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FADB3-B391-4161-A3B8-85D0C60C1C14}" v="678" dt="2022-11-20T16:02:23.382"/>
    <p1510:client id="{74C4B96F-A37D-4903-8026-0B9608A7E7A8}" v="6" dt="2022-11-21T13:07:36.744"/>
    <p1510:client id="{832C21EE-E37D-46B4-AF26-42F2637FEEBD}" v="16" dt="2022-11-21T12:09:32.350"/>
    <p1510:client id="{CDDD8AF5-8ED3-44CD-923E-B77033DE0019}" v="5" dt="2022-11-21T13:08:57.219"/>
    <p1510:client id="{E8EDCC14-AC9A-4AEA-81FC-5A2E0B2ADBC8}" v="3" dt="2022-11-21T13:09:49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Тодоров Бодуров" userId="S::dtbodurov19@codingburgas.bg::991233b2-9b5d-437f-951f-e5bf6349de80" providerId="AD" clId="Web-{CDDD8AF5-8ED3-44CD-923E-B77033DE0019}"/>
    <pc:docChg chg="addSld modSld">
      <pc:chgData name="Димитър Тодоров Бодуров" userId="S::dtbodurov19@codingburgas.bg::991233b2-9b5d-437f-951f-e5bf6349de80" providerId="AD" clId="Web-{CDDD8AF5-8ED3-44CD-923E-B77033DE0019}" dt="2022-11-21T13:08:57.219" v="4" actId="1076"/>
      <pc:docMkLst>
        <pc:docMk/>
      </pc:docMkLst>
      <pc:sldChg chg="modTransition">
        <pc:chgData name="Димитър Тодоров Бодуров" userId="S::dtbodurov19@codingburgas.bg::991233b2-9b5d-437f-951f-e5bf6349de80" providerId="AD" clId="Web-{CDDD8AF5-8ED3-44CD-923E-B77033DE0019}" dt="2022-11-21T13:08:25.546" v="1"/>
        <pc:sldMkLst>
          <pc:docMk/>
          <pc:sldMk cId="1454857219" sldId="261"/>
        </pc:sldMkLst>
      </pc:sldChg>
      <pc:sldChg chg="modTransition">
        <pc:chgData name="Димитър Тодоров Бодуров" userId="S::dtbodurov19@codingburgas.bg::991233b2-9b5d-437f-951f-e5bf6349de80" providerId="AD" clId="Web-{CDDD8AF5-8ED3-44CD-923E-B77033DE0019}" dt="2022-11-21T13:08:22.483" v="0"/>
        <pc:sldMkLst>
          <pc:docMk/>
          <pc:sldMk cId="1278726238" sldId="262"/>
        </pc:sldMkLst>
      </pc:sldChg>
      <pc:sldChg chg="addSp modSp new">
        <pc:chgData name="Димитър Тодоров Бодуров" userId="S::dtbodurov19@codingburgas.bg::991233b2-9b5d-437f-951f-e5bf6349de80" providerId="AD" clId="Web-{CDDD8AF5-8ED3-44CD-923E-B77033DE0019}" dt="2022-11-21T13:08:57.219" v="4" actId="1076"/>
        <pc:sldMkLst>
          <pc:docMk/>
          <pc:sldMk cId="1846470159" sldId="263"/>
        </pc:sldMkLst>
        <pc:graphicFrameChg chg="add mod">
          <ac:chgData name="Димитър Тодоров Бодуров" userId="S::dtbodurov19@codingburgas.bg::991233b2-9b5d-437f-951f-e5bf6349de80" providerId="AD" clId="Web-{CDDD8AF5-8ED3-44CD-923E-B77033DE0019}" dt="2022-11-21T13:08:57.219" v="4" actId="1076"/>
          <ac:graphicFrameMkLst>
            <pc:docMk/>
            <pc:sldMk cId="1846470159" sldId="263"/>
            <ac:graphicFrameMk id="4" creationId="{3E92FAA2-73CC-819E-4952-1C5529D34799}"/>
          </ac:graphicFrameMkLst>
        </pc:graphicFrameChg>
      </pc:sldChg>
    </pc:docChg>
  </pc:docChgLst>
  <pc:docChgLst>
    <pc:chgData name="Димитър Тодоров Бодуров" userId="S::dtbodurov19@codingburgas.bg::991233b2-9b5d-437f-951f-e5bf6349de80" providerId="AD" clId="Web-{74C4B96F-A37D-4903-8026-0B9608A7E7A8}"/>
    <pc:docChg chg="modSld">
      <pc:chgData name="Димитър Тодоров Бодуров" userId="S::dtbodurov19@codingburgas.bg::991233b2-9b5d-437f-951f-e5bf6349de80" providerId="AD" clId="Web-{74C4B96F-A37D-4903-8026-0B9608A7E7A8}" dt="2022-11-21T13:07:36.744" v="5"/>
      <pc:docMkLst>
        <pc:docMk/>
      </pc:docMkLst>
      <pc:sldChg chg="modTransition">
        <pc:chgData name="Димитър Тодоров Бодуров" userId="S::dtbodurov19@codingburgas.bg::991233b2-9b5d-437f-951f-e5bf6349de80" providerId="AD" clId="Web-{74C4B96F-A37D-4903-8026-0B9608A7E7A8}" dt="2022-11-21T13:07:20.556" v="1"/>
        <pc:sldMkLst>
          <pc:docMk/>
          <pc:sldMk cId="3391112850" sldId="256"/>
        </pc:sldMkLst>
      </pc:sldChg>
      <pc:sldChg chg="modTransition">
        <pc:chgData name="Димитър Тодоров Бодуров" userId="S::dtbodurov19@codingburgas.bg::991233b2-9b5d-437f-951f-e5bf6349de80" providerId="AD" clId="Web-{74C4B96F-A37D-4903-8026-0B9608A7E7A8}" dt="2022-11-21T13:07:22.322" v="2"/>
        <pc:sldMkLst>
          <pc:docMk/>
          <pc:sldMk cId="2791329696" sldId="257"/>
        </pc:sldMkLst>
      </pc:sldChg>
      <pc:sldChg chg="modTransition">
        <pc:chgData name="Димитър Тодоров Бодуров" userId="S::dtbodurov19@codingburgas.bg::991233b2-9b5d-437f-951f-e5bf6349de80" providerId="AD" clId="Web-{74C4B96F-A37D-4903-8026-0B9608A7E7A8}" dt="2022-11-21T13:07:24.775" v="3"/>
        <pc:sldMkLst>
          <pc:docMk/>
          <pc:sldMk cId="2598945840" sldId="258"/>
        </pc:sldMkLst>
      </pc:sldChg>
      <pc:sldChg chg="modTransition">
        <pc:chgData name="Димитър Тодоров Бодуров" userId="S::dtbodurov19@codingburgas.bg::991233b2-9b5d-437f-951f-e5bf6349de80" providerId="AD" clId="Web-{74C4B96F-A37D-4903-8026-0B9608A7E7A8}" dt="2022-11-21T13:07:29.275" v="4"/>
        <pc:sldMkLst>
          <pc:docMk/>
          <pc:sldMk cId="4171219077" sldId="259"/>
        </pc:sldMkLst>
      </pc:sldChg>
      <pc:sldChg chg="modTransition">
        <pc:chgData name="Димитър Тодоров Бодуров" userId="S::dtbodurov19@codingburgas.bg::991233b2-9b5d-437f-951f-e5bf6349de80" providerId="AD" clId="Web-{74C4B96F-A37D-4903-8026-0B9608A7E7A8}" dt="2022-11-21T13:07:36.744" v="5"/>
        <pc:sldMkLst>
          <pc:docMk/>
          <pc:sldMk cId="1957632835" sldId="260"/>
        </pc:sldMkLst>
      </pc:sldChg>
    </pc:docChg>
  </pc:docChgLst>
  <pc:docChgLst>
    <pc:chgData name="Димитър Тодоров Бодуров" userId="S::dtbodurov19@codingburgas.bg::991233b2-9b5d-437f-951f-e5bf6349de80" providerId="AD" clId="Web-{E8EDCC14-AC9A-4AEA-81FC-5A2E0B2ADBC8}"/>
    <pc:docChg chg="delSld modSld">
      <pc:chgData name="Димитър Тодоров Бодуров" userId="S::dtbodurov19@codingburgas.bg::991233b2-9b5d-437f-951f-e5bf6349de80" providerId="AD" clId="Web-{E8EDCC14-AC9A-4AEA-81FC-5A2E0B2ADBC8}" dt="2022-11-21T13:09:49.447" v="2"/>
      <pc:docMkLst>
        <pc:docMk/>
      </pc:docMkLst>
      <pc:sldChg chg="modSp del">
        <pc:chgData name="Димитър Тодоров Бодуров" userId="S::dtbodurov19@codingburgas.bg::991233b2-9b5d-437f-951f-e5bf6349de80" providerId="AD" clId="Web-{E8EDCC14-AC9A-4AEA-81FC-5A2E0B2ADBC8}" dt="2022-11-21T13:09:49.447" v="2"/>
        <pc:sldMkLst>
          <pc:docMk/>
          <pc:sldMk cId="1846470159" sldId="263"/>
        </pc:sldMkLst>
        <pc:graphicFrameChg chg="mod modGraphic">
          <ac:chgData name="Димитър Тодоров Бодуров" userId="S::dtbodurov19@codingburgas.bg::991233b2-9b5d-437f-951f-e5bf6349de80" providerId="AD" clId="Web-{E8EDCC14-AC9A-4AEA-81FC-5A2E0B2ADBC8}" dt="2022-11-21T13:09:33.571" v="1" actId="1076"/>
          <ac:graphicFrameMkLst>
            <pc:docMk/>
            <pc:sldMk cId="1846470159" sldId="263"/>
            <ac:graphicFrameMk id="4" creationId="{3E92FAA2-73CC-819E-4952-1C5529D34799}"/>
          </ac:graphicFrameMkLst>
        </pc:graphicFrameChg>
      </pc:sldChg>
    </pc:docChg>
  </pc:docChgLst>
  <pc:docChgLst>
    <pc:chgData name="Димитър Тодоров Бодуров" userId="S::dtbodurov19@codingburgas.bg::991233b2-9b5d-437f-951f-e5bf6349de80" providerId="AD" clId="Web-{832C21EE-E37D-46B4-AF26-42F2637FEEBD}"/>
    <pc:docChg chg="modSld">
      <pc:chgData name="Димитър Тодоров Бодуров" userId="S::dtbodurov19@codingburgas.bg::991233b2-9b5d-437f-951f-e5bf6349de80" providerId="AD" clId="Web-{832C21EE-E37D-46B4-AF26-42F2637FEEBD}" dt="2022-11-21T12:09:32.350" v="13" actId="1076"/>
      <pc:docMkLst>
        <pc:docMk/>
      </pc:docMkLst>
      <pc:sldChg chg="addSp modSp">
        <pc:chgData name="Димитър Тодоров Бодуров" userId="S::dtbodurov19@codingburgas.bg::991233b2-9b5d-437f-951f-e5bf6349de80" providerId="AD" clId="Web-{832C21EE-E37D-46B4-AF26-42F2637FEEBD}" dt="2022-11-21T12:09:32.350" v="13" actId="1076"/>
        <pc:sldMkLst>
          <pc:docMk/>
          <pc:sldMk cId="4171219077" sldId="259"/>
        </pc:sldMkLst>
        <pc:picChg chg="add mod">
          <ac:chgData name="Димитър Тодоров Бодуров" userId="S::dtbodurov19@codingburgas.bg::991233b2-9b5d-437f-951f-e5bf6349de80" providerId="AD" clId="Web-{832C21EE-E37D-46B4-AF26-42F2637FEEBD}" dt="2022-11-21T12:08:57.037" v="5" actId="1076"/>
          <ac:picMkLst>
            <pc:docMk/>
            <pc:sldMk cId="4171219077" sldId="259"/>
            <ac:picMk id="3" creationId="{F0F687FD-7233-1FBD-0F98-B2A15D216C93}"/>
          </ac:picMkLst>
        </pc:picChg>
        <pc:picChg chg="mod">
          <ac:chgData name="Димитър Тодоров Бодуров" userId="S::dtbodurov19@codingburgas.bg::991233b2-9b5d-437f-951f-e5bf6349de80" providerId="AD" clId="Web-{832C21EE-E37D-46B4-AF26-42F2637FEEBD}" dt="2022-11-21T12:08:54.724" v="4" actId="1076"/>
          <ac:picMkLst>
            <pc:docMk/>
            <pc:sldMk cId="4171219077" sldId="259"/>
            <ac:picMk id="6" creationId="{EACD847C-C6A2-9697-F936-05825E7A93C8}"/>
          </ac:picMkLst>
        </pc:picChg>
        <pc:picChg chg="mod">
          <ac:chgData name="Димитър Тодоров Бодуров" userId="S::dtbodurov19@codingburgas.bg::991233b2-9b5d-437f-951f-e5bf6349de80" providerId="AD" clId="Web-{832C21EE-E37D-46B4-AF26-42F2637FEEBD}" dt="2022-11-21T12:09:00.302" v="6" actId="1076"/>
          <ac:picMkLst>
            <pc:docMk/>
            <pc:sldMk cId="4171219077" sldId="259"/>
            <ac:picMk id="7" creationId="{CCF1EF72-0F5F-D855-0E69-B7C417312D08}"/>
          </ac:picMkLst>
        </pc:picChg>
        <pc:picChg chg="mod">
          <ac:chgData name="Димитър Тодоров Бодуров" userId="S::dtbodurov19@codingburgas.bg::991233b2-9b5d-437f-951f-e5bf6349de80" providerId="AD" clId="Web-{832C21EE-E37D-46B4-AF26-42F2637FEEBD}" dt="2022-11-21T12:09:03.630" v="7" actId="1076"/>
          <ac:picMkLst>
            <pc:docMk/>
            <pc:sldMk cId="4171219077" sldId="259"/>
            <ac:picMk id="9" creationId="{D5A36E18-67A9-60C5-A742-CFF9B9B5590C}"/>
          </ac:picMkLst>
        </pc:picChg>
        <pc:picChg chg="mod">
          <ac:chgData name="Димитър Тодоров Бодуров" userId="S::dtbodurov19@codingburgas.bg::991233b2-9b5d-437f-951f-e5bf6349de80" providerId="AD" clId="Web-{832C21EE-E37D-46B4-AF26-42F2637FEEBD}" dt="2022-11-21T12:09:05.193" v="8" actId="1076"/>
          <ac:picMkLst>
            <pc:docMk/>
            <pc:sldMk cId="4171219077" sldId="259"/>
            <ac:picMk id="10" creationId="{927A3503-6FA4-4305-BC81-5A91B50F9ED7}"/>
          </ac:picMkLst>
        </pc:picChg>
        <pc:picChg chg="mod">
          <ac:chgData name="Димитър Тодоров Бодуров" userId="S::dtbodurov19@codingburgas.bg::991233b2-9b5d-437f-951f-e5bf6349de80" providerId="AD" clId="Web-{832C21EE-E37D-46B4-AF26-42F2637FEEBD}" dt="2022-11-21T12:09:07.427" v="9" actId="1076"/>
          <ac:picMkLst>
            <pc:docMk/>
            <pc:sldMk cId="4171219077" sldId="259"/>
            <ac:picMk id="11" creationId="{E71844DE-9E37-94EA-1297-175D4A5616CB}"/>
          </ac:picMkLst>
        </pc:picChg>
        <pc:picChg chg="add mod">
          <ac:chgData name="Димитър Тодоров Бодуров" userId="S::dtbodurov19@codingburgas.bg::991233b2-9b5d-437f-951f-e5bf6349de80" providerId="AD" clId="Web-{832C21EE-E37D-46B4-AF26-42F2637FEEBD}" dt="2022-11-21T12:09:32.350" v="13" actId="1076"/>
          <ac:picMkLst>
            <pc:docMk/>
            <pc:sldMk cId="4171219077" sldId="259"/>
            <ac:picMk id="12" creationId="{2A7F8EE3-957E-BFA2-CBC7-B0EDAE48B8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21,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Logid</a:t>
            </a:r>
            <a:r>
              <a:rPr lang="en-US" dirty="0"/>
              <a:t> </a:t>
            </a:r>
            <a:r>
              <a:rPr lang="en-US" dirty="0">
                <a:ea typeface="+mj-lt"/>
                <a:cs typeface="+mj-lt"/>
              </a:rPr>
              <a:t>warehouse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" rIns="91440" bIns="45720" rtlCol="0" anchor="t">
            <a:normAutofit/>
          </a:bodyPr>
          <a:lstStyle/>
          <a:p>
            <a:r>
              <a:rPr lang="en-US">
                <a:cs typeface="Tunga"/>
              </a:rPr>
              <a:t>Management system</a:t>
            </a:r>
            <a:endParaRPr lang="en-US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E95DC4-F459-EED9-C0AE-2670C286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4" y="24897"/>
            <a:ext cx="1294646" cy="18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128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507F-48E4-6871-7477-89DF45D8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Идея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4EE5-1F5E-193C-F88A-0A78610A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Идеята</a:t>
            </a:r>
            <a:r>
              <a:rPr lang="en-US" dirty="0"/>
              <a:t> </a:t>
            </a:r>
            <a:r>
              <a:rPr lang="en-US" dirty="0" err="1"/>
              <a:t>ми</a:t>
            </a:r>
            <a:r>
              <a:rPr lang="en-US" dirty="0"/>
              <a:t> е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направя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олеснява</a:t>
            </a:r>
            <a:r>
              <a:rPr lang="en-US" dirty="0"/>
              <a:t> </a:t>
            </a:r>
            <a:r>
              <a:rPr lang="en-US" dirty="0" err="1"/>
              <a:t>попълването</a:t>
            </a:r>
            <a:r>
              <a:rPr lang="en-US" dirty="0"/>
              <a:t>, </a:t>
            </a:r>
            <a:r>
              <a:rPr lang="en-US" dirty="0" err="1"/>
              <a:t>запазването</a:t>
            </a:r>
            <a:r>
              <a:rPr lang="en-US" dirty="0"/>
              <a:t> и </a:t>
            </a:r>
            <a:r>
              <a:rPr lang="en-US" dirty="0" err="1"/>
              <a:t>сортирането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 </a:t>
            </a:r>
            <a:r>
              <a:rPr lang="en-US" dirty="0" err="1"/>
              <a:t>свързани</a:t>
            </a:r>
            <a:r>
              <a:rPr lang="en-US" dirty="0"/>
              <a:t> с </a:t>
            </a:r>
            <a:r>
              <a:rPr lang="en-US" dirty="0" err="1"/>
              <a:t>наличността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стоки</a:t>
            </a:r>
            <a:r>
              <a:rPr lang="en-US" dirty="0"/>
              <a:t> в </a:t>
            </a:r>
            <a:r>
              <a:rPr lang="en-US" dirty="0" err="1"/>
              <a:t>един</a:t>
            </a:r>
            <a:r>
              <a:rPr lang="en-US" dirty="0"/>
              <a:t> </a:t>
            </a:r>
            <a:r>
              <a:rPr lang="en-US" dirty="0" err="1"/>
              <a:t>склад</a:t>
            </a:r>
            <a:r>
              <a:rPr lang="en-US" dirty="0"/>
              <a:t>, </a:t>
            </a:r>
            <a:r>
              <a:rPr lang="en-US" dirty="0" err="1"/>
              <a:t>поръчки</a:t>
            </a:r>
            <a:r>
              <a:rPr lang="en-US" dirty="0"/>
              <a:t> и </a:t>
            </a:r>
            <a:r>
              <a:rPr lang="en-US" dirty="0" err="1"/>
              <a:t>др</a:t>
            </a:r>
            <a:r>
              <a:rPr lang="en-US" dirty="0"/>
              <a:t>. </a:t>
            </a:r>
            <a:r>
              <a:rPr lang="en-US" dirty="0" err="1"/>
              <a:t>След</a:t>
            </a:r>
            <a:r>
              <a:rPr lang="en-US" dirty="0"/>
              <a:t> </a:t>
            </a:r>
            <a:r>
              <a:rPr lang="en-US" dirty="0" err="1"/>
              <a:t>завършването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тази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направя</a:t>
            </a:r>
            <a:r>
              <a:rPr lang="en-US" dirty="0"/>
              <a:t> </a:t>
            </a:r>
            <a:r>
              <a:rPr lang="en-US" dirty="0" err="1"/>
              <a:t>още</a:t>
            </a:r>
            <a:r>
              <a:rPr lang="en-US" dirty="0"/>
              <a:t> </a:t>
            </a:r>
            <a:r>
              <a:rPr lang="en-US" dirty="0" err="1"/>
              <a:t>системи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сортиране</a:t>
            </a:r>
            <a:r>
              <a:rPr lang="en-US" dirty="0"/>
              <a:t> и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ги</a:t>
            </a:r>
            <a:r>
              <a:rPr lang="en-US" dirty="0"/>
              <a:t> </a:t>
            </a:r>
            <a:r>
              <a:rPr lang="en-US" dirty="0" err="1"/>
              <a:t>комбинирам</a:t>
            </a:r>
            <a:r>
              <a:rPr lang="en-US" dirty="0"/>
              <a:t> в </a:t>
            </a:r>
            <a:r>
              <a:rPr lang="en-US" dirty="0" err="1"/>
              <a:t>едно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996D5-67A9-2AFF-A120-A64723E1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A56C26E-E9F8-999B-17AC-2401CB7E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35743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9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032A-ACBA-75DA-17DE-A0D2156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План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за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реализиране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93E7-35D5-A8BE-D78A-6F833415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Запознаване</a:t>
            </a:r>
            <a:r>
              <a:rPr lang="en-US" dirty="0"/>
              <a:t> с </a:t>
            </a:r>
            <a:r>
              <a:rPr lang="en-US" dirty="0" err="1"/>
              <a:t>подобни</a:t>
            </a:r>
            <a:r>
              <a:rPr lang="en-US" dirty="0"/>
              <a:t> </a:t>
            </a:r>
            <a:r>
              <a:rPr lang="en-US" dirty="0" err="1"/>
              <a:t>системи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сортиране</a:t>
            </a:r>
            <a:endParaRPr lang="en-US" b="0" dirty="0" err="1">
              <a:ea typeface="+mn-lt"/>
              <a:cs typeface="+mn-lt"/>
            </a:endParaRPr>
          </a:p>
          <a:p>
            <a:r>
              <a:rPr lang="en-US" dirty="0"/>
              <a:t>2. </a:t>
            </a:r>
            <a:r>
              <a:rPr lang="en-US" dirty="0" err="1"/>
              <a:t>Избиране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платформа</a:t>
            </a:r>
          </a:p>
          <a:p>
            <a:r>
              <a:rPr lang="en-US" dirty="0"/>
              <a:t>3. </a:t>
            </a:r>
            <a:r>
              <a:rPr lang="en-US" dirty="0" err="1"/>
              <a:t>План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направата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отделните</a:t>
            </a:r>
            <a:r>
              <a:rPr lang="en-US" dirty="0"/>
              <a:t> </a:t>
            </a:r>
            <a:r>
              <a:rPr lang="en-US" dirty="0" err="1"/>
              <a:t>части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Определяне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нужното</a:t>
            </a:r>
            <a:r>
              <a:rPr lang="en-US" dirty="0"/>
              <a:t> </a:t>
            </a:r>
            <a:r>
              <a:rPr lang="en-US" dirty="0" err="1"/>
              <a:t>време</a:t>
            </a:r>
          </a:p>
          <a:p>
            <a:r>
              <a:rPr lang="en-US" dirty="0"/>
              <a:t>5. </a:t>
            </a:r>
            <a:r>
              <a:rPr lang="en-US" dirty="0" err="1"/>
              <a:t>Намиране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ресурси</a:t>
            </a:r>
          </a:p>
          <a:p>
            <a:r>
              <a:rPr lang="en-US" dirty="0"/>
              <a:t>6. </a:t>
            </a:r>
            <a:r>
              <a:rPr lang="en-US" dirty="0" err="1"/>
              <a:t>Изграждане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основите</a:t>
            </a:r>
          </a:p>
          <a:p>
            <a:r>
              <a:rPr lang="en-US" dirty="0"/>
              <a:t>7. </a:t>
            </a:r>
            <a:r>
              <a:rPr lang="en-US" dirty="0" err="1"/>
              <a:t>Започване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правенето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4207-0550-873A-E91A-406700D0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7BFF5597-79E3-E1CF-9269-C78BF63E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302" y="3621400"/>
            <a:ext cx="2743200" cy="14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4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DC90-0E45-73E3-CA4F-EF96EB9F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Използвани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технологии</a:t>
            </a:r>
            <a:endParaRPr lang="en-US" dirty="0" err="1"/>
          </a:p>
          <a:p>
            <a:endParaRPr lang="en-US" dirty="0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CD53BC6D-F6BC-42C8-E281-735D891EB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861" y="724328"/>
            <a:ext cx="1930931" cy="19309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9A5-7F9B-2F25-D19B-CE49FF0A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EACD847C-C6A2-9697-F936-05825E7A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" y="930423"/>
            <a:ext cx="1543987" cy="1531496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CF1EF72-0F5F-D855-0E69-B7C417312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553" y="2593272"/>
            <a:ext cx="1643921" cy="1656413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17F1E546-E9F9-8DA3-5621-12AC1DD2C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753" y="940064"/>
            <a:ext cx="1755914" cy="153341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5A36E18-67A9-60C5-A742-CFF9B9B55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590" y="2839374"/>
            <a:ext cx="1281660" cy="1306643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927A3503-6FA4-4305-BC81-5A91B50F9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965" y="904993"/>
            <a:ext cx="1681397" cy="1681396"/>
          </a:xfrm>
          <a:prstGeom prst="rect">
            <a:avLst/>
          </a:prstGeom>
        </p:spPr>
      </p:pic>
      <p:pic>
        <p:nvPicPr>
          <p:cNvPr id="11" name="Picture 11" descr="Logo, company name, sunburst chart&#10;&#10;Description automatically generated">
            <a:extLst>
              <a:ext uri="{FF2B5EF4-FFF2-40B4-BE49-F238E27FC236}">
                <a16:creationId xmlns:a16="http://schemas.microsoft.com/office/drawing/2014/main" id="{E71844DE-9E37-94EA-1297-175D4A561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340" y="2790987"/>
            <a:ext cx="1419069" cy="1419069"/>
          </a:xfrm>
          <a:prstGeom prst="rect">
            <a:avLst/>
          </a:prstGeom>
        </p:spPr>
      </p:pic>
      <p:pic>
        <p:nvPicPr>
          <p:cNvPr id="3" name="Picture 11" descr="Icon&#10;&#10;Description automatically generated">
            <a:extLst>
              <a:ext uri="{FF2B5EF4-FFF2-40B4-BE49-F238E27FC236}">
                <a16:creationId xmlns:a16="http://schemas.microsoft.com/office/drawing/2014/main" id="{F0F687FD-7233-1FBD-0F98-B2A15D216C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50" y="2686495"/>
            <a:ext cx="1452034" cy="146384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2A7F8EE3-957E-BFA2-CBC7-B0EDAE48B8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6484" y="416983"/>
            <a:ext cx="2563284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190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ACB-7BAD-2122-C3ED-73C65FE3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Целева </a:t>
            </a:r>
            <a:r>
              <a:rPr lang="en-US" dirty="0" err="1">
                <a:ea typeface="+mj-lt"/>
                <a:cs typeface="+mj-lt"/>
              </a:rPr>
              <a:t>аудитория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0BF4-F000-CC33-1147-B6E865A2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Аудиторията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бъдат</a:t>
            </a:r>
            <a:r>
              <a:rPr lang="en-US" dirty="0"/>
              <a:t> </a:t>
            </a:r>
            <a:r>
              <a:rPr lang="en-US" b="0" dirty="0" err="1">
                <a:ea typeface="+mn-lt"/>
                <a:cs typeface="+mn-lt"/>
              </a:rPr>
              <a:t>мениджърите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складове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хора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искащи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започнат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бизнес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свързан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продаването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складирането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стока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90F53-CB3E-DBD8-6BA2-FCC780A4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283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900-441F-B39F-BD1E-7B1B6714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Примерен</a:t>
            </a:r>
            <a:r>
              <a:rPr lang="en-US" dirty="0">
                <a:ea typeface="+mj-lt"/>
                <a:cs typeface="+mj-lt"/>
              </a:rPr>
              <a:t> GUI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EE480CB-FA56-D1AE-3A92-2CE169B3E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35" y="851660"/>
            <a:ext cx="9174728" cy="44625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2D1B0-A179-A280-8F9C-896711D2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6DC4-FE38-12A4-0DE1-25C47428D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Благодаря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Вниманието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8103A-3306-DC85-A9CF-260ECBD6C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D27D0B751394FA07DB875F5C08C76" ma:contentTypeVersion="10" ma:contentTypeDescription="Create a new document." ma:contentTypeScope="" ma:versionID="da2c28edc86331d1d492d5a55efe1264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493867fcc5decbcd3091bbdafec44cc3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9337dc0-5acd-4f79-a87d-0f370b8c419e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17F43-AD59-4B33-9FAC-7C857802E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3C53C2-4323-4A72-8A74-C17DEE3F11A2}">
  <ds:schemaRefs>
    <ds:schemaRef ds:uri="http://schemas.microsoft.com/office/2006/metadata/properties"/>
    <ds:schemaRef ds:uri="http://schemas.microsoft.com/office/infopath/2007/PartnerControls"/>
    <ds:schemaRef ds:uri="32e2c7cf-ce1e-48ea-a8a6-9e61056004ec"/>
    <ds:schemaRef ds:uri="ed842582-1cbd-44c4-8918-7b1de14440a1"/>
  </ds:schemaRefs>
</ds:datastoreItem>
</file>

<file path=customXml/itemProps3.xml><?xml version="1.0" encoding="utf-8"?>
<ds:datastoreItem xmlns:ds="http://schemas.openxmlformats.org/officeDocument/2006/customXml" ds:itemID="{80AB76D3-CE8F-4E43-BDD2-3F9D8505DC71}"/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Logid warehouse </vt:lpstr>
      <vt:lpstr>Идея</vt:lpstr>
      <vt:lpstr>План за реализиране </vt:lpstr>
      <vt:lpstr>Използвани технологии </vt:lpstr>
      <vt:lpstr>Целева аудитория </vt:lpstr>
      <vt:lpstr>Примерен GUI 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191</cp:revision>
  <dcterms:created xsi:type="dcterms:W3CDTF">2022-11-20T14:51:39Z</dcterms:created>
  <dcterms:modified xsi:type="dcterms:W3CDTF">2022-11-21T13:09:50Z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  <property fmtid="{D5CDD505-2E9C-101B-9397-08002B2CF9AE}" pid="3" name="MediaServiceImageTags">
    <vt:lpwstr/>
  </property>
</Properties>
</file>