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4" r:id="rId5"/>
    <p:sldId id="265" r:id="rId6"/>
    <p:sldId id="267" r:id="rId7"/>
    <p:sldId id="268" r:id="rId8"/>
    <p:sldId id="26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58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5AA55D-9C78-4807-BDAD-EE3803B6ED75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15DA80-00EC-4E08-9A58-177A03A7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D8-67B8-43A2-98A4-B2F365C7970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7F09-6A90-4AD1-8361-E7D8A01F116F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A269-A8F0-4E08-A778-75BBDAD062D4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A7-D9C8-4598-950C-EF15553B7475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71E3-7F29-4DCE-85BC-C748B97B4CF0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5B87-8543-49A1-AD06-DE3D22088F9D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568-D9FD-43EC-B22B-4FF70C410C5F}" type="datetime1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4F2-1ADE-4B80-A1AD-7E6DC93AF954}" type="datetime1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5BE4-2749-4588-B038-262DC53D042F}" type="datetime1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F27-FD03-43D3-A473-2D2F9471B054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F83-4047-429E-9477-5173623DD4B8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A998-FB64-4B4D-8BD9-F0327BA1998A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Uncontrolled document if printed. QI 6.2.2.102.1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39B5-3EFF-4E8B-9787-222FCEFC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6781800" cy="3581400"/>
          </a:xfrm>
        </p:spPr>
        <p:txBody>
          <a:bodyPr anchor="ctr">
            <a:normAutofit fontScale="47500" lnSpcReduction="20000"/>
          </a:bodyPr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b="1" dirty="0" smtClean="0"/>
              <a:t>1</a:t>
            </a:r>
            <a:r>
              <a:rPr lang="en-US" dirty="0"/>
              <a:t>	</a:t>
            </a:r>
            <a:r>
              <a:rPr lang="en-US" b="1" dirty="0" smtClean="0"/>
              <a:t>Purpose 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contents of this Quality Instruction supplement the Franklin Products </a:t>
            </a:r>
            <a:r>
              <a:rPr lang="en-US" dirty="0" smtClean="0"/>
              <a:t>	Assurance </a:t>
            </a:r>
            <a:r>
              <a:rPr lang="en-US" dirty="0"/>
              <a:t>Manual and comply with ISO 9001 and AS9100, clause 6.2.2 </a:t>
            </a:r>
            <a:r>
              <a:rPr lang="en-US" dirty="0" smtClean="0"/>
              <a:t>	Competence</a:t>
            </a:r>
            <a:r>
              <a:rPr lang="en-US" dirty="0"/>
              <a:t>, Training, and Awareness. 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b="1" dirty="0"/>
              <a:t>2</a:t>
            </a:r>
            <a:r>
              <a:rPr lang="en-US" dirty="0"/>
              <a:t>	</a:t>
            </a:r>
            <a:r>
              <a:rPr lang="en-US" b="1" dirty="0"/>
              <a:t>Scope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 smtClean="0"/>
              <a:t>	This </a:t>
            </a:r>
            <a:r>
              <a:rPr lang="en-US" dirty="0"/>
              <a:t>document will provide instructions for </a:t>
            </a:r>
            <a:r>
              <a:rPr lang="en-US" dirty="0" smtClean="0"/>
              <a:t>properly creating a </a:t>
            </a:r>
            <a:r>
              <a:rPr lang="en-US" dirty="0"/>
              <a:t>customs </a:t>
            </a:r>
            <a:r>
              <a:rPr lang="en-US" dirty="0" smtClean="0"/>
              <a:t>	invoice in Epicor to have all the required info.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3</a:t>
            </a:r>
            <a:r>
              <a:rPr lang="en-US" dirty="0"/>
              <a:t>	</a:t>
            </a:r>
            <a:r>
              <a:rPr lang="en-US" b="1" dirty="0"/>
              <a:t>Responsibility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 smtClean="0"/>
              <a:t>	The </a:t>
            </a:r>
            <a:r>
              <a:rPr lang="en-US" dirty="0"/>
              <a:t>HR Manager and </a:t>
            </a:r>
            <a:r>
              <a:rPr lang="en-US" dirty="0" smtClean="0"/>
              <a:t>Shipping Manager </a:t>
            </a:r>
            <a:r>
              <a:rPr lang="en-US" dirty="0"/>
              <a:t>are responsible for ensuring </a:t>
            </a:r>
            <a:r>
              <a:rPr lang="en-US" dirty="0" smtClean="0"/>
              <a:t>	training </a:t>
            </a:r>
            <a:r>
              <a:rPr lang="en-US" dirty="0"/>
              <a:t>is provided on this </a:t>
            </a:r>
            <a:r>
              <a:rPr lang="en-US" dirty="0" smtClean="0"/>
              <a:t>process.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65348"/>
              </p:ext>
            </p:extLst>
          </p:nvPr>
        </p:nvGraphicFramePr>
        <p:xfrm>
          <a:off x="533400" y="159996"/>
          <a:ext cx="7772400" cy="1722650"/>
        </p:xfrm>
        <a:graphic>
          <a:graphicData uri="http://schemas.openxmlformats.org/drawingml/2006/table">
            <a:tbl>
              <a:tblPr/>
              <a:tblGrid>
                <a:gridCol w="2851083"/>
                <a:gridCol w="1609270"/>
                <a:gridCol w="1033476"/>
                <a:gridCol w="1078589"/>
                <a:gridCol w="121393"/>
                <a:gridCol w="1078589"/>
              </a:tblGrid>
              <a:tr h="198132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Document 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Issue 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 smtClean="0">
                          <a:effectLst/>
                          <a:latin typeface="Arial"/>
                          <a:ea typeface="Times New Roman"/>
                        </a:rPr>
                        <a:t>2015-09-01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 smtClean="0">
                          <a:effectLst/>
                          <a:latin typeface="Arial"/>
                          <a:ea typeface="Times New Roman"/>
                        </a:rPr>
                        <a:t>TRN-I-111-1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Page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Revision Level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</a:rPr>
                        <a:t>1 </a:t>
                      </a:r>
                      <a:r>
                        <a:rPr lang="en-US" sz="1100">
                          <a:effectLst/>
                          <a:latin typeface="Arial"/>
                          <a:ea typeface="Times New Roman"/>
                        </a:rPr>
                        <a:t>of </a:t>
                      </a:r>
                      <a:r>
                        <a:rPr lang="en-US" sz="1100" smtClean="0"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>
                          <a:effectLst/>
                          <a:latin typeface="Arial"/>
                          <a:ea typeface="Times New Roman"/>
                        </a:rPr>
                        <a:t>Revision 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</a:rPr>
                        <a:t>N/A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Prepared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100" baseline="0" dirty="0" smtClean="0">
                          <a:effectLst/>
                          <a:latin typeface="Arial"/>
                          <a:ea typeface="Times New Roman"/>
                        </a:rPr>
                        <a:t>Scott Pare   System Admin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Approved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Document Title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/>
                        </a:rPr>
                        <a:t>TRAINING INSTRUCTIONS </a:t>
                      </a:r>
                      <a:r>
                        <a:rPr lang="en-US" sz="1200" dirty="0" smtClean="0">
                          <a:effectLst/>
                          <a:latin typeface="Arial"/>
                          <a:ea typeface="Times New Roman"/>
                        </a:rPr>
                        <a:t>RELATED</a:t>
                      </a:r>
                      <a:r>
                        <a:rPr lang="en-US" sz="1200" baseline="0" dirty="0" smtClean="0">
                          <a:effectLst/>
                          <a:latin typeface="Arial"/>
                          <a:ea typeface="Times New Roman"/>
                        </a:rPr>
                        <a:t> TO CUSTOMS INVOICES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FP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6" y="533400"/>
            <a:ext cx="1352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Before checking the ship box, make sure the following is done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Via is correct</a:t>
            </a:r>
          </a:p>
          <a:p>
            <a:r>
              <a:rPr lang="en-US" dirty="0" smtClean="0"/>
              <a:t>Weight is correct</a:t>
            </a:r>
          </a:p>
          <a:p>
            <a:r>
              <a:rPr lang="en-US" dirty="0" smtClean="0"/>
              <a:t>Weight UOM is correct (LBS or KG)</a:t>
            </a:r>
          </a:p>
          <a:p>
            <a:r>
              <a:rPr lang="en-US" dirty="0" smtClean="0"/>
              <a:t>If known enter tracking number</a:t>
            </a:r>
          </a:p>
          <a:p>
            <a:r>
              <a:rPr lang="en-US" dirty="0" smtClean="0"/>
              <a:t>Ship type is updated (air, ocean,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Ship$$ is updated (prepaid, collect)</a:t>
            </a:r>
          </a:p>
          <a:p>
            <a:r>
              <a:rPr lang="en-US" dirty="0" smtClean="0"/>
              <a:t>New Box Data tab is filled out</a:t>
            </a:r>
          </a:p>
        </p:txBody>
      </p:sp>
    </p:spTree>
    <p:extLst>
      <p:ext uri="{BB962C8B-B14F-4D97-AF65-F5344CB8AC3E}">
        <p14:creationId xmlns:p14="http://schemas.microsoft.com/office/powerpoint/2010/main" val="1478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Required Fields in Customer Ship Entry (Main tab)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700" y="1600200"/>
            <a:ext cx="6032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Required Fields in Customer Ship Entry (Header tab)</a:t>
            </a:r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709" y="1600200"/>
            <a:ext cx="60265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To Populate Box, Roll, Skid Info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Box Data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the correct QTY per box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out the correct Data per Roll or Skid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PROCESS button to update the main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needed enter multiple SKID data, and click the ADD SKID button.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55437"/>
            <a:ext cx="4038600" cy="30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Pressing the process button will overwrite/update the main box.</a:t>
            </a:r>
          </a:p>
          <a:p>
            <a:r>
              <a:rPr lang="en-US" dirty="0" smtClean="0"/>
              <a:t>Click the ADD SKID button will add custom SKIDS</a:t>
            </a:r>
          </a:p>
          <a:p>
            <a:r>
              <a:rPr lang="en-US" dirty="0" smtClean="0"/>
              <a:t>The BOX, ROLL, SKID </a:t>
            </a:r>
            <a:r>
              <a:rPr lang="en-US" dirty="0" err="1" smtClean="0"/>
              <a:t>qty</a:t>
            </a:r>
            <a:r>
              <a:rPr lang="en-US" dirty="0" smtClean="0"/>
              <a:t> will update based on this data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55437"/>
            <a:ext cx="4038600" cy="30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Pricing per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price will now update from the price book when ever a line is added to a Pack slip.  </a:t>
            </a:r>
          </a:p>
          <a:p>
            <a:r>
              <a:rPr lang="en-US" dirty="0" smtClean="0"/>
              <a:t>If there is no price in the price book it will populate a fixed price</a:t>
            </a:r>
          </a:p>
          <a:p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1608288"/>
            <a:ext cx="4038600" cy="227870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2" descr="C:\Users\jheaven\Pictures\FP Logo - 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33538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The Customs Invoice report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customs Invoice has been updated to include all the data mentioned </a:t>
            </a:r>
            <a:r>
              <a:rPr lang="en-US" dirty="0" smtClean="0"/>
              <a:t>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Filling out the BOX Data tab will print in the center of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of the Roll, Skid and Box counts will update automatically with detentions.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weight will now print on the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will always have something, even if it’s a 0 cost PO/SO.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Country of origin works off of the LOT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HS Code is pre built into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Uncontrolled document if printed. </a:t>
            </a:r>
          </a:p>
          <a:p>
            <a:r>
              <a:rPr lang="en-US" dirty="0" smtClean="0"/>
              <a:t>TRN-I-102-1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39B5-3EFF-4E8B-9787-222FCEFCCD09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C:\Users\spare\AppData\Local\Temp\SNAGHTML2928bfb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5" y="273050"/>
            <a:ext cx="4555019" cy="58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386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Before checking the ship box, make sure the following is done</vt:lpstr>
      <vt:lpstr>Required Fields in Customer Ship Entry (Main tab)</vt:lpstr>
      <vt:lpstr>Required Fields in Customer Ship Entry (Header tab)</vt:lpstr>
      <vt:lpstr>To Populate Box, Roll, Skid Info</vt:lpstr>
      <vt:lpstr>Things to Note</vt:lpstr>
      <vt:lpstr>Pricing per line</vt:lpstr>
      <vt:lpstr>The Customs Invoice report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Inspection/Glue Training</dc:title>
  <dc:creator>jheaven</dc:creator>
  <cp:lastModifiedBy>Scott Pare</cp:lastModifiedBy>
  <cp:revision>42</cp:revision>
  <cp:lastPrinted>2015-09-02T19:13:22Z</cp:lastPrinted>
  <dcterms:created xsi:type="dcterms:W3CDTF">2012-10-31T12:30:01Z</dcterms:created>
  <dcterms:modified xsi:type="dcterms:W3CDTF">2015-09-10T19:54:06Z</dcterms:modified>
</cp:coreProperties>
</file>