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custShowLst>
    <p:custShow name="Custom Show 1" id="0">
      <p:sldLst>
        <p:sld r:id="rId3"/>
      </p:sldLst>
    </p:custShow>
    <p:custShow name="Custom Show 2" id="1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278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halloween ghost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237" cy="13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" action="ppaction://customshow?id=1&amp;return=true"/>
          </p:cNvPr>
          <p:cNvSpPr/>
          <p:nvPr/>
        </p:nvSpPr>
        <p:spPr>
          <a:xfrm>
            <a:off x="2236124" y="5580384"/>
            <a:ext cx="19867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Table</a:t>
            </a:r>
          </a:p>
          <a:p>
            <a:r>
              <a:rPr lang="en-US" sz="35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Topic</a:t>
            </a:r>
            <a:endParaRPr lang="en-US" sz="3500" b="1" i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110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Dracula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6"/>
          <a:stretch/>
        </p:blipFill>
        <p:spPr bwMode="auto">
          <a:xfrm>
            <a:off x="2566770" y="1223057"/>
            <a:ext cx="3219450" cy="37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frankenstein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2625750" y="916603"/>
            <a:ext cx="3160470" cy="44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45" y="1095242"/>
            <a:ext cx="2693099" cy="35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Ã¬nh áº£nh cÃ³ liÃ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4" y="798022"/>
            <a:ext cx="4335086" cy="43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zombie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80" y="605733"/>
            <a:ext cx="3206533" cy="42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áº¿t quáº£ hÃ¬nh áº£nh cho the mummy carto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"/>
          <a:stretch/>
        </p:blipFill>
        <p:spPr bwMode="auto">
          <a:xfrm>
            <a:off x="1977625" y="1232779"/>
            <a:ext cx="4144283" cy="37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áº¿t quáº£ hÃ¬nh áº£nh cho wolfman hallowe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61" y="892861"/>
            <a:ext cx="3683102" cy="36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áº¿t quáº£ hÃ¬nh áº£nh cho pirates skeleton cartoon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3"/>
          <a:stretch/>
        </p:blipFill>
        <p:spPr bwMode="auto">
          <a:xfrm>
            <a:off x="1882224" y="933190"/>
            <a:ext cx="4286250" cy="42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medusa carto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23" y="799785"/>
            <a:ext cx="3016742" cy="464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Ã¬nh áº£nh cÃ³ liÃªn qua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56" y="1079506"/>
            <a:ext cx="4966076" cy="37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335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" action="ppaction://customshow?id=1&amp;return=true"/>
          </p:cNvPr>
          <p:cNvSpPr/>
          <p:nvPr/>
        </p:nvSpPr>
        <p:spPr>
          <a:xfrm>
            <a:off x="581891" y="1099824"/>
            <a:ext cx="7456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 Black" panose="020B0A04020102020204" pitchFamily="34" charset="0"/>
              </a:rPr>
              <a:t>* Each member must choose an unique character.</a:t>
            </a:r>
            <a:endParaRPr lang="en-US" sz="2000" b="1" i="1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hlinkClick r:id="" action="ppaction://customshow?id=1&amp;return=true"/>
          </p:cNvPr>
          <p:cNvSpPr/>
          <p:nvPr/>
        </p:nvSpPr>
        <p:spPr>
          <a:xfrm>
            <a:off x="581891" y="1859053"/>
            <a:ext cx="74565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 Black" panose="020B0A04020102020204" pitchFamily="34" charset="0"/>
              </a:rPr>
              <a:t>* Reason why:</a:t>
            </a:r>
          </a:p>
          <a:p>
            <a:r>
              <a:rPr lang="en-US" sz="2000" b="1" i="1" dirty="0" smtClean="0">
                <a:latin typeface="Arial Black" panose="020B0A04020102020204" pitchFamily="34" charset="0"/>
              </a:rPr>
              <a:t>	- The history.</a:t>
            </a:r>
          </a:p>
          <a:p>
            <a:r>
              <a:rPr lang="en-US" sz="2000" b="1" i="1" dirty="0" smtClean="0">
                <a:latin typeface="Arial Black" panose="020B0A04020102020204" pitchFamily="34" charset="0"/>
              </a:rPr>
              <a:t>	- The original…</a:t>
            </a:r>
            <a:endParaRPr lang="en-US" sz="2000" b="1" i="1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hlinkClick r:id="" action="ppaction://customshow?id=1&amp;return=true"/>
          </p:cNvPr>
          <p:cNvSpPr/>
          <p:nvPr/>
        </p:nvSpPr>
        <p:spPr>
          <a:xfrm>
            <a:off x="581891" y="3233835"/>
            <a:ext cx="7456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 Black" panose="020B0A04020102020204" pitchFamily="34" charset="0"/>
              </a:rPr>
              <a:t>* To </a:t>
            </a:r>
            <a:r>
              <a:rPr lang="en-US" sz="2000" b="1" i="1" dirty="0" err="1" smtClean="0">
                <a:latin typeface="Arial Black" panose="020B0A04020102020204" pitchFamily="34" charset="0"/>
              </a:rPr>
              <a:t>perusade</a:t>
            </a:r>
            <a:r>
              <a:rPr lang="en-US" sz="2000" b="1" i="1" dirty="0" smtClean="0">
                <a:latin typeface="Arial Black" panose="020B0A04020102020204" pitchFamily="34" charset="0"/>
              </a:rPr>
              <a:t> members vote for the character.</a:t>
            </a:r>
            <a:endParaRPr lang="en-US" sz="2000" b="1" i="1" dirty="0"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hlinkClick r:id="" action="ppaction://customshow?id=1&amp;return=true"/>
          </p:cNvPr>
          <p:cNvSpPr/>
          <p:nvPr/>
        </p:nvSpPr>
        <p:spPr>
          <a:xfrm>
            <a:off x="581891" y="4250759"/>
            <a:ext cx="7456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 Black" panose="020B0A04020102020204" pitchFamily="34" charset="0"/>
              </a:rPr>
              <a:t>* 1 member will present about team selection.</a:t>
            </a:r>
            <a:endParaRPr lang="en-US" sz="2000" b="1" i="1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76459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21823" y="1986344"/>
            <a:ext cx="4420293" cy="1222369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accent3">
                    <a:lumMod val="75000"/>
                  </a:schemeClr>
                </a:solidFill>
                <a:latin typeface="Berlin Sans FB Demi" panose="020E0802020502020306" pitchFamily="34" charset="0"/>
              </a:rPr>
              <a:t>Thank you!</a:t>
            </a:r>
            <a:endParaRPr lang="en-US" sz="5000" b="1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703"/>
            <a:ext cx="9145026" cy="40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36</Words>
  <Application>Microsoft Office PowerPoint</Application>
  <PresentationFormat>On-screen Show (4:3)</PresentationFormat>
  <Paragraphs>9</Paragraphs>
  <Slides>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Berlin Sans FB Demi</vt:lpstr>
      <vt:lpstr>Century Gothic</vt:lpstr>
      <vt:lpstr>Vapor Trail</vt:lpstr>
      <vt:lpstr>PowerPoint Presentation</vt:lpstr>
      <vt:lpstr>PowerPoint Presentation</vt:lpstr>
      <vt:lpstr>PowerPoint Presentation</vt:lpstr>
      <vt:lpstr>Thank you!</vt:lpstr>
      <vt:lpstr>Custom Show 1</vt:lpstr>
      <vt:lpstr>Custom Show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Dang</dc:creator>
  <cp:lastModifiedBy>Do Dang</cp:lastModifiedBy>
  <cp:revision>21</cp:revision>
  <dcterms:created xsi:type="dcterms:W3CDTF">2018-10-25T13:22:15Z</dcterms:created>
  <dcterms:modified xsi:type="dcterms:W3CDTF">2018-10-25T14:37:30Z</dcterms:modified>
</cp:coreProperties>
</file>