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8182" y="802299"/>
            <a:ext cx="5536652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8182" y="3531205"/>
            <a:ext cx="553665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20C3-BBE8-40B8-8C09-519B88ECFEA6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8181" y="329308"/>
            <a:ext cx="3004429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30D5BBF6-84C9-476B-AD28-5291EC30CD8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16514" y="798973"/>
            <a:ext cx="0" cy="254475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37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20C3-BBE8-40B8-8C09-519B88ECFEA6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5BBF6-84C9-476B-AD28-5291EC30CD8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79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881269"/>
            <a:ext cx="1103027" cy="457759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5413" y="881269"/>
            <a:ext cx="5209173" cy="45775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20C3-BBE8-40B8-8C09-519B88ECFEA6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5BBF6-84C9-476B-AD28-5291EC30CD8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918028" y="719273"/>
            <a:ext cx="1096806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02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20C3-BBE8-40B8-8C09-519B88ECFEA6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5BBF6-84C9-476B-AD28-5291EC30CD8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99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1" y="1756130"/>
            <a:ext cx="5525081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2" y="3806196"/>
            <a:ext cx="5525081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20C3-BBE8-40B8-8C09-519B88ECFEA6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5BBF6-84C9-476B-AD28-5291EC30CD8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82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3" y="804890"/>
            <a:ext cx="6479421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5412" y="2013936"/>
            <a:ext cx="3079690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143" y="2013936"/>
            <a:ext cx="3079690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20C3-BBE8-40B8-8C09-519B88ECFEA6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5BBF6-84C9-476B-AD28-5291EC30CD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51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3" y="804164"/>
            <a:ext cx="6479422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3" y="2019550"/>
            <a:ext cx="3079690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5413" y="2824270"/>
            <a:ext cx="3079690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5142" y="2023004"/>
            <a:ext cx="3079691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5142" y="2821491"/>
            <a:ext cx="3079691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20C3-BBE8-40B8-8C09-519B88ECFEA6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5BBF6-84C9-476B-AD28-5291EC30CD8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14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20C3-BBE8-40B8-8C09-519B88ECFEA6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5BBF6-84C9-476B-AD28-5291EC30CD8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67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20C3-BBE8-40B8-8C09-519B88ECFEA6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5BBF6-84C9-476B-AD28-5291EC30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9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356" y="798973"/>
            <a:ext cx="2329635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5413" y="3205492"/>
            <a:ext cx="2330998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20C3-BBE8-40B8-8C09-519B88ECFEA6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5BBF6-84C9-476B-AD28-5291EC30CD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18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201" y="1129513"/>
            <a:ext cx="3152882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5412" y="3145992"/>
            <a:ext cx="3148365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5412" y="5469857"/>
            <a:ext cx="3153672" cy="320123"/>
          </a:xfrm>
        </p:spPr>
        <p:txBody>
          <a:bodyPr/>
          <a:lstStyle>
            <a:lvl1pPr algn="l">
              <a:defRPr/>
            </a:lvl1pPr>
          </a:lstStyle>
          <a:p>
            <a:fld id="{041C20C3-BBE8-40B8-8C09-519B88ECFEA6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6252" y="318641"/>
            <a:ext cx="3152831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5BBF6-84C9-476B-AD28-5291EC30CD8B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72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14732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873" b="-2873"/>
          <a:stretch/>
        </p:blipFill>
        <p:spPr>
          <a:xfrm>
            <a:off x="0" y="6163056"/>
            <a:ext cx="9144000" cy="7155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5413" y="804520"/>
            <a:ext cx="6479421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3" y="2015733"/>
            <a:ext cx="6479421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C20C3-BBE8-40B8-8C09-519B88ECFEA6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5413" y="329308"/>
            <a:ext cx="394208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0D5BBF6-84C9-476B-AD28-5291EC30CD8B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71272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04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4EDED0-4F4E-44CC-9219-F86EACE83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00870" cy="3535793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2C2AD5E3-A117-4472-98A4-2C71BEA67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1068" y="207180"/>
            <a:ext cx="3129837" cy="919255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B050"/>
                </a:solidFill>
                <a:latin typeface="Franklin Gothic Heavy" panose="020B0903020102020204" pitchFamily="34" charset="0"/>
              </a:rPr>
              <a:t>Quiet places?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D2A5511-533B-4D32-98C8-C5950201CDA3}"/>
              </a:ext>
            </a:extLst>
          </p:cNvPr>
          <p:cNvSpPr txBox="1">
            <a:spLocks/>
          </p:cNvSpPr>
          <p:nvPr/>
        </p:nvSpPr>
        <p:spPr>
          <a:xfrm>
            <a:off x="58472" y="3944293"/>
            <a:ext cx="2997316" cy="1939673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5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3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4E74B50-7AA2-422C-940E-6791C6271E9B}"/>
              </a:ext>
            </a:extLst>
          </p:cNvPr>
          <p:cNvSpPr txBox="1">
            <a:spLocks/>
          </p:cNvSpPr>
          <p:nvPr/>
        </p:nvSpPr>
        <p:spPr>
          <a:xfrm>
            <a:off x="967409" y="5470720"/>
            <a:ext cx="2663687" cy="82649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5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3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rgbClr val="002060"/>
                </a:solidFill>
                <a:latin typeface="Franklin Gothic Heavy" panose="020B0903020102020204" pitchFamily="34" charset="0"/>
              </a:rPr>
              <a:t>Busy cities?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6F9FB4-F715-4B03-93D9-2BFCEBC29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096" y="3516596"/>
            <a:ext cx="5518206" cy="334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0528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4814EC7-5EE2-4688-AEBC-69F7B1EFE20D}"/>
              </a:ext>
            </a:extLst>
          </p:cNvPr>
          <p:cNvSpPr/>
          <p:nvPr/>
        </p:nvSpPr>
        <p:spPr>
          <a:xfrm>
            <a:off x="451392" y="132182"/>
            <a:ext cx="4108174" cy="576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10715-2A1A-4F37-9F8F-1541043CE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991" y="177672"/>
            <a:ext cx="3792445" cy="576969"/>
          </a:xfrm>
        </p:spPr>
        <p:txBody>
          <a:bodyPr/>
          <a:lstStyle/>
          <a:p>
            <a:r>
              <a:rPr lang="en-US" dirty="0"/>
              <a:t>Which one do you prefer?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E35C12C-8146-49BC-AC4A-0950026320C0}"/>
              </a:ext>
            </a:extLst>
          </p:cNvPr>
          <p:cNvSpPr txBox="1">
            <a:spLocks/>
          </p:cNvSpPr>
          <p:nvPr/>
        </p:nvSpPr>
        <p:spPr>
          <a:xfrm>
            <a:off x="715446" y="800131"/>
            <a:ext cx="1561197" cy="2384534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5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3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Which one would you choose?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A80D237-7B7C-4C50-BD3D-8A46D4F9E274}"/>
              </a:ext>
            </a:extLst>
          </p:cNvPr>
          <p:cNvSpPr txBox="1">
            <a:spLocks/>
          </p:cNvSpPr>
          <p:nvPr/>
        </p:nvSpPr>
        <p:spPr>
          <a:xfrm>
            <a:off x="2875722" y="2273270"/>
            <a:ext cx="6033635" cy="2746513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5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3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12B0BA-B06E-40AC-86E3-F573D3829C60}"/>
              </a:ext>
            </a:extLst>
          </p:cNvPr>
          <p:cNvCxnSpPr>
            <a:cxnSpLocks/>
          </p:cNvCxnSpPr>
          <p:nvPr/>
        </p:nvCxnSpPr>
        <p:spPr>
          <a:xfrm>
            <a:off x="1349399" y="36355"/>
            <a:ext cx="1842052" cy="6727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CCD56A-BDD3-4C72-80FB-B58F68E1F9E7}"/>
              </a:ext>
            </a:extLst>
          </p:cNvPr>
          <p:cNvCxnSpPr>
            <a:cxnSpLocks/>
          </p:cNvCxnSpPr>
          <p:nvPr/>
        </p:nvCxnSpPr>
        <p:spPr>
          <a:xfrm flipH="1">
            <a:off x="1246662" y="36355"/>
            <a:ext cx="2157782" cy="6727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E98C9C8-A057-4338-B7B6-897842113C03}"/>
              </a:ext>
            </a:extLst>
          </p:cNvPr>
          <p:cNvSpPr/>
          <p:nvPr/>
        </p:nvSpPr>
        <p:spPr>
          <a:xfrm>
            <a:off x="2576182" y="693381"/>
            <a:ext cx="6632714" cy="4352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What are the differences between a peaceful hometown and a big city?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Advantages and disadvantages (environment, people, society, culture,...)?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Where is your dream place?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Why did you choose this?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What will you do if you live in peaceful/noise place?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What do you think about living in your unexpected place (difficulty about the job, your health, your passion,...)?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What are your plans for the future (keep living or change place)?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2CB742F-0E64-44AA-955E-E551CEB87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48784"/>
            <a:ext cx="3244948" cy="21092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D2AE5C5-FA7B-410E-93F0-C7AD658FD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1" y="4743050"/>
            <a:ext cx="3160599" cy="21092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22C09A7-BCE8-4EA2-B272-759D246B0E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790" y="4753393"/>
            <a:ext cx="3023210" cy="210921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8E4E514-9CAE-4912-921A-0B2576ED5B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" y="2765840"/>
            <a:ext cx="2640104" cy="198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82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build="p"/>
      <p:bldP spid="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6D2A5511-533B-4D32-98C8-C5950201CDA3}"/>
              </a:ext>
            </a:extLst>
          </p:cNvPr>
          <p:cNvSpPr txBox="1">
            <a:spLocks/>
          </p:cNvSpPr>
          <p:nvPr/>
        </p:nvSpPr>
        <p:spPr>
          <a:xfrm>
            <a:off x="58472" y="3944293"/>
            <a:ext cx="2997316" cy="1939673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5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3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AAE08A-99C2-43A7-BED6-8DE7A5662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929081" cy="3428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DB9CFD-D042-4236-9FA7-AA16F1F29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313" y="0"/>
            <a:ext cx="4187686" cy="34289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CC8CB92-328F-4991-81B3-A4B535A9D9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5079"/>
            <a:ext cx="4885083" cy="333292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A36C720-A613-4A09-AE66-741198FB93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83" y="3525078"/>
            <a:ext cx="4258916" cy="333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86566"/>
      </p:ext>
    </p:extLst>
  </p:cSld>
  <p:clrMapOvr>
    <a:masterClrMapping/>
  </p:clrMapOvr>
  <p:transition spd="slow">
    <p:split orient="vert"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64</TotalTime>
  <Words>18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Aharoni</vt:lpstr>
      <vt:lpstr>Arial</vt:lpstr>
      <vt:lpstr>Calibri</vt:lpstr>
      <vt:lpstr>Franklin Gothic Heavy</vt:lpstr>
      <vt:lpstr>Palatino Linotype</vt:lpstr>
      <vt:lpstr>Times New Roman</vt:lpstr>
      <vt:lpstr>Gallery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Thiện Nguyễn</dc:creator>
  <cp:lastModifiedBy>Thiện Nguyễn</cp:lastModifiedBy>
  <cp:revision>10</cp:revision>
  <dcterms:created xsi:type="dcterms:W3CDTF">2019-03-20T16:15:10Z</dcterms:created>
  <dcterms:modified xsi:type="dcterms:W3CDTF">2019-03-20T17:22:14Z</dcterms:modified>
</cp:coreProperties>
</file>