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7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7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0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0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693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8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124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40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8019E8-85A4-450B-98BD-0417E88C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6079" y="533763"/>
            <a:ext cx="3501189" cy="973308"/>
          </a:xfrm>
        </p:spPr>
        <p:txBody>
          <a:bodyPr>
            <a:noAutofit/>
          </a:bodyPr>
          <a:lstStyle/>
          <a:p>
            <a:r>
              <a:rPr lang="en-US" sz="225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endParaRPr lang="en-US" sz="22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2F95-C1EA-4590-B081-2B3B60AE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" y="1020417"/>
            <a:ext cx="9151120" cy="58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7521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430943-020B-449E-833D-CCDD4C6B5A97}"/>
              </a:ext>
            </a:extLst>
          </p:cNvPr>
          <p:cNvSpPr/>
          <p:nvPr/>
        </p:nvSpPr>
        <p:spPr>
          <a:xfrm>
            <a:off x="1020418" y="1421848"/>
            <a:ext cx="7394713" cy="490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25" b="1" dirty="0"/>
              <a:t>- Japan has </a:t>
            </a:r>
            <a:r>
              <a:rPr lang="en-US" sz="2625" b="1" dirty="0">
                <a:solidFill>
                  <a:srgbClr val="FF0000"/>
                </a:solidFill>
              </a:rPr>
              <a:t>no capital</a:t>
            </a:r>
            <a:r>
              <a:rPr lang="en-US" sz="2625" b="1" dirty="0"/>
              <a:t>.</a:t>
            </a:r>
          </a:p>
          <a:p>
            <a:endParaRPr lang="en-US" sz="1000" b="1" dirty="0"/>
          </a:p>
          <a:p>
            <a:r>
              <a:rPr lang="en-US" sz="2625" b="1" dirty="0"/>
              <a:t>- </a:t>
            </a:r>
            <a:r>
              <a:rPr lang="en-US" sz="2625" b="1" dirty="0">
                <a:solidFill>
                  <a:srgbClr val="FF0000"/>
                </a:solidFill>
              </a:rPr>
              <a:t>No military</a:t>
            </a:r>
            <a:r>
              <a:rPr lang="en-US" sz="2625" b="1" dirty="0"/>
              <a:t>.</a:t>
            </a:r>
          </a:p>
          <a:p>
            <a:endParaRPr lang="en-US" sz="1000" b="1" dirty="0"/>
          </a:p>
          <a:p>
            <a:r>
              <a:rPr lang="en-US" sz="2625" b="1" dirty="0"/>
              <a:t>- The country of earthquake.</a:t>
            </a:r>
          </a:p>
          <a:p>
            <a:endParaRPr lang="en-US" sz="1000" b="1" dirty="0"/>
          </a:p>
          <a:p>
            <a:r>
              <a:rPr lang="en-US" sz="2625" b="1" dirty="0"/>
              <a:t>- Tokyo is the most populous city in the world (~34 million people). </a:t>
            </a:r>
          </a:p>
          <a:p>
            <a:endParaRPr lang="en-US" sz="1000" b="1" dirty="0"/>
          </a:p>
          <a:p>
            <a:r>
              <a:rPr lang="en-US" sz="2625" b="1" dirty="0"/>
              <a:t>- The world's </a:t>
            </a:r>
            <a:r>
              <a:rPr lang="en-US" sz="2625" b="1" dirty="0">
                <a:solidFill>
                  <a:srgbClr val="FF0000"/>
                </a:solidFill>
              </a:rPr>
              <a:t>most punctual train</a:t>
            </a:r>
            <a:r>
              <a:rPr lang="en-US" sz="2625" b="1" dirty="0"/>
              <a:t>, the average time of the train's delay is only 18s/year.</a:t>
            </a:r>
          </a:p>
          <a:p>
            <a:endParaRPr lang="en-US" sz="1000" b="1" dirty="0"/>
          </a:p>
          <a:p>
            <a:r>
              <a:rPr lang="en-US" sz="2625" b="1" dirty="0"/>
              <a:t>- Japan has </a:t>
            </a:r>
            <a:r>
              <a:rPr lang="en-US" sz="2625" b="1" dirty="0">
                <a:solidFill>
                  <a:srgbClr val="FF0000"/>
                </a:solidFill>
              </a:rPr>
              <a:t>the lowest crime rate </a:t>
            </a:r>
            <a:r>
              <a:rPr lang="en-US" sz="2625" b="1" dirty="0"/>
              <a:t>in the world.</a:t>
            </a:r>
          </a:p>
          <a:p>
            <a:pPr marL="457200" indent="-457200">
              <a:buFontTx/>
              <a:buChar char="-"/>
            </a:pPr>
            <a:endParaRPr lang="en-US" sz="2625" b="1" dirty="0"/>
          </a:p>
          <a:p>
            <a:endParaRPr lang="en-US" sz="2625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89F8BA-A127-4E04-B2F8-1C711980BB11}"/>
              </a:ext>
            </a:extLst>
          </p:cNvPr>
          <p:cNvSpPr txBox="1">
            <a:spLocks/>
          </p:cNvSpPr>
          <p:nvPr/>
        </p:nvSpPr>
        <p:spPr>
          <a:xfrm>
            <a:off x="202095" y="0"/>
            <a:ext cx="5486793" cy="8146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50" b="1" dirty="0">
                <a:solidFill>
                  <a:srgbClr val="FF0000"/>
                </a:solidFill>
              </a:rPr>
              <a:t>Facts about japan</a:t>
            </a:r>
          </a:p>
        </p:txBody>
      </p:sp>
    </p:spTree>
    <p:extLst>
      <p:ext uri="{BB962C8B-B14F-4D97-AF65-F5344CB8AC3E}">
        <p14:creationId xmlns:p14="http://schemas.microsoft.com/office/powerpoint/2010/main" val="22208285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B0F1ED-9A72-4244-B80F-EE79392F1FB8}"/>
              </a:ext>
            </a:extLst>
          </p:cNvPr>
          <p:cNvSpPr txBox="1">
            <a:spLocks/>
          </p:cNvSpPr>
          <p:nvPr/>
        </p:nvSpPr>
        <p:spPr>
          <a:xfrm>
            <a:off x="2090291" y="2555027"/>
            <a:ext cx="4963419" cy="174794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Black" panose="020B7200000000000000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337383441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00C30C-8BE1-455C-AE77-1CA33399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52" y="0"/>
            <a:ext cx="4834523" cy="757022"/>
          </a:xfrm>
        </p:spPr>
        <p:txBody>
          <a:bodyPr/>
          <a:lstStyle/>
          <a:p>
            <a:r>
              <a:rPr lang="en-US" sz="3750" b="1" dirty="0">
                <a:solidFill>
                  <a:srgbClr val="0070C0"/>
                </a:solidFill>
                <a:latin typeface=".VnBahamasBH" panose="020BE200000000000000" pitchFamily="34" charset="0"/>
              </a:rPr>
              <a:t>Beautiful in Japan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93B91-FA9D-4022-86E9-0454B247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417"/>
            <a:ext cx="9155044" cy="58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468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6CC-7D05-4E74-A41B-B4BAF09B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94" y="1903032"/>
            <a:ext cx="6270922" cy="2736106"/>
          </a:xfrm>
        </p:spPr>
        <p:txBody>
          <a:bodyPr/>
          <a:lstStyle/>
          <a:p>
            <a:pPr algn="l"/>
            <a: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  <a:t>I. Introduction</a:t>
            </a:r>
            <a:b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</a:br>
            <a:b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</a:br>
            <a:b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</a:br>
            <a: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  <a:t>II. Beautiful in japan</a:t>
            </a:r>
            <a:b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</a:br>
            <a:b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</a:br>
            <a:b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</a:br>
            <a:r>
              <a:rPr lang="en-US" sz="2625" dirty="0">
                <a:solidFill>
                  <a:srgbClr val="0070C0"/>
                </a:solidFill>
                <a:latin typeface=".VnHelvetInsH" panose="020B7200000000000000" pitchFamily="34" charset="0"/>
              </a:rPr>
              <a:t>III. Facts about japan</a:t>
            </a:r>
          </a:p>
        </p:txBody>
      </p:sp>
    </p:spTree>
    <p:extLst>
      <p:ext uri="{BB962C8B-B14F-4D97-AF65-F5344CB8AC3E}">
        <p14:creationId xmlns:p14="http://schemas.microsoft.com/office/powerpoint/2010/main" val="383876387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1B9CA5-FA33-458F-97B2-C9FAEEC3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51" y="0"/>
            <a:ext cx="50957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0F6CC-7D05-4E74-A41B-B4BAF09B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6" y="92765"/>
            <a:ext cx="3246782" cy="649357"/>
          </a:xfrm>
        </p:spPr>
        <p:txBody>
          <a:bodyPr/>
          <a:lstStyle/>
          <a:p>
            <a:r>
              <a:rPr lang="en-US" sz="3750" b="1" dirty="0" err="1">
                <a:solidFill>
                  <a:srgbClr val="FF0000"/>
                </a:solidFill>
              </a:rPr>
              <a:t>Introdution</a:t>
            </a:r>
            <a:endParaRPr lang="en-US" sz="375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019E8-85A4-450B-98BD-0417E88C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059" y="245568"/>
            <a:ext cx="3395396" cy="427904"/>
          </a:xfrm>
        </p:spPr>
        <p:txBody>
          <a:bodyPr>
            <a:noAutofit/>
          </a:bodyPr>
          <a:lstStyle/>
          <a:p>
            <a:r>
              <a:rPr lang="en-US" sz="2250" b="1" dirty="0"/>
              <a:t>Japan (</a:t>
            </a:r>
            <a:r>
              <a:rPr lang="ja-JP" altLang="en-US" sz="2400" b="1" dirty="0"/>
              <a:t>日本</a:t>
            </a:r>
            <a:r>
              <a:rPr lang="en-US" altLang="ja-JP" sz="2250" b="1" dirty="0"/>
              <a:t>) </a:t>
            </a:r>
            <a:endParaRPr lang="en-US" sz="225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412FF4-49A3-4DFB-8D7D-05A1BED836C1}"/>
              </a:ext>
            </a:extLst>
          </p:cNvPr>
          <p:cNvSpPr txBox="1">
            <a:spLocks/>
          </p:cNvSpPr>
          <p:nvPr/>
        </p:nvSpPr>
        <p:spPr>
          <a:xfrm>
            <a:off x="954812" y="1150041"/>
            <a:ext cx="2735632" cy="16673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50" b="1" dirty="0">
                <a:solidFill>
                  <a:srgbClr val="002060"/>
                </a:solidFill>
              </a:rPr>
              <a:t> - Is a sovereign island country in East Asia, located in the Pacific Ocean.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2816F6-ADB7-427C-84A5-D72590DD0848}"/>
              </a:ext>
            </a:extLst>
          </p:cNvPr>
          <p:cNvSpPr txBox="1">
            <a:spLocks/>
          </p:cNvSpPr>
          <p:nvPr/>
        </p:nvSpPr>
        <p:spPr>
          <a:xfrm>
            <a:off x="954812" y="3016482"/>
            <a:ext cx="2444661" cy="8152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50" b="1" dirty="0">
                <a:solidFill>
                  <a:srgbClr val="002060"/>
                </a:solidFill>
              </a:rPr>
              <a:t>- The “Land of the Rising Sun”.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6FF2DE-E9A6-4DD3-ACAA-CD164583D81B}"/>
              </a:ext>
            </a:extLst>
          </p:cNvPr>
          <p:cNvSpPr txBox="1">
            <a:spLocks/>
          </p:cNvSpPr>
          <p:nvPr/>
        </p:nvSpPr>
        <p:spPr>
          <a:xfrm>
            <a:off x="954812" y="4295908"/>
            <a:ext cx="3093439" cy="113748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50" b="1" dirty="0">
                <a:solidFill>
                  <a:srgbClr val="002060"/>
                </a:solidFill>
              </a:rPr>
              <a:t>- There is no capital since 1956.</a:t>
            </a:r>
          </a:p>
        </p:txBody>
      </p:sp>
    </p:spTree>
    <p:extLst>
      <p:ext uri="{BB962C8B-B14F-4D97-AF65-F5344CB8AC3E}">
        <p14:creationId xmlns:p14="http://schemas.microsoft.com/office/powerpoint/2010/main" val="53529104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87B16A-42C0-4F63-9CF3-5DAD45CFC984}"/>
              </a:ext>
            </a:extLst>
          </p:cNvPr>
          <p:cNvSpPr txBox="1">
            <a:spLocks/>
          </p:cNvSpPr>
          <p:nvPr/>
        </p:nvSpPr>
        <p:spPr>
          <a:xfrm>
            <a:off x="3120888" y="255763"/>
            <a:ext cx="4528932" cy="8146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50" b="1" dirty="0">
                <a:solidFill>
                  <a:srgbClr val="FF0000"/>
                </a:solidFill>
              </a:rPr>
              <a:t>Beautiful in japan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79E67-9F0E-44EB-B956-85AFF1CFEADE}"/>
              </a:ext>
            </a:extLst>
          </p:cNvPr>
          <p:cNvSpPr/>
          <p:nvPr/>
        </p:nvSpPr>
        <p:spPr>
          <a:xfrm>
            <a:off x="871388" y="5799483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Traditional garment: Kimono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B592C-C529-44B0-84EE-1EE1A811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029973"/>
            <a:ext cx="6306103" cy="45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87B16A-42C0-4F63-9CF3-5DAD45CFC984}"/>
              </a:ext>
            </a:extLst>
          </p:cNvPr>
          <p:cNvSpPr txBox="1">
            <a:spLocks/>
          </p:cNvSpPr>
          <p:nvPr/>
        </p:nvSpPr>
        <p:spPr>
          <a:xfrm>
            <a:off x="3134140" y="255763"/>
            <a:ext cx="4528932" cy="8146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50" b="1" dirty="0">
                <a:solidFill>
                  <a:srgbClr val="FF0000"/>
                </a:solidFill>
              </a:rPr>
              <a:t>Beautiful in japan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79E67-9F0E-44EB-B956-85AFF1CFEADE}"/>
              </a:ext>
            </a:extLst>
          </p:cNvPr>
          <p:cNvSpPr/>
          <p:nvPr/>
        </p:nvSpPr>
        <p:spPr>
          <a:xfrm>
            <a:off x="893181" y="1157442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Japanese warriors: SAMURAI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E0FB3-8962-47B6-9505-6B97EB37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48" y="1683026"/>
            <a:ext cx="3735656" cy="413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6946D-78C0-4BDF-A02E-F7C14A721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20"/>
          <a:stretch/>
        </p:blipFill>
        <p:spPr>
          <a:xfrm>
            <a:off x="862848" y="1683025"/>
            <a:ext cx="3709151" cy="41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28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16F2E-4E21-436B-AEC6-44410DC2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659">
            <a:off x="2732859" y="2500572"/>
            <a:ext cx="3144493" cy="4192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87B16A-42C0-4F63-9CF3-5DAD45CFC984}"/>
              </a:ext>
            </a:extLst>
          </p:cNvPr>
          <p:cNvSpPr txBox="1">
            <a:spLocks/>
          </p:cNvSpPr>
          <p:nvPr/>
        </p:nvSpPr>
        <p:spPr>
          <a:xfrm>
            <a:off x="3120888" y="255763"/>
            <a:ext cx="4528932" cy="8146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50" b="1" dirty="0">
                <a:solidFill>
                  <a:srgbClr val="FF0000"/>
                </a:solidFill>
              </a:rPr>
              <a:t>Beautiful in japan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79E67-9F0E-44EB-B956-85AFF1CFEADE}"/>
              </a:ext>
            </a:extLst>
          </p:cNvPr>
          <p:cNvSpPr/>
          <p:nvPr/>
        </p:nvSpPr>
        <p:spPr>
          <a:xfrm>
            <a:off x="990658" y="1070441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The country of Manga, Anime,…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8DD79-1EB5-4385-8F22-BFCC7AED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81" y="1509023"/>
            <a:ext cx="2847975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4763A-5472-4E84-99A5-B756FD6A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75375">
            <a:off x="4595147" y="2122736"/>
            <a:ext cx="4357545" cy="24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8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87B16A-42C0-4F63-9CF3-5DAD45CFC984}"/>
              </a:ext>
            </a:extLst>
          </p:cNvPr>
          <p:cNvSpPr txBox="1">
            <a:spLocks/>
          </p:cNvSpPr>
          <p:nvPr/>
        </p:nvSpPr>
        <p:spPr>
          <a:xfrm>
            <a:off x="3120888" y="255763"/>
            <a:ext cx="4528932" cy="8146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50" b="1" dirty="0">
                <a:solidFill>
                  <a:srgbClr val="FF0000"/>
                </a:solidFill>
              </a:rPr>
              <a:t>Beautiful in japan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79E67-9F0E-44EB-B956-85AFF1CFEADE}"/>
              </a:ext>
            </a:extLst>
          </p:cNvPr>
          <p:cNvSpPr/>
          <p:nvPr/>
        </p:nvSpPr>
        <p:spPr>
          <a:xfrm>
            <a:off x="1144972" y="3836337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Japanese discipline.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EA26E-8E85-421F-AA79-8B618C7C970E}"/>
              </a:ext>
            </a:extLst>
          </p:cNvPr>
          <p:cNvSpPr/>
          <p:nvPr/>
        </p:nvSpPr>
        <p:spPr>
          <a:xfrm>
            <a:off x="1144973" y="1298577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Traditional garment: Kimono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76E23-286A-47D5-9FD2-21A6B23A4A54}"/>
              </a:ext>
            </a:extLst>
          </p:cNvPr>
          <p:cNvSpPr/>
          <p:nvPr/>
        </p:nvSpPr>
        <p:spPr>
          <a:xfrm>
            <a:off x="1144972" y="2990417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The country of Manga, Anime,…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E290D-93A7-4A30-8F70-D0841CA30476}"/>
              </a:ext>
            </a:extLst>
          </p:cNvPr>
          <p:cNvSpPr/>
          <p:nvPr/>
        </p:nvSpPr>
        <p:spPr>
          <a:xfrm>
            <a:off x="1144972" y="2144497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Japanese warriors: SAMURAI</a:t>
            </a:r>
          </a:p>
        </p:txBody>
      </p:sp>
    </p:spTree>
    <p:extLst>
      <p:ext uri="{BB962C8B-B14F-4D97-AF65-F5344CB8AC3E}">
        <p14:creationId xmlns:p14="http://schemas.microsoft.com/office/powerpoint/2010/main" val="268903711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87B16A-42C0-4F63-9CF3-5DAD45CFC984}"/>
              </a:ext>
            </a:extLst>
          </p:cNvPr>
          <p:cNvSpPr txBox="1">
            <a:spLocks/>
          </p:cNvSpPr>
          <p:nvPr/>
        </p:nvSpPr>
        <p:spPr>
          <a:xfrm>
            <a:off x="3120888" y="255763"/>
            <a:ext cx="4528932" cy="8146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50" b="1" dirty="0">
                <a:solidFill>
                  <a:srgbClr val="FF0000"/>
                </a:solidFill>
              </a:rPr>
              <a:t>Beautiful in japan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79E67-9F0E-44EB-B956-85AFF1CFEADE}"/>
              </a:ext>
            </a:extLst>
          </p:cNvPr>
          <p:cNvSpPr/>
          <p:nvPr/>
        </p:nvSpPr>
        <p:spPr>
          <a:xfrm>
            <a:off x="990658" y="1070441"/>
            <a:ext cx="740122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002060"/>
                </a:solidFill>
              </a:rPr>
              <a:t>* Very beautiful </a:t>
            </a:r>
            <a:r>
              <a:rPr lang="en-US" sz="2250" b="1" dirty="0" err="1">
                <a:solidFill>
                  <a:srgbClr val="002060"/>
                </a:solidFill>
              </a:rPr>
              <a:t>sences</a:t>
            </a:r>
            <a:r>
              <a:rPr lang="en-US" sz="2250" b="1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D83ED-0884-4009-B95C-6F65742C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6" y="1696277"/>
            <a:ext cx="8227707" cy="450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372D7-002E-474D-8DA0-41CDD89A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" y="2323701"/>
            <a:ext cx="6096000" cy="429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ED2BF-93F0-4083-9C98-6FF415578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557" y="1509023"/>
            <a:ext cx="7275443" cy="3729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FE7C4-A8D0-4CD7-A1C7-3703C0659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284" y="2251721"/>
            <a:ext cx="6944139" cy="46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578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353</TotalTime>
  <Words>177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メイリオ</vt:lpstr>
      <vt:lpstr>.VnBahamasBH</vt:lpstr>
      <vt:lpstr>.VnBlack</vt:lpstr>
      <vt:lpstr>.VnHelvetInsH</vt:lpstr>
      <vt:lpstr>Franklin Gothic Book</vt:lpstr>
      <vt:lpstr>Times New Roman</vt:lpstr>
      <vt:lpstr>Crop</vt:lpstr>
      <vt:lpstr>PowerPoint Presentation</vt:lpstr>
      <vt:lpstr>Beautiful in Japan</vt:lpstr>
      <vt:lpstr>I. Introduction   II. Beautiful in japan   III. Facts about japan</vt:lpstr>
      <vt:lpstr>Introdution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Thiện Nguyễn</dc:creator>
  <cp:lastModifiedBy>Thiện Nguyễn</cp:lastModifiedBy>
  <cp:revision>43</cp:revision>
  <dcterms:created xsi:type="dcterms:W3CDTF">2018-04-12T14:57:54Z</dcterms:created>
  <dcterms:modified xsi:type="dcterms:W3CDTF">2018-08-09T10:38:45Z</dcterms:modified>
</cp:coreProperties>
</file>