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6" r:id="rId14"/>
    <p:sldId id="275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A851"/>
    <a:srgbClr val="4DD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AEA83-E57D-4028-B341-A7BF0C66FBA1}" v="283" dt="2021-04-21T09:54:52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1106" autoAdjust="0"/>
  </p:normalViewPr>
  <p:slideViewPr>
    <p:cSldViewPr>
      <p:cViewPr varScale="1">
        <p:scale>
          <a:sx n="62" d="100"/>
          <a:sy n="62" d="100"/>
        </p:scale>
        <p:origin x="56" y="1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98" userId="afce8586f9e325f0" providerId="LiveId" clId="{E43AEA83-E57D-4028-B341-A7BF0C66FBA1}"/>
    <pc:docChg chg="undo custSel addSld modSld sldOrd">
      <pc:chgData name="yu 98" userId="afce8586f9e325f0" providerId="LiveId" clId="{E43AEA83-E57D-4028-B341-A7BF0C66FBA1}" dt="2021-04-21T09:54:52.981" v="647"/>
      <pc:docMkLst>
        <pc:docMk/>
      </pc:docMkLst>
      <pc:sldChg chg="modSp">
        <pc:chgData name="yu 98" userId="afce8586f9e325f0" providerId="LiveId" clId="{E43AEA83-E57D-4028-B341-A7BF0C66FBA1}" dt="2021-04-21T09:30:11.237" v="190" actId="207"/>
        <pc:sldMkLst>
          <pc:docMk/>
          <pc:sldMk cId="1167419830" sldId="268"/>
        </pc:sldMkLst>
        <pc:spChg chg="mod">
          <ac:chgData name="yu 98" userId="afce8586f9e325f0" providerId="LiveId" clId="{E43AEA83-E57D-4028-B341-A7BF0C66FBA1}" dt="2021-04-21T09:30:11.237" v="190" actId="207"/>
          <ac:spMkLst>
            <pc:docMk/>
            <pc:sldMk cId="1167419830" sldId="268"/>
            <ac:spMk id="10" creationId="{B8F87925-2F64-4B4C-B7C8-A72329A4DFA3}"/>
          </ac:spMkLst>
        </pc:spChg>
      </pc:sldChg>
      <pc:sldChg chg="addSp delSp modSp new mod modAnim">
        <pc:chgData name="yu 98" userId="afce8586f9e325f0" providerId="LiveId" clId="{E43AEA83-E57D-4028-B341-A7BF0C66FBA1}" dt="2021-04-21T09:11:45.608" v="10"/>
        <pc:sldMkLst>
          <pc:docMk/>
          <pc:sldMk cId="3340835219" sldId="270"/>
        </pc:sldMkLst>
        <pc:spChg chg="del">
          <ac:chgData name="yu 98" userId="afce8586f9e325f0" providerId="LiveId" clId="{E43AEA83-E57D-4028-B341-A7BF0C66FBA1}" dt="2021-04-21T09:10:57.297" v="1" actId="478"/>
          <ac:spMkLst>
            <pc:docMk/>
            <pc:sldMk cId="3340835219" sldId="270"/>
            <ac:spMk id="2" creationId="{AF2B65A6-F9EF-47BB-A1F6-61318343549C}"/>
          </ac:spMkLst>
        </pc:spChg>
        <pc:spChg chg="del">
          <ac:chgData name="yu 98" userId="afce8586f9e325f0" providerId="LiveId" clId="{E43AEA83-E57D-4028-B341-A7BF0C66FBA1}" dt="2021-04-21T09:10:57.297" v="1" actId="478"/>
          <ac:spMkLst>
            <pc:docMk/>
            <pc:sldMk cId="3340835219" sldId="270"/>
            <ac:spMk id="3" creationId="{44D5E14B-C0F9-458C-A5DC-BB189A50FA30}"/>
          </ac:spMkLst>
        </pc:spChg>
        <pc:spChg chg="add mod">
          <ac:chgData name="yu 98" userId="afce8586f9e325f0" providerId="LiveId" clId="{E43AEA83-E57D-4028-B341-A7BF0C66FBA1}" dt="2021-04-21T09:11:16.343" v="8"/>
          <ac:spMkLst>
            <pc:docMk/>
            <pc:sldMk cId="3340835219" sldId="270"/>
            <ac:spMk id="5" creationId="{5FC92862-F4CC-445C-BA44-9BFBE2B22C40}"/>
          </ac:spMkLst>
        </pc:spChg>
        <pc:spChg chg="add del mod">
          <ac:chgData name="yu 98" userId="afce8586f9e325f0" providerId="LiveId" clId="{E43AEA83-E57D-4028-B341-A7BF0C66FBA1}" dt="2021-04-21T09:11:45.608" v="10"/>
          <ac:spMkLst>
            <pc:docMk/>
            <pc:sldMk cId="3340835219" sldId="270"/>
            <ac:spMk id="6" creationId="{BFAF6A8D-7E36-4133-AF31-94C84F1D8FC6}"/>
          </ac:spMkLst>
        </pc:spChg>
        <pc:picChg chg="add mod">
          <ac:chgData name="yu 98" userId="afce8586f9e325f0" providerId="LiveId" clId="{E43AEA83-E57D-4028-B341-A7BF0C66FBA1}" dt="2021-04-21T09:11:09.590" v="7" actId="1076"/>
          <ac:picMkLst>
            <pc:docMk/>
            <pc:sldMk cId="3340835219" sldId="270"/>
            <ac:picMk id="4" creationId="{7420C765-026F-4A33-99C0-A9113D8FCB8C}"/>
          </ac:picMkLst>
        </pc:picChg>
      </pc:sldChg>
      <pc:sldChg chg="addSp delSp modSp new mod modAnim">
        <pc:chgData name="yu 98" userId="afce8586f9e325f0" providerId="LiveId" clId="{E43AEA83-E57D-4028-B341-A7BF0C66FBA1}" dt="2021-04-21T09:32:46.597" v="206" actId="1076"/>
        <pc:sldMkLst>
          <pc:docMk/>
          <pc:sldMk cId="42775388" sldId="271"/>
        </pc:sldMkLst>
        <pc:spChg chg="del">
          <ac:chgData name="yu 98" userId="afce8586f9e325f0" providerId="LiveId" clId="{E43AEA83-E57D-4028-B341-A7BF0C66FBA1}" dt="2021-04-21T09:11:52.410" v="12" actId="478"/>
          <ac:spMkLst>
            <pc:docMk/>
            <pc:sldMk cId="42775388" sldId="271"/>
            <ac:spMk id="2" creationId="{56D4DDCF-C2CA-4185-AA22-A05FA68F3E68}"/>
          </ac:spMkLst>
        </pc:spChg>
        <pc:spChg chg="del">
          <ac:chgData name="yu 98" userId="afce8586f9e325f0" providerId="LiveId" clId="{E43AEA83-E57D-4028-B341-A7BF0C66FBA1}" dt="2021-04-21T09:11:52.410" v="12" actId="478"/>
          <ac:spMkLst>
            <pc:docMk/>
            <pc:sldMk cId="42775388" sldId="271"/>
            <ac:spMk id="3" creationId="{7E0131EC-EA80-4C82-80A2-91C9EF44D69E}"/>
          </ac:spMkLst>
        </pc:spChg>
        <pc:spChg chg="add mod">
          <ac:chgData name="yu 98" userId="afce8586f9e325f0" providerId="LiveId" clId="{E43AEA83-E57D-4028-B341-A7BF0C66FBA1}" dt="2021-04-21T09:11:52.779" v="13"/>
          <ac:spMkLst>
            <pc:docMk/>
            <pc:sldMk cId="42775388" sldId="271"/>
            <ac:spMk id="4" creationId="{8D3093A1-E871-49CB-B881-68A96D54C2E9}"/>
          </ac:spMkLst>
        </pc:spChg>
        <pc:spChg chg="add mod">
          <ac:chgData name="yu 98" userId="afce8586f9e325f0" providerId="LiveId" clId="{E43AEA83-E57D-4028-B341-A7BF0C66FBA1}" dt="2021-04-21T09:25:26.476" v="107" actId="1076"/>
          <ac:spMkLst>
            <pc:docMk/>
            <pc:sldMk cId="42775388" sldId="271"/>
            <ac:spMk id="5" creationId="{A8B0688E-76C6-4B4F-9318-F0D0065FADEA}"/>
          </ac:spMkLst>
        </pc:spChg>
        <pc:spChg chg="add mod">
          <ac:chgData name="yu 98" userId="afce8586f9e325f0" providerId="LiveId" clId="{E43AEA83-E57D-4028-B341-A7BF0C66FBA1}" dt="2021-04-21T09:25:28.230" v="108" actId="1076"/>
          <ac:spMkLst>
            <pc:docMk/>
            <pc:sldMk cId="42775388" sldId="271"/>
            <ac:spMk id="6" creationId="{DDE5BF6E-5EEC-411F-8867-8E8381B259DF}"/>
          </ac:spMkLst>
        </pc:spChg>
        <pc:spChg chg="add del mod">
          <ac:chgData name="yu 98" userId="afce8586f9e325f0" providerId="LiveId" clId="{E43AEA83-E57D-4028-B341-A7BF0C66FBA1}" dt="2021-04-21T09:27:13.754" v="123" actId="478"/>
          <ac:spMkLst>
            <pc:docMk/>
            <pc:sldMk cId="42775388" sldId="271"/>
            <ac:spMk id="7" creationId="{BDCF903F-1F25-4C5E-8BC2-5EDA3B9BC4C7}"/>
          </ac:spMkLst>
        </pc:spChg>
        <pc:spChg chg="add del mod">
          <ac:chgData name="yu 98" userId="afce8586f9e325f0" providerId="LiveId" clId="{E43AEA83-E57D-4028-B341-A7BF0C66FBA1}" dt="2021-04-21T09:21:56.853" v="72" actId="478"/>
          <ac:spMkLst>
            <pc:docMk/>
            <pc:sldMk cId="42775388" sldId="271"/>
            <ac:spMk id="9" creationId="{30CD0ABC-2DF3-45C5-9AD1-EB5FCBFF6F1D}"/>
          </ac:spMkLst>
        </pc:spChg>
        <pc:spChg chg="add mod">
          <ac:chgData name="yu 98" userId="afce8586f9e325f0" providerId="LiveId" clId="{E43AEA83-E57D-4028-B341-A7BF0C66FBA1}" dt="2021-04-21T09:25:13.947" v="102" actId="14100"/>
          <ac:spMkLst>
            <pc:docMk/>
            <pc:sldMk cId="42775388" sldId="271"/>
            <ac:spMk id="10" creationId="{D3CE9FC6-FB5F-4430-AD98-B0347DB3708B}"/>
          </ac:spMkLst>
        </pc:spChg>
        <pc:spChg chg="add mod">
          <ac:chgData name="yu 98" userId="afce8586f9e325f0" providerId="LiveId" clId="{E43AEA83-E57D-4028-B341-A7BF0C66FBA1}" dt="2021-04-21T09:27:56.533" v="153" actId="1076"/>
          <ac:spMkLst>
            <pc:docMk/>
            <pc:sldMk cId="42775388" sldId="271"/>
            <ac:spMk id="11" creationId="{52BDB076-AC03-439A-A4FC-02AF415D5A24}"/>
          </ac:spMkLst>
        </pc:spChg>
        <pc:spChg chg="add mod">
          <ac:chgData name="yu 98" userId="afce8586f9e325f0" providerId="LiveId" clId="{E43AEA83-E57D-4028-B341-A7BF0C66FBA1}" dt="2021-04-21T09:29:28.370" v="189" actId="20577"/>
          <ac:spMkLst>
            <pc:docMk/>
            <pc:sldMk cId="42775388" sldId="271"/>
            <ac:spMk id="14" creationId="{2E13BBA0-49BE-4B9D-AFC2-8852A4ED977C}"/>
          </ac:spMkLst>
        </pc:spChg>
        <pc:picChg chg="add mod">
          <ac:chgData name="yu 98" userId="afce8586f9e325f0" providerId="LiveId" clId="{E43AEA83-E57D-4028-B341-A7BF0C66FBA1}" dt="2021-04-21T09:25:31.598" v="110" actId="1076"/>
          <ac:picMkLst>
            <pc:docMk/>
            <pc:sldMk cId="42775388" sldId="271"/>
            <ac:picMk id="3" creationId="{F680B84B-B68A-46FC-9C50-BE127E65A662}"/>
          </ac:picMkLst>
        </pc:picChg>
        <pc:picChg chg="add mod">
          <ac:chgData name="yu 98" userId="afce8586f9e325f0" providerId="LiveId" clId="{E43AEA83-E57D-4028-B341-A7BF0C66FBA1}" dt="2021-04-21T09:32:46.597" v="206" actId="1076"/>
          <ac:picMkLst>
            <pc:docMk/>
            <pc:sldMk cId="42775388" sldId="271"/>
            <ac:picMk id="8" creationId="{1A4C1C29-53F3-4A05-807D-442E4B7B0EDD}"/>
          </ac:picMkLst>
        </pc:picChg>
        <pc:picChg chg="add mod">
          <ac:chgData name="yu 98" userId="afce8586f9e325f0" providerId="LiveId" clId="{E43AEA83-E57D-4028-B341-A7BF0C66FBA1}" dt="2021-04-21T09:25:29.966" v="109" actId="1076"/>
          <ac:picMkLst>
            <pc:docMk/>
            <pc:sldMk cId="42775388" sldId="271"/>
            <ac:picMk id="1026" creationId="{BA1AABC6-4C20-4AC7-9F79-65453CA1B8AC}"/>
          </ac:picMkLst>
        </pc:picChg>
        <pc:picChg chg="add mod">
          <ac:chgData name="yu 98" userId="afce8586f9e325f0" providerId="LiveId" clId="{E43AEA83-E57D-4028-B341-A7BF0C66FBA1}" dt="2021-04-21T09:25:03.384" v="98" actId="1076"/>
          <ac:picMkLst>
            <pc:docMk/>
            <pc:sldMk cId="42775388" sldId="271"/>
            <ac:picMk id="1028" creationId="{2C26EE90-DAD1-4733-B704-3DC17616DA3A}"/>
          </ac:picMkLst>
        </pc:picChg>
      </pc:sldChg>
      <pc:sldChg chg="modSp add mod ord">
        <pc:chgData name="yu 98" userId="afce8586f9e325f0" providerId="LiveId" clId="{E43AEA83-E57D-4028-B341-A7BF0C66FBA1}" dt="2021-04-21T09:30:49.396" v="201" actId="207"/>
        <pc:sldMkLst>
          <pc:docMk/>
          <pc:sldMk cId="834345601" sldId="272"/>
        </pc:sldMkLst>
        <pc:spChg chg="mod">
          <ac:chgData name="yu 98" userId="afce8586f9e325f0" providerId="LiveId" clId="{E43AEA83-E57D-4028-B341-A7BF0C66FBA1}" dt="2021-04-21T09:30:49.396" v="201" actId="207"/>
          <ac:spMkLst>
            <pc:docMk/>
            <pc:sldMk cId="834345601" sldId="272"/>
            <ac:spMk id="10" creationId="{B8F87925-2F64-4B4C-B7C8-A72329A4DFA3}"/>
          </ac:spMkLst>
        </pc:spChg>
      </pc:sldChg>
      <pc:sldChg chg="addSp delSp modSp add mod ord delAnim modAnim">
        <pc:chgData name="yu 98" userId="afce8586f9e325f0" providerId="LiveId" clId="{E43AEA83-E57D-4028-B341-A7BF0C66FBA1}" dt="2021-04-21T09:45:40.987" v="450"/>
        <pc:sldMkLst>
          <pc:docMk/>
          <pc:sldMk cId="4109318823" sldId="273"/>
        </pc:sldMkLst>
        <pc:spChg chg="del mod">
          <ac:chgData name="yu 98" userId="afce8586f9e325f0" providerId="LiveId" clId="{E43AEA83-E57D-4028-B341-A7BF0C66FBA1}" dt="2021-04-21T09:34:07.470" v="222" actId="478"/>
          <ac:spMkLst>
            <pc:docMk/>
            <pc:sldMk cId="4109318823" sldId="273"/>
            <ac:spMk id="4" creationId="{AE6525D4-F3D4-40DF-BC4A-E112AF0DFDDF}"/>
          </ac:spMkLst>
        </pc:spChg>
        <pc:spChg chg="add mod">
          <ac:chgData name="yu 98" userId="afce8586f9e325f0" providerId="LiveId" clId="{E43AEA83-E57D-4028-B341-A7BF0C66FBA1}" dt="2021-04-21T09:34:04.982" v="221" actId="1076"/>
          <ac:spMkLst>
            <pc:docMk/>
            <pc:sldMk cId="4109318823" sldId="273"/>
            <ac:spMk id="6" creationId="{0C032AC3-6706-48FA-ACC4-8CEA515E5958}"/>
          </ac:spMkLst>
        </pc:spChg>
        <pc:spChg chg="add mod">
          <ac:chgData name="yu 98" userId="afce8586f9e325f0" providerId="LiveId" clId="{E43AEA83-E57D-4028-B341-A7BF0C66FBA1}" dt="2021-04-21T09:42:23.270" v="274" actId="5793"/>
          <ac:spMkLst>
            <pc:docMk/>
            <pc:sldMk cId="4109318823" sldId="273"/>
            <ac:spMk id="7" creationId="{5EFFE27D-745F-48D7-B73A-4C1C8424526D}"/>
          </ac:spMkLst>
        </pc:spChg>
        <pc:spChg chg="add mod">
          <ac:chgData name="yu 98" userId="afce8586f9e325f0" providerId="LiveId" clId="{E43AEA83-E57D-4028-B341-A7BF0C66FBA1}" dt="2021-04-21T09:43:04.465" v="353" actId="20577"/>
          <ac:spMkLst>
            <pc:docMk/>
            <pc:sldMk cId="4109318823" sldId="273"/>
            <ac:spMk id="8" creationId="{11B838B4-D4EE-440F-99F2-5DEC82BC146B}"/>
          </ac:spMkLst>
        </pc:spChg>
        <pc:spChg chg="add mod">
          <ac:chgData name="yu 98" userId="afce8586f9e325f0" providerId="LiveId" clId="{E43AEA83-E57D-4028-B341-A7BF0C66FBA1}" dt="2021-04-21T09:43:31.784" v="430" actId="20577"/>
          <ac:spMkLst>
            <pc:docMk/>
            <pc:sldMk cId="4109318823" sldId="273"/>
            <ac:spMk id="9" creationId="{7E967ED0-D7A1-4449-BA82-0393D9A91FED}"/>
          </ac:spMkLst>
        </pc:spChg>
        <pc:picChg chg="add mod">
          <ac:chgData name="yu 98" userId="afce8586f9e325f0" providerId="LiveId" clId="{E43AEA83-E57D-4028-B341-A7BF0C66FBA1}" dt="2021-04-21T09:42:21.469" v="273" actId="1076"/>
          <ac:picMkLst>
            <pc:docMk/>
            <pc:sldMk cId="4109318823" sldId="273"/>
            <ac:picMk id="2" creationId="{762E770C-29FF-497C-99CF-86A973DC7F93}"/>
          </ac:picMkLst>
        </pc:picChg>
        <pc:picChg chg="del mod">
          <ac:chgData name="yu 98" userId="afce8586f9e325f0" providerId="LiveId" clId="{E43AEA83-E57D-4028-B341-A7BF0C66FBA1}" dt="2021-04-21T09:34:09.286" v="224" actId="478"/>
          <ac:picMkLst>
            <pc:docMk/>
            <pc:sldMk cId="4109318823" sldId="273"/>
            <ac:picMk id="5" creationId="{494CF889-0F22-4A1A-9B45-B2F4B19F6C79}"/>
          </ac:picMkLst>
        </pc:picChg>
        <pc:picChg chg="add mod">
          <ac:chgData name="yu 98" userId="afce8586f9e325f0" providerId="LiveId" clId="{E43AEA83-E57D-4028-B341-A7BF0C66FBA1}" dt="2021-04-21T09:45:06.325" v="445" actId="1076"/>
          <ac:picMkLst>
            <pc:docMk/>
            <pc:sldMk cId="4109318823" sldId="273"/>
            <ac:picMk id="10" creationId="{80350A61-BE40-4001-871A-32D9D32ACB8A}"/>
          </ac:picMkLst>
        </pc:picChg>
      </pc:sldChg>
      <pc:sldChg chg="new">
        <pc:chgData name="yu 98" userId="afce8586f9e325f0" providerId="LiveId" clId="{E43AEA83-E57D-4028-B341-A7BF0C66FBA1}" dt="2021-04-21T09:44:31.560" v="431" actId="680"/>
        <pc:sldMkLst>
          <pc:docMk/>
          <pc:sldMk cId="1488964938" sldId="274"/>
        </pc:sldMkLst>
      </pc:sldChg>
      <pc:sldChg chg="addSp delSp modSp add mod">
        <pc:chgData name="yu 98" userId="afce8586f9e325f0" providerId="LiveId" clId="{E43AEA83-E57D-4028-B341-A7BF0C66FBA1}" dt="2021-04-21T09:45:00.968" v="442" actId="478"/>
        <pc:sldMkLst>
          <pc:docMk/>
          <pc:sldMk cId="2191564451" sldId="275"/>
        </pc:sldMkLst>
        <pc:spChg chg="del">
          <ac:chgData name="yu 98" userId="afce8586f9e325f0" providerId="LiveId" clId="{E43AEA83-E57D-4028-B341-A7BF0C66FBA1}" dt="2021-04-21T09:44:43.433" v="434" actId="478"/>
          <ac:spMkLst>
            <pc:docMk/>
            <pc:sldMk cId="2191564451" sldId="275"/>
            <ac:spMk id="7" creationId="{5EFFE27D-745F-48D7-B73A-4C1C8424526D}"/>
          </ac:spMkLst>
        </pc:spChg>
        <pc:spChg chg="del">
          <ac:chgData name="yu 98" userId="afce8586f9e325f0" providerId="LiveId" clId="{E43AEA83-E57D-4028-B341-A7BF0C66FBA1}" dt="2021-04-21T09:44:46.533" v="435" actId="478"/>
          <ac:spMkLst>
            <pc:docMk/>
            <pc:sldMk cId="2191564451" sldId="275"/>
            <ac:spMk id="8" creationId="{11B838B4-D4EE-440F-99F2-5DEC82BC146B}"/>
          </ac:spMkLst>
        </pc:spChg>
        <pc:spChg chg="del">
          <ac:chgData name="yu 98" userId="afce8586f9e325f0" providerId="LiveId" clId="{E43AEA83-E57D-4028-B341-A7BF0C66FBA1}" dt="2021-04-21T09:44:46.533" v="435" actId="478"/>
          <ac:spMkLst>
            <pc:docMk/>
            <pc:sldMk cId="2191564451" sldId="275"/>
            <ac:spMk id="9" creationId="{7E967ED0-D7A1-4449-BA82-0393D9A91FED}"/>
          </ac:spMkLst>
        </pc:spChg>
        <pc:picChg chg="del">
          <ac:chgData name="yu 98" userId="afce8586f9e325f0" providerId="LiveId" clId="{E43AEA83-E57D-4028-B341-A7BF0C66FBA1}" dt="2021-04-21T09:44:39.869" v="433" actId="478"/>
          <ac:picMkLst>
            <pc:docMk/>
            <pc:sldMk cId="2191564451" sldId="275"/>
            <ac:picMk id="2" creationId="{762E770C-29FF-497C-99CF-86A973DC7F93}"/>
          </ac:picMkLst>
        </pc:picChg>
        <pc:picChg chg="add del mod">
          <ac:chgData name="yu 98" userId="afce8586f9e325f0" providerId="LiveId" clId="{E43AEA83-E57D-4028-B341-A7BF0C66FBA1}" dt="2021-04-21T09:45:00.968" v="442" actId="478"/>
          <ac:picMkLst>
            <pc:docMk/>
            <pc:sldMk cId="2191564451" sldId="275"/>
            <ac:picMk id="3" creationId="{BCB40466-7522-4011-8B60-1F15DC264FD5}"/>
          </ac:picMkLst>
        </pc:picChg>
      </pc:sldChg>
      <pc:sldChg chg="addSp delSp modSp add mod delAnim modAnim">
        <pc:chgData name="yu 98" userId="afce8586f9e325f0" providerId="LiveId" clId="{E43AEA83-E57D-4028-B341-A7BF0C66FBA1}" dt="2021-04-21T09:54:52.981" v="647"/>
        <pc:sldMkLst>
          <pc:docMk/>
          <pc:sldMk cId="2795199213" sldId="276"/>
        </pc:sldMkLst>
        <pc:spChg chg="mod">
          <ac:chgData name="yu 98" userId="afce8586f9e325f0" providerId="LiveId" clId="{E43AEA83-E57D-4028-B341-A7BF0C66FBA1}" dt="2021-04-21T09:47:43.129" v="635" actId="20577"/>
          <ac:spMkLst>
            <pc:docMk/>
            <pc:sldMk cId="2795199213" sldId="276"/>
            <ac:spMk id="7" creationId="{5EFFE27D-745F-48D7-B73A-4C1C8424526D}"/>
          </ac:spMkLst>
        </pc:spChg>
        <pc:spChg chg="del">
          <ac:chgData name="yu 98" userId="afce8586f9e325f0" providerId="LiveId" clId="{E43AEA83-E57D-4028-B341-A7BF0C66FBA1}" dt="2021-04-21T09:46:42.897" v="456" actId="478"/>
          <ac:spMkLst>
            <pc:docMk/>
            <pc:sldMk cId="2795199213" sldId="276"/>
            <ac:spMk id="8" creationId="{11B838B4-D4EE-440F-99F2-5DEC82BC146B}"/>
          </ac:spMkLst>
        </pc:spChg>
        <pc:spChg chg="del mod">
          <ac:chgData name="yu 98" userId="afce8586f9e325f0" providerId="LiveId" clId="{E43AEA83-E57D-4028-B341-A7BF0C66FBA1}" dt="2021-04-21T09:46:38.110" v="454" actId="478"/>
          <ac:spMkLst>
            <pc:docMk/>
            <pc:sldMk cId="2795199213" sldId="276"/>
            <ac:spMk id="9" creationId="{7E967ED0-D7A1-4449-BA82-0393D9A91FED}"/>
          </ac:spMkLst>
        </pc:spChg>
        <pc:picChg chg="del">
          <ac:chgData name="yu 98" userId="afce8586f9e325f0" providerId="LiveId" clId="{E43AEA83-E57D-4028-B341-A7BF0C66FBA1}" dt="2021-04-21T09:46:40.790" v="455" actId="478"/>
          <ac:picMkLst>
            <pc:docMk/>
            <pc:sldMk cId="2795199213" sldId="276"/>
            <ac:picMk id="2" creationId="{762E770C-29FF-497C-99CF-86A973DC7F93}"/>
          </ac:picMkLst>
        </pc:picChg>
        <pc:picChg chg="add mod ord">
          <ac:chgData name="yu 98" userId="afce8586f9e325f0" providerId="LiveId" clId="{E43AEA83-E57D-4028-B341-A7BF0C66FBA1}" dt="2021-04-21T09:54:51.395" v="646" actId="166"/>
          <ac:picMkLst>
            <pc:docMk/>
            <pc:sldMk cId="2795199213" sldId="276"/>
            <ac:picMk id="3" creationId="{B2F8D2C0-D51D-4EC9-BD55-2632FE720054}"/>
          </ac:picMkLst>
        </pc:picChg>
        <pc:picChg chg="add mod">
          <ac:chgData name="yu 98" userId="afce8586f9e325f0" providerId="LiveId" clId="{E43AEA83-E57D-4028-B341-A7BF0C66FBA1}" dt="2021-04-21T09:54:36.276" v="643" actId="1076"/>
          <ac:picMkLst>
            <pc:docMk/>
            <pc:sldMk cId="2795199213" sldId="276"/>
            <ac:picMk id="4" creationId="{DFE284EC-2DF6-4DA7-AF5D-0212271B37DD}"/>
          </ac:picMkLst>
        </pc:picChg>
        <pc:picChg chg="del">
          <ac:chgData name="yu 98" userId="afce8586f9e325f0" providerId="LiveId" clId="{E43AEA83-E57D-4028-B341-A7BF0C66FBA1}" dt="2021-04-21T09:46:34.608" v="452" actId="478"/>
          <ac:picMkLst>
            <pc:docMk/>
            <pc:sldMk cId="2795199213" sldId="276"/>
            <ac:picMk id="10" creationId="{80350A61-BE40-4001-871A-32D9D32ACB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0EC5233-0B77-4D2A-B4B0-2A2665DFDDB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2021/6/25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9D0BA90-D507-41D0-B6ED-FDEBA44CAA4D}" type="datetime1">
              <a:rPr lang="ja-JP" altLang="en-US" smtClean="0"/>
              <a:pPr/>
              <a:t>2021/6/25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E2CF44-2B13-41B4-A334-1CDF534EEBB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959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610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905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425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249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ECC0172-A7CF-4BC0-8484-F66727EC67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362200"/>
            <a:ext cx="94488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1FE4A6-A302-4919-8A49-CEB8647436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987676"/>
            <a:ext cx="94488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</p:txBody>
      </p:sp>
      <p:sp>
        <p:nvSpPr>
          <p:cNvPr id="4" name="長方形 7">
            <a:extLst>
              <a:ext uri="{FF2B5EF4-FFF2-40B4-BE49-F238E27FC236}">
                <a16:creationId xmlns:a16="http://schemas.microsoft.com/office/drawing/2014/main" id="{3A3E5833-38E0-4F06-8B83-C4F611CB78FD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長方形 6">
            <a:extLst>
              <a:ext uri="{FF2B5EF4-FFF2-40B4-BE49-F238E27FC236}">
                <a16:creationId xmlns:a16="http://schemas.microsoft.com/office/drawing/2014/main" id="{56C2F72E-A446-4093-B966-72DFBE14E8FB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3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5ADC-4531-4A26-9662-E3176BCC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F04190-A8F2-4071-80C2-D2DB867B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534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B4DABE-965C-4ADA-876D-A739EF390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36000" y="1189038"/>
            <a:ext cx="2438400" cy="5516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31A201-E265-47CB-9087-0F6105452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20800" y="1189038"/>
            <a:ext cx="7112000" cy="5516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5721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3F7724-B5E7-43BF-ACCE-91AC2B7CA523}" type="datetime1">
              <a:rPr lang="ja-JP" altLang="en-US" smtClean="0"/>
              <a:pPr/>
              <a:t>2021/6/25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16FF7-AF11-440A-B49D-A8B41680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B47F8-BA25-41F8-8428-E2655514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663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08693-1973-457D-BC03-BC1877B5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7181A-9350-4395-9D1F-15E73E14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116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48C6A-D770-46C0-A7CC-17A04211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EB6B6-0784-4583-AC5F-FE5988173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2133600"/>
            <a:ext cx="4775200" cy="4572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7DD699-6BD6-49F7-83B0-46DF9B7F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2133600"/>
            <a:ext cx="4775200" cy="4572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2041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830F6-7821-414C-942C-1E359750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36E702-B5F4-42FB-9869-DBC3E8EE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637011-3F88-45B4-9D39-3867CC67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45297F-99BC-469A-AEA1-652FFD4FA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72EFA5-8D79-433F-9FEA-F0315A74B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66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8BB7C-CDAB-4358-A93C-25A91F2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439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03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F04B-FD22-4D7D-967C-676996BC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61AB0-DC90-46AB-A4E3-2C443E846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7BAAF9-EA75-43E1-AEA6-5F53589B2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4504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BECD9-A0DB-4348-849D-5A2B32A6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F4BFE6-4B4F-40A4-AB49-F898B486B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2EF241-F728-4760-8B18-02EFC2F1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長方形 7">
            <a:extLst>
              <a:ext uri="{FF2B5EF4-FFF2-40B4-BE49-F238E27FC236}">
                <a16:creationId xmlns:a16="http://schemas.microsoft.com/office/drawing/2014/main" id="{F9AF891D-17F7-444B-A9B8-A9A8B0430DC2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1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D107DA-CB10-4338-A154-F5E1FBFBC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189038"/>
            <a:ext cx="9753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19338E0-3187-4A27-AEE6-16AD6A6AC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2133600"/>
            <a:ext cx="9753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179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64900" y="3779393"/>
            <a:ext cx="5062199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第一回</a:t>
            </a:r>
            <a:r>
              <a:rPr lang="en-US" altLang="ja-JP" sz="3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ja-JP" sz="36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ja-JP" altLang="en-US" sz="3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の導入</a:t>
            </a:r>
            <a:endParaRPr lang="en-US" altLang="ja-JP" sz="36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C6C3C5-8763-4529-86C6-C55DA8AA947D}"/>
              </a:ext>
            </a:extLst>
          </p:cNvPr>
          <p:cNvSpPr/>
          <p:nvPr/>
        </p:nvSpPr>
        <p:spPr>
          <a:xfrm>
            <a:off x="3272150" y="2522191"/>
            <a:ext cx="564770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b="0" kern="1200" cap="none" spc="0" dirty="0">
                <a:ln w="0"/>
                <a:gradFill>
                  <a:gsLst>
                    <a:gs pos="36000">
                      <a:srgbClr val="00B050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rPr>
              <a:t>Arduino</a:t>
            </a:r>
            <a:r>
              <a:rPr lang="ja-JP" altLang="en-US" sz="6600" b="0" kern="1200" cap="none" spc="0" dirty="0">
                <a:ln w="0"/>
                <a:gradFill>
                  <a:gsLst>
                    <a:gs pos="49000">
                      <a:srgbClr val="00B050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rPr>
              <a:t>講習会</a:t>
            </a:r>
            <a:endParaRPr lang="ja-JP" altLang="en-US" sz="6600" b="0" cap="none" spc="0" dirty="0">
              <a:ln w="0"/>
              <a:gradFill>
                <a:gsLst>
                  <a:gs pos="49000">
                    <a:srgbClr val="00B050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0C032AC3-6706-48FA-ACC4-8CEA515E5958}"/>
              </a:ext>
            </a:extLst>
          </p:cNvPr>
          <p:cNvSpPr txBox="1">
            <a:spLocks/>
          </p:cNvSpPr>
          <p:nvPr/>
        </p:nvSpPr>
        <p:spPr>
          <a:xfrm>
            <a:off x="1430465" y="258924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の開発環境の構築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5EFFE27D-745F-48D7-B73A-4C1C8424526D}"/>
              </a:ext>
            </a:extLst>
          </p:cNvPr>
          <p:cNvSpPr txBox="1">
            <a:spLocks/>
          </p:cNvSpPr>
          <p:nvPr/>
        </p:nvSpPr>
        <p:spPr>
          <a:xfrm>
            <a:off x="839416" y="1256697"/>
            <a:ext cx="1065718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④展開ファイルに「</a:t>
            </a:r>
            <a:r>
              <a:rPr lang="en-US" altLang="ja-JP" sz="3600" dirty="0" err="1">
                <a:solidFill>
                  <a:schemeClr val="bg1"/>
                </a:solidFill>
              </a:rPr>
              <a:t>Arduino.ino</a:t>
            </a:r>
            <a:r>
              <a:rPr lang="ja-JP" altLang="en-US" sz="3600" dirty="0">
                <a:solidFill>
                  <a:schemeClr val="bg1"/>
                </a:solidFill>
              </a:rPr>
              <a:t>」が入っていれば成功</a:t>
            </a:r>
            <a:r>
              <a:rPr lang="en-US" altLang="ja-JP" sz="3600" dirty="0">
                <a:solidFill>
                  <a:schemeClr val="bg1"/>
                </a:solidFill>
              </a:rPr>
              <a:t>ok</a:t>
            </a:r>
          </a:p>
          <a:p>
            <a:pPr marL="0" indent="0">
              <a:buNone/>
            </a:pPr>
            <a:endParaRPr lang="en-US" altLang="ja-JP" sz="3600" dirty="0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FE284EC-2DF6-4DA7-AF5D-0212271B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457449"/>
            <a:ext cx="7588613" cy="314385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2F8D2C0-D51D-4EC9-BD55-2632FE72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84" y="1942497"/>
            <a:ext cx="5832648" cy="47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0C032AC3-6706-48FA-ACC4-8CEA515E5958}"/>
              </a:ext>
            </a:extLst>
          </p:cNvPr>
          <p:cNvSpPr txBox="1">
            <a:spLocks/>
          </p:cNvSpPr>
          <p:nvPr/>
        </p:nvSpPr>
        <p:spPr>
          <a:xfrm>
            <a:off x="1430465" y="258924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の開発環境の構築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B6D2C9A6-ACBA-4A4D-9C81-BB91BFAFD6B9}"/>
              </a:ext>
            </a:extLst>
          </p:cNvPr>
          <p:cNvSpPr txBox="1">
            <a:spLocks/>
          </p:cNvSpPr>
          <p:nvPr/>
        </p:nvSpPr>
        <p:spPr>
          <a:xfrm>
            <a:off x="839416" y="1256697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⑤ファイル</a:t>
            </a:r>
            <a:r>
              <a:rPr lang="en-US" altLang="ja-JP" sz="3600" dirty="0">
                <a:solidFill>
                  <a:schemeClr val="bg1"/>
                </a:solidFill>
              </a:rPr>
              <a:t>-&gt;</a:t>
            </a:r>
            <a:r>
              <a:rPr lang="ja-JP" altLang="en-US" sz="3600" dirty="0">
                <a:solidFill>
                  <a:schemeClr val="bg1"/>
                </a:solidFill>
              </a:rPr>
              <a:t>スケッチ例</a:t>
            </a:r>
            <a:r>
              <a:rPr lang="en-US" altLang="ja-JP" sz="3600" dirty="0">
                <a:solidFill>
                  <a:schemeClr val="bg1"/>
                </a:solidFill>
              </a:rPr>
              <a:t>-&gt;01.Basics-&gt;Blink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5F4D71E-7ED9-4A65-93AF-2AAC50A3B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708920"/>
            <a:ext cx="105251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6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0C032AC3-6706-48FA-ACC4-8CEA515E5958}"/>
              </a:ext>
            </a:extLst>
          </p:cNvPr>
          <p:cNvSpPr txBox="1">
            <a:spLocks/>
          </p:cNvSpPr>
          <p:nvPr/>
        </p:nvSpPr>
        <p:spPr>
          <a:xfrm>
            <a:off x="1430465" y="258924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の開発環境の構築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B6D2C9A6-ACBA-4A4D-9C81-BB91BFAFD6B9}"/>
              </a:ext>
            </a:extLst>
          </p:cNvPr>
          <p:cNvSpPr txBox="1">
            <a:spLocks/>
          </p:cNvSpPr>
          <p:nvPr/>
        </p:nvSpPr>
        <p:spPr>
          <a:xfrm>
            <a:off x="839416" y="1256697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⑥ツールタブから</a:t>
            </a:r>
            <a:endParaRPr lang="en-US" altLang="ja-JP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ボード</a:t>
            </a:r>
            <a:r>
              <a:rPr lang="en-US" altLang="ja-JP" sz="3600" dirty="0">
                <a:solidFill>
                  <a:schemeClr val="bg1"/>
                </a:solidFill>
              </a:rPr>
              <a:t>:Arduino Uno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シリアルポート</a:t>
            </a:r>
            <a:r>
              <a:rPr lang="en-US" altLang="ja-JP" sz="3600" dirty="0">
                <a:solidFill>
                  <a:schemeClr val="bg1"/>
                </a:solidFill>
              </a:rPr>
              <a:t>:</a:t>
            </a:r>
            <a:r>
              <a:rPr lang="en-US" altLang="ja-JP" sz="3600" dirty="0">
                <a:solidFill>
                  <a:schemeClr val="bg1"/>
                </a:solidFill>
                <a:sym typeface="Wingdings" panose="05000000000000000000" pitchFamily="2" charset="2"/>
              </a:rPr>
              <a:t>(Arduino uno)</a:t>
            </a:r>
            <a:r>
              <a:rPr lang="ja-JP" altLang="en-US" sz="3600" dirty="0">
                <a:solidFill>
                  <a:schemeClr val="bg1"/>
                </a:solidFill>
                <a:sym typeface="Wingdings" panose="05000000000000000000" pitchFamily="2" charset="2"/>
              </a:rPr>
              <a:t>とついているやつ</a:t>
            </a:r>
            <a:endParaRPr lang="en-US" altLang="ja-JP" sz="3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ja-JP" sz="3600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9776CE1-81BC-441F-9A7C-697907BA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14" y="3402900"/>
            <a:ext cx="5582293" cy="31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0C032AC3-6706-48FA-ACC4-8CEA515E5958}"/>
              </a:ext>
            </a:extLst>
          </p:cNvPr>
          <p:cNvSpPr txBox="1">
            <a:spLocks/>
          </p:cNvSpPr>
          <p:nvPr/>
        </p:nvSpPr>
        <p:spPr>
          <a:xfrm>
            <a:off x="1430465" y="258924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の開発環境の構築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B6D2C9A6-ACBA-4A4D-9C81-BB91BFAFD6B9}"/>
              </a:ext>
            </a:extLst>
          </p:cNvPr>
          <p:cNvSpPr txBox="1">
            <a:spLocks/>
          </p:cNvSpPr>
          <p:nvPr/>
        </p:nvSpPr>
        <p:spPr>
          <a:xfrm>
            <a:off x="839416" y="1256697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⑦「マイコンボードに書き込む」をクリック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FD32E29-6353-4964-9DAB-D84F516D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2564904"/>
            <a:ext cx="4552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6312024" y="260648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自己紹介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410B894F-9C02-4CBA-9C7E-6C28F3FF5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5780" y="1412776"/>
            <a:ext cx="10873208" cy="4572000"/>
          </a:xfrm>
        </p:spPr>
        <p:txBody>
          <a:bodyPr rtlCol="0"/>
          <a:lstStyle/>
          <a:p>
            <a:pPr rtl="0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名前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田中　裕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学部・学科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システム理工学部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 電気電子情報工学科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趣味：アニメ、ラノベ、ネット小説等等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電通研での活動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ドローン制作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672D171-DF98-4350-BE74-00014E5F8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23825"/>
            <a:ext cx="37719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7416824" cy="3600400"/>
          </a:xfrm>
        </p:spPr>
        <p:txBody>
          <a:bodyPr rtlCol="0"/>
          <a:lstStyle/>
          <a:p>
            <a:pPr rtl="0"/>
            <a:r>
              <a:rPr lang="en-US" altLang="ja-JP" sz="4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4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の開発環境の構築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を光らせてみよう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27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7416824" cy="3600400"/>
          </a:xfrm>
        </p:spPr>
        <p:txBody>
          <a:bodyPr rtlCol="0"/>
          <a:lstStyle/>
          <a:p>
            <a:pPr rtl="0"/>
            <a:r>
              <a:rPr lang="en-US" altLang="ja-JP" sz="4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4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の開発環境の構築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を光らせてみよう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4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AE6525D4-F3D4-40DF-BC4A-E112AF0DFDDF}"/>
              </a:ext>
            </a:extLst>
          </p:cNvPr>
          <p:cNvSpPr txBox="1">
            <a:spLocks/>
          </p:cNvSpPr>
          <p:nvPr/>
        </p:nvSpPr>
        <p:spPr>
          <a:xfrm>
            <a:off x="3833543" y="260648"/>
            <a:ext cx="452491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altLang="ja-JP" sz="5200" dirty="0">
                <a:solidFill>
                  <a:schemeClr val="bg1"/>
                </a:solidFill>
              </a:rPr>
              <a:t>Arduino</a:t>
            </a:r>
            <a:r>
              <a:rPr lang="ja-JP" altLang="en-US" sz="5200" dirty="0">
                <a:solidFill>
                  <a:schemeClr val="bg1"/>
                </a:solidFill>
              </a:rPr>
              <a:t>とは</a:t>
            </a:r>
            <a:endParaRPr lang="en-US" altLang="ja-JP" sz="5200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4CF889-0F22-4A1A-9B45-B2F4B19F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268760"/>
            <a:ext cx="67151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_3390">
            <a:hlinkClick r:id="" action="ppaction://media"/>
            <a:extLst>
              <a:ext uri="{FF2B5EF4-FFF2-40B4-BE49-F238E27FC236}">
                <a16:creationId xmlns:a16="http://schemas.microsoft.com/office/drawing/2014/main" id="{7420C765-026F-4A33-99C0-A9113D8FCB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43472" y="1412776"/>
            <a:ext cx="8903860" cy="5008422"/>
          </a:xfrm>
          <a:prstGeom prst="rect">
            <a:avLst/>
          </a:prstGeom>
        </p:spPr>
      </p:pic>
      <p:sp>
        <p:nvSpPr>
          <p:cNvPr id="5" name="サブタイトル 2">
            <a:extLst>
              <a:ext uri="{FF2B5EF4-FFF2-40B4-BE49-F238E27FC236}">
                <a16:creationId xmlns:a16="http://schemas.microsoft.com/office/drawing/2014/main" id="{5FC92862-F4CC-445C-BA44-9BFBE2B22C40}"/>
              </a:ext>
            </a:extLst>
          </p:cNvPr>
          <p:cNvSpPr txBox="1">
            <a:spLocks/>
          </p:cNvSpPr>
          <p:nvPr/>
        </p:nvSpPr>
        <p:spPr>
          <a:xfrm>
            <a:off x="3833543" y="260648"/>
            <a:ext cx="452491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altLang="ja-JP" sz="5200" dirty="0">
                <a:solidFill>
                  <a:schemeClr val="bg1"/>
                </a:solidFill>
              </a:rPr>
              <a:t>Arduino</a:t>
            </a:r>
            <a:r>
              <a:rPr lang="ja-JP" altLang="en-US" sz="5200" dirty="0">
                <a:solidFill>
                  <a:schemeClr val="bg1"/>
                </a:solidFill>
              </a:rPr>
              <a:t>とは</a:t>
            </a:r>
            <a:endParaRPr lang="en-US" altLang="ja-JP" sz="5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3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8D3093A1-E871-49CB-B881-68A96D54C2E9}"/>
              </a:ext>
            </a:extLst>
          </p:cNvPr>
          <p:cNvSpPr txBox="1">
            <a:spLocks/>
          </p:cNvSpPr>
          <p:nvPr/>
        </p:nvSpPr>
        <p:spPr>
          <a:xfrm>
            <a:off x="3833543" y="260648"/>
            <a:ext cx="452491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altLang="ja-JP" sz="5200" dirty="0">
                <a:solidFill>
                  <a:schemeClr val="bg1"/>
                </a:solidFill>
              </a:rPr>
              <a:t>Arduino</a:t>
            </a:r>
            <a:r>
              <a:rPr lang="ja-JP" altLang="en-US" sz="5200" dirty="0">
                <a:solidFill>
                  <a:schemeClr val="bg1"/>
                </a:solidFill>
              </a:rPr>
              <a:t>とは</a:t>
            </a:r>
            <a:endParaRPr lang="en-US" altLang="ja-JP" sz="5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リモコンの無料イラスト | フリーイラスト素材集 ジャパクリップ">
            <a:extLst>
              <a:ext uri="{FF2B5EF4-FFF2-40B4-BE49-F238E27FC236}">
                <a16:creationId xmlns:a16="http://schemas.microsoft.com/office/drawing/2014/main" id="{BA1AABC6-4C20-4AC7-9F79-65453CA1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4437112"/>
            <a:ext cx="163026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グラフィックス 2" descr="ワイヤレス">
            <a:extLst>
              <a:ext uri="{FF2B5EF4-FFF2-40B4-BE49-F238E27FC236}">
                <a16:creationId xmlns:a16="http://schemas.microsoft.com/office/drawing/2014/main" id="{F680B84B-B68A-46FC-9C50-BE127E65A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558392" y="3670533"/>
            <a:ext cx="914400" cy="9144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A8B0688E-76C6-4B4F-9318-F0D0065FADEA}"/>
              </a:ext>
            </a:extLst>
          </p:cNvPr>
          <p:cNvSpPr/>
          <p:nvPr/>
        </p:nvSpPr>
        <p:spPr bwMode="auto">
          <a:xfrm>
            <a:off x="1457279" y="2450201"/>
            <a:ext cx="2376264" cy="136815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赤外線センサ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E5BF6E-5EEC-411F-8867-8E8381B259DF}"/>
              </a:ext>
            </a:extLst>
          </p:cNvPr>
          <p:cNvSpPr/>
          <p:nvPr/>
        </p:nvSpPr>
        <p:spPr bwMode="auto">
          <a:xfrm>
            <a:off x="3974613" y="2674379"/>
            <a:ext cx="767671" cy="863728"/>
          </a:xfrm>
          <a:prstGeom prst="rightArrow">
            <a:avLst/>
          </a:prstGeom>
          <a:solidFill>
            <a:srgbClr val="00B0F0"/>
          </a:solidFill>
          <a:ln w="76200">
            <a:solidFill>
              <a:schemeClr val="bg1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A4C1C29-53F3-4A05-807D-442E4B7B0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42" y="1658792"/>
            <a:ext cx="3556344" cy="2481874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D3CE9FC6-FB5F-4430-AD98-B0347DB3708B}"/>
              </a:ext>
            </a:extLst>
          </p:cNvPr>
          <p:cNvSpPr/>
          <p:nvPr/>
        </p:nvSpPr>
        <p:spPr bwMode="auto">
          <a:xfrm rot="2243635">
            <a:off x="8935719" y="2936478"/>
            <a:ext cx="1034013" cy="844525"/>
          </a:xfrm>
          <a:prstGeom prst="rightArrow">
            <a:avLst/>
          </a:prstGeom>
          <a:solidFill>
            <a:srgbClr val="00B0F0"/>
          </a:solidFill>
          <a:ln w="76200">
            <a:solidFill>
              <a:schemeClr val="bg1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電動機のイラスト | かわいいフリー素材集 いらすとや">
            <a:extLst>
              <a:ext uri="{FF2B5EF4-FFF2-40B4-BE49-F238E27FC236}">
                <a16:creationId xmlns:a16="http://schemas.microsoft.com/office/drawing/2014/main" id="{2C26EE90-DAD1-4733-B704-3DC17616D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043" y="3573016"/>
            <a:ext cx="30575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52BDB076-AC03-439A-A4FC-02AF415D5A24}"/>
              </a:ext>
            </a:extLst>
          </p:cNvPr>
          <p:cNvSpPr/>
          <p:nvPr/>
        </p:nvSpPr>
        <p:spPr bwMode="auto">
          <a:xfrm>
            <a:off x="2716749" y="4437112"/>
            <a:ext cx="2736304" cy="1512168"/>
          </a:xfrm>
          <a:prstGeom prst="wedgeRoundRectCallout">
            <a:avLst>
              <a:gd name="adj1" fmla="val -55973"/>
              <a:gd name="adj2" fmla="val -107064"/>
              <a:gd name="adj3" fmla="val 16667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/>
              <a:t>入力系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E13BBA0-49BE-4B9D-AFC2-8852A4ED977C}"/>
              </a:ext>
            </a:extLst>
          </p:cNvPr>
          <p:cNvSpPr/>
          <p:nvPr/>
        </p:nvSpPr>
        <p:spPr bwMode="auto">
          <a:xfrm>
            <a:off x="5755782" y="4437112"/>
            <a:ext cx="2736304" cy="1512168"/>
          </a:xfrm>
          <a:prstGeom prst="wedgeRoundRectCallout">
            <a:avLst>
              <a:gd name="adj1" fmla="val 63572"/>
              <a:gd name="adj2" fmla="val -27893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4000" dirty="0">
                <a:solidFill>
                  <a:schemeClr val="bg1"/>
                </a:solidFill>
              </a:rPr>
              <a:t>出力系</a:t>
            </a:r>
            <a:endParaRPr kumimoji="0" lang="ja-JP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7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B43AFEDA-B97C-46BF-8F21-2000FBDB2CAB}"/>
              </a:ext>
            </a:extLst>
          </p:cNvPr>
          <p:cNvSpPr txBox="1">
            <a:spLocks/>
          </p:cNvSpPr>
          <p:nvPr/>
        </p:nvSpPr>
        <p:spPr>
          <a:xfrm>
            <a:off x="4235382" y="244046"/>
            <a:ext cx="3924436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5400" dirty="0">
                <a:solidFill>
                  <a:schemeClr val="bg1"/>
                </a:solidFill>
              </a:rPr>
              <a:t>本日の内容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13E11FA7-78A6-4884-9DEB-AFFC16A8F7B5}"/>
              </a:ext>
            </a:extLst>
          </p:cNvPr>
          <p:cNvSpPr txBox="1">
            <a:spLocks/>
          </p:cNvSpPr>
          <p:nvPr/>
        </p:nvSpPr>
        <p:spPr>
          <a:xfrm>
            <a:off x="1703512" y="1556792"/>
            <a:ext cx="324036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B8F87925-2F64-4B4C-B7C8-A72329A4D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7588" y="1484784"/>
            <a:ext cx="7416824" cy="3600400"/>
          </a:xfrm>
        </p:spPr>
        <p:txBody>
          <a:bodyPr rtlCol="0"/>
          <a:lstStyle/>
          <a:p>
            <a:pPr rtl="0"/>
            <a:r>
              <a:rPr lang="en-US" altLang="ja-JP" sz="44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4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の開発環境の構築</a:t>
            </a:r>
            <a:endParaRPr lang="en-US" altLang="ja-JP" sz="4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en-US" altLang="ja-JP" sz="4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4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を光らせてみよう</a:t>
            </a:r>
            <a:b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34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0C032AC3-6706-48FA-ACC4-8CEA515E5958}"/>
              </a:ext>
            </a:extLst>
          </p:cNvPr>
          <p:cNvSpPr txBox="1">
            <a:spLocks/>
          </p:cNvSpPr>
          <p:nvPr/>
        </p:nvSpPr>
        <p:spPr>
          <a:xfrm>
            <a:off x="1430465" y="258924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400" dirty="0" err="1">
                <a:solidFill>
                  <a:schemeClr val="bg1"/>
                </a:solidFill>
              </a:rPr>
              <a:t>arduino</a:t>
            </a:r>
            <a:r>
              <a:rPr lang="ja-JP" altLang="en-US" sz="5400" dirty="0">
                <a:solidFill>
                  <a:schemeClr val="bg1"/>
                </a:solidFill>
              </a:rPr>
              <a:t>の開発環境の構築</a:t>
            </a:r>
            <a:endParaRPr lang="en-US" altLang="ja-JP" sz="5400" dirty="0">
              <a:solidFill>
                <a:schemeClr val="bg1"/>
              </a:solidFill>
            </a:endParaRP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5EFFE27D-745F-48D7-B73A-4C1C8424526D}"/>
              </a:ext>
            </a:extLst>
          </p:cNvPr>
          <p:cNvSpPr txBox="1">
            <a:spLocks/>
          </p:cNvSpPr>
          <p:nvPr/>
        </p:nvSpPr>
        <p:spPr>
          <a:xfrm>
            <a:off x="839416" y="1256697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①「</a:t>
            </a:r>
            <a:r>
              <a:rPr lang="en-US" altLang="ja-JP" sz="3600" dirty="0" err="1">
                <a:solidFill>
                  <a:schemeClr val="bg1"/>
                </a:solidFill>
              </a:rPr>
              <a:t>arduinoIDE</a:t>
            </a:r>
            <a:r>
              <a:rPr lang="ja-JP" altLang="en-US" sz="3600" dirty="0">
                <a:solidFill>
                  <a:schemeClr val="bg1"/>
                </a:solidFill>
              </a:rPr>
              <a:t>」と検索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62E770C-29FF-497C-99CF-86A973DC7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6" y="1895611"/>
            <a:ext cx="7104112" cy="3066778"/>
          </a:xfrm>
          <a:prstGeom prst="rect">
            <a:avLst/>
          </a:prstGeom>
        </p:spPr>
      </p:pic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11B838B4-D4EE-440F-99F2-5DEC82BC146B}"/>
              </a:ext>
            </a:extLst>
          </p:cNvPr>
          <p:cNvSpPr txBox="1">
            <a:spLocks/>
          </p:cNvSpPr>
          <p:nvPr/>
        </p:nvSpPr>
        <p:spPr>
          <a:xfrm>
            <a:off x="983432" y="5157192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②適当なファイルまたはアプリをダウンロード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7E967ED0-D7A1-4449-BA82-0393D9A91FED}"/>
              </a:ext>
            </a:extLst>
          </p:cNvPr>
          <p:cNvSpPr txBox="1">
            <a:spLocks/>
          </p:cNvSpPr>
          <p:nvPr/>
        </p:nvSpPr>
        <p:spPr>
          <a:xfrm>
            <a:off x="958068" y="5842992"/>
            <a:ext cx="970949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③</a:t>
            </a:r>
            <a:r>
              <a:rPr lang="en-US" altLang="ja-JP" sz="3600" dirty="0">
                <a:solidFill>
                  <a:schemeClr val="bg1"/>
                </a:solidFill>
              </a:rPr>
              <a:t>zip</a:t>
            </a:r>
            <a:r>
              <a:rPr lang="ja-JP" altLang="en-US" sz="3600" dirty="0">
                <a:solidFill>
                  <a:schemeClr val="bg1"/>
                </a:solidFill>
              </a:rPr>
              <a:t>ファイルの場合は展開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0350A61-BE40-4001-871A-32D9D32A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1414500"/>
            <a:ext cx="2621333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powerpoint-template-24">
  <a:themeElements>
    <a:clrScheme name="powerpoint-template-24 14">
      <a:dk1>
        <a:srgbClr val="4D4D4D"/>
      </a:dk1>
      <a:lt1>
        <a:srgbClr val="FFFFFF"/>
      </a:lt1>
      <a:dk2>
        <a:srgbClr val="4D4D4D"/>
      </a:dk2>
      <a:lt2>
        <a:srgbClr val="ABD037"/>
      </a:lt2>
      <a:accent1>
        <a:srgbClr val="477321"/>
      </a:accent1>
      <a:accent2>
        <a:srgbClr val="548429"/>
      </a:accent2>
      <a:accent3>
        <a:srgbClr val="FFFFFF"/>
      </a:accent3>
      <a:accent4>
        <a:srgbClr val="404040"/>
      </a:accent4>
      <a:accent5>
        <a:srgbClr val="B1BCAB"/>
      </a:accent5>
      <a:accent6>
        <a:srgbClr val="4B7724"/>
      </a:accent6>
      <a:hlink>
        <a:srgbClr val="5F922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2C520E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ABD037"/>
        </a:lt2>
        <a:accent1>
          <a:srgbClr val="477321"/>
        </a:accent1>
        <a:accent2>
          <a:srgbClr val="548429"/>
        </a:accent2>
        <a:accent3>
          <a:srgbClr val="FFFFFF"/>
        </a:accent3>
        <a:accent4>
          <a:srgbClr val="404040"/>
        </a:accent4>
        <a:accent5>
          <a:srgbClr val="B1BCAB"/>
        </a:accent5>
        <a:accent6>
          <a:srgbClr val="4B7724"/>
        </a:accent6>
        <a:hlink>
          <a:srgbClr val="5F922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218</Words>
  <Application>Microsoft Office PowerPoint</Application>
  <PresentationFormat>ワイド画面</PresentationFormat>
  <Paragraphs>54</Paragraphs>
  <Slides>13</Slides>
  <Notes>5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Meiryo UI</vt:lpstr>
      <vt:lpstr>Arial</vt:lpstr>
      <vt:lpstr>Microsoft Sans Serif</vt:lpstr>
      <vt:lpstr>powerpoint-template-24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 98</dc:creator>
  <cp:lastModifiedBy>TANAKA Yu</cp:lastModifiedBy>
  <cp:revision>7</cp:revision>
  <dcterms:created xsi:type="dcterms:W3CDTF">2021-04-21T06:43:17Z</dcterms:created>
  <dcterms:modified xsi:type="dcterms:W3CDTF">2021-06-25T07:29:25Z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