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851"/>
    <a:srgbClr val="4DD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B7ECA-8B2F-4BD1-B740-2012932F05C3}" v="14" dt="2021-06-25T07:42:33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91106" autoAdjust="0"/>
  </p:normalViewPr>
  <p:slideViewPr>
    <p:cSldViewPr>
      <p:cViewPr varScale="1">
        <p:scale>
          <a:sx n="62" d="100"/>
          <a:sy n="62" d="100"/>
        </p:scale>
        <p:origin x="712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98" userId="afce8586f9e325f0" providerId="LiveId" clId="{C71B7ECA-8B2F-4BD1-B740-2012932F05C3}"/>
    <pc:docChg chg="undo custSel addSld modSld">
      <pc:chgData name="yu 98" userId="afce8586f9e325f0" providerId="LiveId" clId="{C71B7ECA-8B2F-4BD1-B740-2012932F05C3}" dt="2021-06-25T07:43:17.097" v="211" actId="1076"/>
      <pc:docMkLst>
        <pc:docMk/>
      </pc:docMkLst>
      <pc:sldChg chg="modSp mod">
        <pc:chgData name="yu 98" userId="afce8586f9e325f0" providerId="LiveId" clId="{C71B7ECA-8B2F-4BD1-B740-2012932F05C3}" dt="2021-06-15T23:38:36.592" v="6"/>
        <pc:sldMkLst>
          <pc:docMk/>
          <pc:sldMk cId="242453831" sldId="256"/>
        </pc:sldMkLst>
        <pc:spChg chg="mod">
          <ac:chgData name="yu 98" userId="afce8586f9e325f0" providerId="LiveId" clId="{C71B7ECA-8B2F-4BD1-B740-2012932F05C3}" dt="2021-06-15T23:38:36.592" v="6"/>
          <ac:spMkLst>
            <pc:docMk/>
            <pc:sldMk cId="242453831" sldId="256"/>
            <ac:spMk id="8" creationId="{DEC6C3C5-8763-4529-86C6-C55DA8AA947D}"/>
          </ac:spMkLst>
        </pc:spChg>
      </pc:sldChg>
      <pc:sldChg chg="modSp mod">
        <pc:chgData name="yu 98" userId="afce8586f9e325f0" providerId="LiveId" clId="{C71B7ECA-8B2F-4BD1-B740-2012932F05C3}" dt="2021-06-15T23:34:17.528" v="0" actId="1076"/>
        <pc:sldMkLst>
          <pc:docMk/>
          <pc:sldMk cId="1061680004" sldId="270"/>
        </pc:sldMkLst>
        <pc:picChg chg="mod">
          <ac:chgData name="yu 98" userId="afce8586f9e325f0" providerId="LiveId" clId="{C71B7ECA-8B2F-4BD1-B740-2012932F05C3}" dt="2021-06-15T23:34:17.528" v="0" actId="1076"/>
          <ac:picMkLst>
            <pc:docMk/>
            <pc:sldMk cId="1061680004" sldId="270"/>
            <ac:picMk id="11" creationId="{183921DD-C368-4BE7-83ED-0F43567E97A5}"/>
          </ac:picMkLst>
        </pc:picChg>
      </pc:sldChg>
      <pc:sldChg chg="addSp delSp modSp add mod">
        <pc:chgData name="yu 98" userId="afce8586f9e325f0" providerId="LiveId" clId="{C71B7ECA-8B2F-4BD1-B740-2012932F05C3}" dt="2021-06-25T07:38:46.929" v="98" actId="478"/>
        <pc:sldMkLst>
          <pc:docMk/>
          <pc:sldMk cId="3994192317" sldId="275"/>
        </pc:sldMkLst>
        <pc:spChg chg="add mod">
          <ac:chgData name="yu 98" userId="afce8586f9e325f0" providerId="LiveId" clId="{C71B7ECA-8B2F-4BD1-B740-2012932F05C3}" dt="2021-06-25T07:31:02.587" v="86" actId="1076"/>
          <ac:spMkLst>
            <pc:docMk/>
            <pc:sldMk cId="3994192317" sldId="275"/>
            <ac:spMk id="3" creationId="{945CEE92-9104-42B1-9CBC-C66A0F1DFEAB}"/>
          </ac:spMkLst>
        </pc:spChg>
        <pc:picChg chg="mod">
          <ac:chgData name="yu 98" userId="afce8586f9e325f0" providerId="LiveId" clId="{C71B7ECA-8B2F-4BD1-B740-2012932F05C3}" dt="2021-06-25T07:38:43.254" v="93" actId="1076"/>
          <ac:picMkLst>
            <pc:docMk/>
            <pc:sldMk cId="3994192317" sldId="275"/>
            <ac:picMk id="2" creationId="{411EA4FA-E0DE-48DD-B486-34A798C53FBA}"/>
          </ac:picMkLst>
        </pc:picChg>
        <pc:picChg chg="add del mod">
          <ac:chgData name="yu 98" userId="afce8586f9e325f0" providerId="LiveId" clId="{C71B7ECA-8B2F-4BD1-B740-2012932F05C3}" dt="2021-06-25T07:38:46.929" v="98" actId="478"/>
          <ac:picMkLst>
            <pc:docMk/>
            <pc:sldMk cId="3994192317" sldId="275"/>
            <ac:picMk id="4" creationId="{98D33C80-0BAB-439D-BC40-23DB72E3E102}"/>
          </ac:picMkLst>
        </pc:picChg>
      </pc:sldChg>
      <pc:sldChg chg="addSp delSp modSp add mod">
        <pc:chgData name="yu 98" userId="afce8586f9e325f0" providerId="LiveId" clId="{C71B7ECA-8B2F-4BD1-B740-2012932F05C3}" dt="2021-06-25T07:43:17.097" v="211" actId="1076"/>
        <pc:sldMkLst>
          <pc:docMk/>
          <pc:sldMk cId="4065669119" sldId="276"/>
        </pc:sldMkLst>
        <pc:spChg chg="add mod">
          <ac:chgData name="yu 98" userId="afce8586f9e325f0" providerId="LiveId" clId="{C71B7ECA-8B2F-4BD1-B740-2012932F05C3}" dt="2021-06-25T07:43:17.097" v="211" actId="1076"/>
          <ac:spMkLst>
            <pc:docMk/>
            <pc:sldMk cId="4065669119" sldId="276"/>
            <ac:spMk id="5" creationId="{B1FBC14B-CB76-4F27-A991-76BDBE4014FD}"/>
          </ac:spMkLst>
        </pc:spChg>
        <pc:picChg chg="del mod">
          <ac:chgData name="yu 98" userId="afce8586f9e325f0" providerId="LiveId" clId="{C71B7ECA-8B2F-4BD1-B740-2012932F05C3}" dt="2021-06-25T07:38:40.820" v="92" actId="478"/>
          <ac:picMkLst>
            <pc:docMk/>
            <pc:sldMk cId="4065669119" sldId="276"/>
            <ac:picMk id="2" creationId="{411EA4FA-E0DE-48DD-B486-34A798C53FBA}"/>
          </ac:picMkLst>
        </pc:picChg>
        <pc:picChg chg="add del mod">
          <ac:chgData name="yu 98" userId="afce8586f9e325f0" providerId="LiveId" clId="{C71B7ECA-8B2F-4BD1-B740-2012932F05C3}" dt="2021-06-25T07:42:23.461" v="104" actId="1076"/>
          <ac:picMkLst>
            <pc:docMk/>
            <pc:sldMk cId="4065669119" sldId="276"/>
            <ac:picMk id="4" creationId="{98D33C80-0BAB-439D-BC40-23DB72E3E102}"/>
          </ac:picMkLst>
        </pc:picChg>
      </pc:sldChg>
    </pc:docChg>
  </pc:docChgLst>
  <pc:docChgLst>
    <pc:chgData name="yu 98" userId="afce8586f9e325f0" providerId="LiveId" clId="{E43AEA83-E57D-4028-B341-A7BF0C66FBA1}"/>
    <pc:docChg chg="undo custSel addSld modSld sldOrd">
      <pc:chgData name="yu 98" userId="afce8586f9e325f0" providerId="LiveId" clId="{E43AEA83-E57D-4028-B341-A7BF0C66FBA1}" dt="2021-04-21T09:54:52.981" v="647"/>
      <pc:docMkLst>
        <pc:docMk/>
      </pc:docMkLst>
      <pc:sldChg chg="modSp">
        <pc:chgData name="yu 98" userId="afce8586f9e325f0" providerId="LiveId" clId="{E43AEA83-E57D-4028-B341-A7BF0C66FBA1}" dt="2021-04-21T09:30:11.237" v="190" actId="207"/>
        <pc:sldMkLst>
          <pc:docMk/>
          <pc:sldMk cId="1167419830" sldId="268"/>
        </pc:sldMkLst>
        <pc:spChg chg="mod">
          <ac:chgData name="yu 98" userId="afce8586f9e325f0" providerId="LiveId" clId="{E43AEA83-E57D-4028-B341-A7BF0C66FBA1}" dt="2021-04-21T09:30:11.237" v="190" actId="207"/>
          <ac:spMkLst>
            <pc:docMk/>
            <pc:sldMk cId="1167419830" sldId="268"/>
            <ac:spMk id="10" creationId="{B8F87925-2F64-4B4C-B7C8-A72329A4DFA3}"/>
          </ac:spMkLst>
        </pc:spChg>
      </pc:sldChg>
      <pc:sldChg chg="addSp delSp modSp new mod modAnim">
        <pc:chgData name="yu 98" userId="afce8586f9e325f0" providerId="LiveId" clId="{E43AEA83-E57D-4028-B341-A7BF0C66FBA1}" dt="2021-04-21T09:11:45.608" v="10"/>
        <pc:sldMkLst>
          <pc:docMk/>
          <pc:sldMk cId="3340835219" sldId="270"/>
        </pc:sldMkLst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2" creationId="{AF2B65A6-F9EF-47BB-A1F6-61318343549C}"/>
          </ac:spMkLst>
        </pc:spChg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3" creationId="{44D5E14B-C0F9-458C-A5DC-BB189A50FA30}"/>
          </ac:spMkLst>
        </pc:spChg>
        <pc:spChg chg="add mod">
          <ac:chgData name="yu 98" userId="afce8586f9e325f0" providerId="LiveId" clId="{E43AEA83-E57D-4028-B341-A7BF0C66FBA1}" dt="2021-04-21T09:11:16.343" v="8"/>
          <ac:spMkLst>
            <pc:docMk/>
            <pc:sldMk cId="3340835219" sldId="270"/>
            <ac:spMk id="5" creationId="{5FC92862-F4CC-445C-BA44-9BFBE2B22C40}"/>
          </ac:spMkLst>
        </pc:spChg>
        <pc:spChg chg="add del mod">
          <ac:chgData name="yu 98" userId="afce8586f9e325f0" providerId="LiveId" clId="{E43AEA83-E57D-4028-B341-A7BF0C66FBA1}" dt="2021-04-21T09:11:45.608" v="10"/>
          <ac:spMkLst>
            <pc:docMk/>
            <pc:sldMk cId="3340835219" sldId="270"/>
            <ac:spMk id="6" creationId="{BFAF6A8D-7E36-4133-AF31-94C84F1D8FC6}"/>
          </ac:spMkLst>
        </pc:spChg>
        <pc:picChg chg="add mod">
          <ac:chgData name="yu 98" userId="afce8586f9e325f0" providerId="LiveId" clId="{E43AEA83-E57D-4028-B341-A7BF0C66FBA1}" dt="2021-04-21T09:11:09.590" v="7" actId="1076"/>
          <ac:picMkLst>
            <pc:docMk/>
            <pc:sldMk cId="3340835219" sldId="270"/>
            <ac:picMk id="4" creationId="{7420C765-026F-4A33-99C0-A9113D8FCB8C}"/>
          </ac:picMkLst>
        </pc:picChg>
      </pc:sldChg>
      <pc:sldChg chg="addSp delSp modSp new mod modAnim">
        <pc:chgData name="yu 98" userId="afce8586f9e325f0" providerId="LiveId" clId="{E43AEA83-E57D-4028-B341-A7BF0C66FBA1}" dt="2021-04-21T09:32:46.597" v="206" actId="1076"/>
        <pc:sldMkLst>
          <pc:docMk/>
          <pc:sldMk cId="42775388" sldId="271"/>
        </pc:sldMkLst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2" creationId="{56D4DDCF-C2CA-4185-AA22-A05FA68F3E68}"/>
          </ac:spMkLst>
        </pc:spChg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3" creationId="{7E0131EC-EA80-4C82-80A2-91C9EF44D69E}"/>
          </ac:spMkLst>
        </pc:spChg>
        <pc:spChg chg="add mod">
          <ac:chgData name="yu 98" userId="afce8586f9e325f0" providerId="LiveId" clId="{E43AEA83-E57D-4028-B341-A7BF0C66FBA1}" dt="2021-04-21T09:11:52.779" v="13"/>
          <ac:spMkLst>
            <pc:docMk/>
            <pc:sldMk cId="42775388" sldId="271"/>
            <ac:spMk id="4" creationId="{8D3093A1-E871-49CB-B881-68A96D54C2E9}"/>
          </ac:spMkLst>
        </pc:spChg>
        <pc:spChg chg="add mod">
          <ac:chgData name="yu 98" userId="afce8586f9e325f0" providerId="LiveId" clId="{E43AEA83-E57D-4028-B341-A7BF0C66FBA1}" dt="2021-04-21T09:25:26.476" v="107" actId="1076"/>
          <ac:spMkLst>
            <pc:docMk/>
            <pc:sldMk cId="42775388" sldId="271"/>
            <ac:spMk id="5" creationId="{A8B0688E-76C6-4B4F-9318-F0D0065FADEA}"/>
          </ac:spMkLst>
        </pc:spChg>
        <pc:spChg chg="add mod">
          <ac:chgData name="yu 98" userId="afce8586f9e325f0" providerId="LiveId" clId="{E43AEA83-E57D-4028-B341-A7BF0C66FBA1}" dt="2021-04-21T09:25:28.230" v="108" actId="1076"/>
          <ac:spMkLst>
            <pc:docMk/>
            <pc:sldMk cId="42775388" sldId="271"/>
            <ac:spMk id="6" creationId="{DDE5BF6E-5EEC-411F-8867-8E8381B259DF}"/>
          </ac:spMkLst>
        </pc:spChg>
        <pc:spChg chg="add del mod">
          <ac:chgData name="yu 98" userId="afce8586f9e325f0" providerId="LiveId" clId="{E43AEA83-E57D-4028-B341-A7BF0C66FBA1}" dt="2021-04-21T09:27:13.754" v="123" actId="478"/>
          <ac:spMkLst>
            <pc:docMk/>
            <pc:sldMk cId="42775388" sldId="271"/>
            <ac:spMk id="7" creationId="{BDCF903F-1F25-4C5E-8BC2-5EDA3B9BC4C7}"/>
          </ac:spMkLst>
        </pc:spChg>
        <pc:spChg chg="add del mod">
          <ac:chgData name="yu 98" userId="afce8586f9e325f0" providerId="LiveId" clId="{E43AEA83-E57D-4028-B341-A7BF0C66FBA1}" dt="2021-04-21T09:21:56.853" v="72" actId="478"/>
          <ac:spMkLst>
            <pc:docMk/>
            <pc:sldMk cId="42775388" sldId="271"/>
            <ac:spMk id="9" creationId="{30CD0ABC-2DF3-45C5-9AD1-EB5FCBFF6F1D}"/>
          </ac:spMkLst>
        </pc:spChg>
        <pc:spChg chg="add mod">
          <ac:chgData name="yu 98" userId="afce8586f9e325f0" providerId="LiveId" clId="{E43AEA83-E57D-4028-B341-A7BF0C66FBA1}" dt="2021-04-21T09:25:13.947" v="102" actId="14100"/>
          <ac:spMkLst>
            <pc:docMk/>
            <pc:sldMk cId="42775388" sldId="271"/>
            <ac:spMk id="10" creationId="{D3CE9FC6-FB5F-4430-AD98-B0347DB3708B}"/>
          </ac:spMkLst>
        </pc:spChg>
        <pc:spChg chg="add mod">
          <ac:chgData name="yu 98" userId="afce8586f9e325f0" providerId="LiveId" clId="{E43AEA83-E57D-4028-B341-A7BF0C66FBA1}" dt="2021-04-21T09:27:56.533" v="153" actId="1076"/>
          <ac:spMkLst>
            <pc:docMk/>
            <pc:sldMk cId="42775388" sldId="271"/>
            <ac:spMk id="11" creationId="{52BDB076-AC03-439A-A4FC-02AF415D5A24}"/>
          </ac:spMkLst>
        </pc:spChg>
        <pc:spChg chg="add mod">
          <ac:chgData name="yu 98" userId="afce8586f9e325f0" providerId="LiveId" clId="{E43AEA83-E57D-4028-B341-A7BF0C66FBA1}" dt="2021-04-21T09:29:28.370" v="189" actId="20577"/>
          <ac:spMkLst>
            <pc:docMk/>
            <pc:sldMk cId="42775388" sldId="271"/>
            <ac:spMk id="14" creationId="{2E13BBA0-49BE-4B9D-AFC2-8852A4ED977C}"/>
          </ac:spMkLst>
        </pc:spChg>
        <pc:picChg chg="add mod">
          <ac:chgData name="yu 98" userId="afce8586f9e325f0" providerId="LiveId" clId="{E43AEA83-E57D-4028-B341-A7BF0C66FBA1}" dt="2021-04-21T09:25:31.598" v="110" actId="1076"/>
          <ac:picMkLst>
            <pc:docMk/>
            <pc:sldMk cId="42775388" sldId="271"/>
            <ac:picMk id="3" creationId="{F680B84B-B68A-46FC-9C50-BE127E65A662}"/>
          </ac:picMkLst>
        </pc:picChg>
        <pc:picChg chg="add mod">
          <ac:chgData name="yu 98" userId="afce8586f9e325f0" providerId="LiveId" clId="{E43AEA83-E57D-4028-B341-A7BF0C66FBA1}" dt="2021-04-21T09:32:46.597" v="206" actId="1076"/>
          <ac:picMkLst>
            <pc:docMk/>
            <pc:sldMk cId="42775388" sldId="271"/>
            <ac:picMk id="8" creationId="{1A4C1C29-53F3-4A05-807D-442E4B7B0EDD}"/>
          </ac:picMkLst>
        </pc:picChg>
        <pc:picChg chg="add mod">
          <ac:chgData name="yu 98" userId="afce8586f9e325f0" providerId="LiveId" clId="{E43AEA83-E57D-4028-B341-A7BF0C66FBA1}" dt="2021-04-21T09:25:29.966" v="109" actId="1076"/>
          <ac:picMkLst>
            <pc:docMk/>
            <pc:sldMk cId="42775388" sldId="271"/>
            <ac:picMk id="1026" creationId="{BA1AABC6-4C20-4AC7-9F79-65453CA1B8AC}"/>
          </ac:picMkLst>
        </pc:picChg>
        <pc:picChg chg="add mod">
          <ac:chgData name="yu 98" userId="afce8586f9e325f0" providerId="LiveId" clId="{E43AEA83-E57D-4028-B341-A7BF0C66FBA1}" dt="2021-04-21T09:25:03.384" v="98" actId="1076"/>
          <ac:picMkLst>
            <pc:docMk/>
            <pc:sldMk cId="42775388" sldId="271"/>
            <ac:picMk id="1028" creationId="{2C26EE90-DAD1-4733-B704-3DC17616DA3A}"/>
          </ac:picMkLst>
        </pc:picChg>
      </pc:sldChg>
      <pc:sldChg chg="modSp add mod ord">
        <pc:chgData name="yu 98" userId="afce8586f9e325f0" providerId="LiveId" clId="{E43AEA83-E57D-4028-B341-A7BF0C66FBA1}" dt="2021-04-21T09:30:49.396" v="201" actId="207"/>
        <pc:sldMkLst>
          <pc:docMk/>
          <pc:sldMk cId="834345601" sldId="272"/>
        </pc:sldMkLst>
        <pc:spChg chg="mod">
          <ac:chgData name="yu 98" userId="afce8586f9e325f0" providerId="LiveId" clId="{E43AEA83-E57D-4028-B341-A7BF0C66FBA1}" dt="2021-04-21T09:30:49.396" v="201" actId="207"/>
          <ac:spMkLst>
            <pc:docMk/>
            <pc:sldMk cId="834345601" sldId="272"/>
            <ac:spMk id="10" creationId="{B8F87925-2F64-4B4C-B7C8-A72329A4DFA3}"/>
          </ac:spMkLst>
        </pc:spChg>
      </pc:sldChg>
      <pc:sldChg chg="addSp delSp modSp add mod ord delAnim modAnim">
        <pc:chgData name="yu 98" userId="afce8586f9e325f0" providerId="LiveId" clId="{E43AEA83-E57D-4028-B341-A7BF0C66FBA1}" dt="2021-04-21T09:45:40.987" v="450"/>
        <pc:sldMkLst>
          <pc:docMk/>
          <pc:sldMk cId="4109318823" sldId="273"/>
        </pc:sldMkLst>
        <pc:spChg chg="del mod">
          <ac:chgData name="yu 98" userId="afce8586f9e325f0" providerId="LiveId" clId="{E43AEA83-E57D-4028-B341-A7BF0C66FBA1}" dt="2021-04-21T09:34:07.470" v="222" actId="478"/>
          <ac:spMkLst>
            <pc:docMk/>
            <pc:sldMk cId="4109318823" sldId="273"/>
            <ac:spMk id="4" creationId="{AE6525D4-F3D4-40DF-BC4A-E112AF0DFDDF}"/>
          </ac:spMkLst>
        </pc:spChg>
        <pc:spChg chg="add mod">
          <ac:chgData name="yu 98" userId="afce8586f9e325f0" providerId="LiveId" clId="{E43AEA83-E57D-4028-B341-A7BF0C66FBA1}" dt="2021-04-21T09:34:04.982" v="221" actId="1076"/>
          <ac:spMkLst>
            <pc:docMk/>
            <pc:sldMk cId="4109318823" sldId="273"/>
            <ac:spMk id="6" creationId="{0C032AC3-6706-48FA-ACC4-8CEA515E5958}"/>
          </ac:spMkLst>
        </pc:spChg>
        <pc:spChg chg="add mod">
          <ac:chgData name="yu 98" userId="afce8586f9e325f0" providerId="LiveId" clId="{E43AEA83-E57D-4028-B341-A7BF0C66FBA1}" dt="2021-04-21T09:42:23.270" v="274" actId="5793"/>
          <ac:spMkLst>
            <pc:docMk/>
            <pc:sldMk cId="4109318823" sldId="273"/>
            <ac:spMk id="7" creationId="{5EFFE27D-745F-48D7-B73A-4C1C8424526D}"/>
          </ac:spMkLst>
        </pc:spChg>
        <pc:spChg chg="add mod">
          <ac:chgData name="yu 98" userId="afce8586f9e325f0" providerId="LiveId" clId="{E43AEA83-E57D-4028-B341-A7BF0C66FBA1}" dt="2021-04-21T09:43:04.465" v="353" actId="20577"/>
          <ac:spMkLst>
            <pc:docMk/>
            <pc:sldMk cId="4109318823" sldId="273"/>
            <ac:spMk id="8" creationId="{11B838B4-D4EE-440F-99F2-5DEC82BC146B}"/>
          </ac:spMkLst>
        </pc:spChg>
        <pc:spChg chg="add mod">
          <ac:chgData name="yu 98" userId="afce8586f9e325f0" providerId="LiveId" clId="{E43AEA83-E57D-4028-B341-A7BF0C66FBA1}" dt="2021-04-21T09:43:31.784" v="430" actId="20577"/>
          <ac:spMkLst>
            <pc:docMk/>
            <pc:sldMk cId="4109318823" sldId="273"/>
            <ac:spMk id="9" creationId="{7E967ED0-D7A1-4449-BA82-0393D9A91FED}"/>
          </ac:spMkLst>
        </pc:spChg>
        <pc:picChg chg="add mod">
          <ac:chgData name="yu 98" userId="afce8586f9e325f0" providerId="LiveId" clId="{E43AEA83-E57D-4028-B341-A7BF0C66FBA1}" dt="2021-04-21T09:42:21.469" v="273" actId="1076"/>
          <ac:picMkLst>
            <pc:docMk/>
            <pc:sldMk cId="4109318823" sldId="273"/>
            <ac:picMk id="2" creationId="{762E770C-29FF-497C-99CF-86A973DC7F93}"/>
          </ac:picMkLst>
        </pc:picChg>
        <pc:picChg chg="del mod">
          <ac:chgData name="yu 98" userId="afce8586f9e325f0" providerId="LiveId" clId="{E43AEA83-E57D-4028-B341-A7BF0C66FBA1}" dt="2021-04-21T09:34:09.286" v="224" actId="478"/>
          <ac:picMkLst>
            <pc:docMk/>
            <pc:sldMk cId="4109318823" sldId="273"/>
            <ac:picMk id="5" creationId="{494CF889-0F22-4A1A-9B45-B2F4B19F6C79}"/>
          </ac:picMkLst>
        </pc:picChg>
        <pc:picChg chg="add mod">
          <ac:chgData name="yu 98" userId="afce8586f9e325f0" providerId="LiveId" clId="{E43AEA83-E57D-4028-B341-A7BF0C66FBA1}" dt="2021-04-21T09:45:06.325" v="445" actId="1076"/>
          <ac:picMkLst>
            <pc:docMk/>
            <pc:sldMk cId="4109318823" sldId="273"/>
            <ac:picMk id="10" creationId="{80350A61-BE40-4001-871A-32D9D32ACB8A}"/>
          </ac:picMkLst>
        </pc:picChg>
      </pc:sldChg>
      <pc:sldChg chg="new">
        <pc:chgData name="yu 98" userId="afce8586f9e325f0" providerId="LiveId" clId="{E43AEA83-E57D-4028-B341-A7BF0C66FBA1}" dt="2021-04-21T09:44:31.560" v="431" actId="680"/>
        <pc:sldMkLst>
          <pc:docMk/>
          <pc:sldMk cId="1488964938" sldId="274"/>
        </pc:sldMkLst>
      </pc:sldChg>
      <pc:sldChg chg="addSp delSp modSp add mod">
        <pc:chgData name="yu 98" userId="afce8586f9e325f0" providerId="LiveId" clId="{E43AEA83-E57D-4028-B341-A7BF0C66FBA1}" dt="2021-04-21T09:45:00.968" v="442" actId="478"/>
        <pc:sldMkLst>
          <pc:docMk/>
          <pc:sldMk cId="2191564451" sldId="275"/>
        </pc:sldMkLst>
        <pc:spChg chg="del">
          <ac:chgData name="yu 98" userId="afce8586f9e325f0" providerId="LiveId" clId="{E43AEA83-E57D-4028-B341-A7BF0C66FBA1}" dt="2021-04-21T09:44:43.433" v="434" actId="478"/>
          <ac:spMkLst>
            <pc:docMk/>
            <pc:sldMk cId="2191564451" sldId="275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8" creationId="{11B838B4-D4EE-440F-99F2-5DEC82BC146B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4:39.869" v="433" actId="478"/>
          <ac:picMkLst>
            <pc:docMk/>
            <pc:sldMk cId="2191564451" sldId="275"/>
            <ac:picMk id="2" creationId="{762E770C-29FF-497C-99CF-86A973DC7F93}"/>
          </ac:picMkLst>
        </pc:picChg>
        <pc:picChg chg="add del mod">
          <ac:chgData name="yu 98" userId="afce8586f9e325f0" providerId="LiveId" clId="{E43AEA83-E57D-4028-B341-A7BF0C66FBA1}" dt="2021-04-21T09:45:00.968" v="442" actId="478"/>
          <ac:picMkLst>
            <pc:docMk/>
            <pc:sldMk cId="2191564451" sldId="275"/>
            <ac:picMk id="3" creationId="{BCB40466-7522-4011-8B60-1F15DC264FD5}"/>
          </ac:picMkLst>
        </pc:picChg>
      </pc:sldChg>
      <pc:sldChg chg="addSp delSp modSp add mod delAnim modAnim">
        <pc:chgData name="yu 98" userId="afce8586f9e325f0" providerId="LiveId" clId="{E43AEA83-E57D-4028-B341-A7BF0C66FBA1}" dt="2021-04-21T09:54:52.981" v="647"/>
        <pc:sldMkLst>
          <pc:docMk/>
          <pc:sldMk cId="2795199213" sldId="276"/>
        </pc:sldMkLst>
        <pc:spChg chg="mod">
          <ac:chgData name="yu 98" userId="afce8586f9e325f0" providerId="LiveId" clId="{E43AEA83-E57D-4028-B341-A7BF0C66FBA1}" dt="2021-04-21T09:47:43.129" v="635" actId="20577"/>
          <ac:spMkLst>
            <pc:docMk/>
            <pc:sldMk cId="2795199213" sldId="276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6:42.897" v="456" actId="478"/>
          <ac:spMkLst>
            <pc:docMk/>
            <pc:sldMk cId="2795199213" sldId="276"/>
            <ac:spMk id="8" creationId="{11B838B4-D4EE-440F-99F2-5DEC82BC146B}"/>
          </ac:spMkLst>
        </pc:spChg>
        <pc:spChg chg="del mod">
          <ac:chgData name="yu 98" userId="afce8586f9e325f0" providerId="LiveId" clId="{E43AEA83-E57D-4028-B341-A7BF0C66FBA1}" dt="2021-04-21T09:46:38.110" v="454" actId="478"/>
          <ac:spMkLst>
            <pc:docMk/>
            <pc:sldMk cId="2795199213" sldId="276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6:40.790" v="455" actId="478"/>
          <ac:picMkLst>
            <pc:docMk/>
            <pc:sldMk cId="2795199213" sldId="276"/>
            <ac:picMk id="2" creationId="{762E770C-29FF-497C-99CF-86A973DC7F93}"/>
          </ac:picMkLst>
        </pc:picChg>
        <pc:picChg chg="add mod ord">
          <ac:chgData name="yu 98" userId="afce8586f9e325f0" providerId="LiveId" clId="{E43AEA83-E57D-4028-B341-A7BF0C66FBA1}" dt="2021-04-21T09:54:51.395" v="646" actId="166"/>
          <ac:picMkLst>
            <pc:docMk/>
            <pc:sldMk cId="2795199213" sldId="276"/>
            <ac:picMk id="3" creationId="{B2F8D2C0-D51D-4EC9-BD55-2632FE720054}"/>
          </ac:picMkLst>
        </pc:picChg>
        <pc:picChg chg="add mod">
          <ac:chgData name="yu 98" userId="afce8586f9e325f0" providerId="LiveId" clId="{E43AEA83-E57D-4028-B341-A7BF0C66FBA1}" dt="2021-04-21T09:54:36.276" v="643" actId="1076"/>
          <ac:picMkLst>
            <pc:docMk/>
            <pc:sldMk cId="2795199213" sldId="276"/>
            <ac:picMk id="4" creationId="{DFE284EC-2DF6-4DA7-AF5D-0212271B37DD}"/>
          </ac:picMkLst>
        </pc:picChg>
        <pc:picChg chg="del">
          <ac:chgData name="yu 98" userId="afce8586f9e325f0" providerId="LiveId" clId="{E43AEA83-E57D-4028-B341-A7BF0C66FBA1}" dt="2021-04-21T09:46:34.608" v="452" actId="478"/>
          <ac:picMkLst>
            <pc:docMk/>
            <pc:sldMk cId="2795199213" sldId="276"/>
            <ac:picMk id="10" creationId="{80350A61-BE40-4001-871A-32D9D32ACB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2021/6/25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2021/6/25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254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196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103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905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709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90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612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107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9827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874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119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ECC0172-A7CF-4BC0-8484-F66727EC67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362200"/>
            <a:ext cx="94488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1FE4A6-A302-4919-8A49-CEB8647436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987676"/>
            <a:ext cx="94488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</p:txBody>
      </p:sp>
      <p:sp>
        <p:nvSpPr>
          <p:cNvPr id="4" name="長方形 7">
            <a:extLst>
              <a:ext uri="{FF2B5EF4-FFF2-40B4-BE49-F238E27FC236}">
                <a16:creationId xmlns:a16="http://schemas.microsoft.com/office/drawing/2014/main" id="{3A3E5833-38E0-4F06-8B83-C4F611CB78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長方形 6">
            <a:extLst>
              <a:ext uri="{FF2B5EF4-FFF2-40B4-BE49-F238E27FC236}">
                <a16:creationId xmlns:a16="http://schemas.microsoft.com/office/drawing/2014/main" id="{56C2F72E-A446-4093-B966-72DFBE14E8FB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3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5ADC-4531-4A26-9662-E3176BCC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F04190-A8F2-4071-80C2-D2DB867B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534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B4DABE-965C-4ADA-876D-A739EF390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36000" y="1189038"/>
            <a:ext cx="2438400" cy="5516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31A201-E265-47CB-9087-0F6105452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0800" y="1189038"/>
            <a:ext cx="7112000" cy="5516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57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2021/6/25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16FF7-AF11-440A-B49D-A8B41680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B47F8-BA25-41F8-8428-E2655514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66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08693-1973-457D-BC03-BC1877B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7181A-9350-4395-9D1F-15E73E14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116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48C6A-D770-46C0-A7CC-17A04211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EB6B6-0784-4583-AC5F-FE598817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7DD699-6BD6-49F7-83B0-46DF9B7F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204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830F6-7821-414C-942C-1E359750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6E702-B5F4-42FB-9869-DBC3E8EE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637011-3F88-45B4-9D39-3867CC67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45297F-99BC-469A-AEA1-652FFD4FA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72EFA5-8D79-433F-9FEA-F0315A74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66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8BB7C-CDAB-4358-A93C-25A91F2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39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03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F04B-FD22-4D7D-967C-676996B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61AB0-DC90-46AB-A4E3-2C443E846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7BAAF9-EA75-43E1-AEA6-5F53589B2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4504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BECD9-A0DB-4348-849D-5A2B32A6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F4BFE6-4B4F-40A4-AB49-F898B486B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2EF241-F728-4760-8B18-02EFC2F1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長方形 7">
            <a:extLst>
              <a:ext uri="{FF2B5EF4-FFF2-40B4-BE49-F238E27FC236}">
                <a16:creationId xmlns:a16="http://schemas.microsoft.com/office/drawing/2014/main" id="{F9AF891D-17F7-444B-A9B8-A9A8B0430DC2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D107DA-CB10-4338-A154-F5E1FBFBC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189038"/>
            <a:ext cx="9753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9338E0-3187-4A27-AEE6-16AD6A6A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2133600"/>
            <a:ext cx="9753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179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74786" y="3779393"/>
            <a:ext cx="704960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第二回</a:t>
            </a:r>
            <a:r>
              <a:rPr lang="en-US" altLang="ja-JP" sz="3600" dirty="0">
                <a:solidFill>
                  <a:srgbClr val="080808"/>
                </a:solidFill>
              </a:rPr>
              <a:t>:</a:t>
            </a:r>
            <a:r>
              <a:rPr lang="en-US" altLang="ja-JP" sz="3600" dirty="0" err="1">
                <a:solidFill>
                  <a:srgbClr val="080808"/>
                </a:solidFill>
              </a:rPr>
              <a:t>arduino</a:t>
            </a:r>
            <a:r>
              <a:rPr lang="ja-JP" altLang="en-US" sz="3600" dirty="0">
                <a:solidFill>
                  <a:srgbClr val="080808"/>
                </a:solidFill>
              </a:rPr>
              <a:t>のピンについて</a:t>
            </a:r>
            <a:endParaRPr lang="en-US" altLang="ja-JP" sz="36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C6C3C5-8763-4529-86C6-C55DA8AA947D}"/>
              </a:ext>
            </a:extLst>
          </p:cNvPr>
          <p:cNvSpPr/>
          <p:nvPr/>
        </p:nvSpPr>
        <p:spPr>
          <a:xfrm>
            <a:off x="3272150" y="2522191"/>
            <a:ext cx="56477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b="0" kern="1200" cap="none" spc="0" dirty="0">
                <a:ln w="0"/>
                <a:gradFill>
                  <a:gsLst>
                    <a:gs pos="36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Arduino</a:t>
            </a:r>
            <a:r>
              <a:rPr lang="ja-JP" altLang="en-US" sz="6600" b="0" kern="1200" cap="none" spc="0" dirty="0">
                <a:ln w="0"/>
                <a:gradFill>
                  <a:gsLst>
                    <a:gs pos="49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講習会</a:t>
            </a:r>
            <a:endParaRPr lang="ja-JP" altLang="en-US" sz="6600" b="0" cap="none" spc="0" dirty="0">
              <a:ln w="0"/>
              <a:gradFill>
                <a:gsLst>
                  <a:gs pos="49000">
                    <a:srgbClr val="00B05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サブタイトル 2">
            <a:extLst>
              <a:ext uri="{FF2B5EF4-FFF2-40B4-BE49-F238E27FC236}">
                <a16:creationId xmlns:a16="http://schemas.microsoft.com/office/drawing/2014/main" id="{8B79BF25-04DF-4A73-9B11-18CEB8654587}"/>
              </a:ext>
            </a:extLst>
          </p:cNvPr>
          <p:cNvSpPr txBox="1">
            <a:spLocks/>
          </p:cNvSpPr>
          <p:nvPr/>
        </p:nvSpPr>
        <p:spPr>
          <a:xfrm>
            <a:off x="1667508" y="331954"/>
            <a:ext cx="885698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のピンを設定してみよう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16" name="サブタイトル 2">
            <a:extLst>
              <a:ext uri="{FF2B5EF4-FFF2-40B4-BE49-F238E27FC236}">
                <a16:creationId xmlns:a16="http://schemas.microsoft.com/office/drawing/2014/main" id="{0BB39F5C-ADDA-4769-B269-1E8B5ACF6B55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①「</a:t>
            </a:r>
            <a:r>
              <a:rPr lang="en-US" altLang="ja-JP" sz="3600" dirty="0" err="1">
                <a:solidFill>
                  <a:schemeClr val="bg1"/>
                </a:solidFill>
              </a:rPr>
              <a:t>arduinoIDE</a:t>
            </a:r>
            <a:r>
              <a:rPr lang="ja-JP" altLang="en-US" sz="3600" dirty="0">
                <a:solidFill>
                  <a:schemeClr val="bg1"/>
                </a:solidFill>
              </a:rPr>
              <a:t>」を開く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②ファイル</a:t>
            </a:r>
            <a:r>
              <a:rPr lang="en-US" altLang="ja-JP" sz="3600" dirty="0">
                <a:solidFill>
                  <a:schemeClr val="bg1"/>
                </a:solidFill>
              </a:rPr>
              <a:t>-&gt;</a:t>
            </a:r>
            <a:r>
              <a:rPr lang="ja-JP" altLang="en-US" sz="3600" dirty="0">
                <a:solidFill>
                  <a:schemeClr val="bg1"/>
                </a:solidFill>
              </a:rPr>
              <a:t>スケッチ例</a:t>
            </a:r>
            <a:r>
              <a:rPr lang="en-US" altLang="ja-JP" sz="3600" dirty="0">
                <a:solidFill>
                  <a:schemeClr val="bg1"/>
                </a:solidFill>
              </a:rPr>
              <a:t>-&gt;01.Basics-&gt;Blink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11EA4FA-E0DE-48DD-B486-34A798C5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708920"/>
            <a:ext cx="105251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サブタイトル 2">
            <a:extLst>
              <a:ext uri="{FF2B5EF4-FFF2-40B4-BE49-F238E27FC236}">
                <a16:creationId xmlns:a16="http://schemas.microsoft.com/office/drawing/2014/main" id="{8B79BF25-04DF-4A73-9B11-18CEB8654587}"/>
              </a:ext>
            </a:extLst>
          </p:cNvPr>
          <p:cNvSpPr txBox="1">
            <a:spLocks/>
          </p:cNvSpPr>
          <p:nvPr/>
        </p:nvSpPr>
        <p:spPr>
          <a:xfrm>
            <a:off x="1667508" y="331954"/>
            <a:ext cx="885698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のピンを設定してみよう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16" name="サブタイトル 2">
            <a:extLst>
              <a:ext uri="{FF2B5EF4-FFF2-40B4-BE49-F238E27FC236}">
                <a16:creationId xmlns:a16="http://schemas.microsoft.com/office/drawing/2014/main" id="{0BB39F5C-ADDA-4769-B269-1E8B5ACF6B55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①「</a:t>
            </a:r>
            <a:r>
              <a:rPr lang="en-US" altLang="ja-JP" sz="3600" dirty="0" err="1">
                <a:solidFill>
                  <a:schemeClr val="bg1"/>
                </a:solidFill>
              </a:rPr>
              <a:t>arduinoIDE</a:t>
            </a:r>
            <a:r>
              <a:rPr lang="ja-JP" altLang="en-US" sz="3600" dirty="0">
                <a:solidFill>
                  <a:schemeClr val="bg1"/>
                </a:solidFill>
              </a:rPr>
              <a:t>」を開く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②ファイル</a:t>
            </a:r>
            <a:r>
              <a:rPr lang="en-US" altLang="ja-JP" sz="3600" dirty="0">
                <a:solidFill>
                  <a:schemeClr val="bg1"/>
                </a:solidFill>
              </a:rPr>
              <a:t>-&gt;</a:t>
            </a:r>
            <a:r>
              <a:rPr lang="ja-JP" altLang="en-US" sz="3600" dirty="0">
                <a:solidFill>
                  <a:schemeClr val="bg1"/>
                </a:solidFill>
              </a:rPr>
              <a:t>スケッチ例</a:t>
            </a:r>
            <a:r>
              <a:rPr lang="en-US" altLang="ja-JP" sz="3600" dirty="0">
                <a:solidFill>
                  <a:schemeClr val="bg1"/>
                </a:solidFill>
              </a:rPr>
              <a:t>-&gt;01.Basics-&gt;Blink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11EA4FA-E0DE-48DD-B486-34A798C5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218341"/>
            <a:ext cx="10525125" cy="364807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CEE92-9104-42B1-9CBC-C66A0F1DFEAB}"/>
              </a:ext>
            </a:extLst>
          </p:cNvPr>
          <p:cNvSpPr txBox="1"/>
          <p:nvPr/>
        </p:nvSpPr>
        <p:spPr>
          <a:xfrm flipH="1">
            <a:off x="563572" y="2725854"/>
            <a:ext cx="576064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chemeClr val="bg1"/>
                </a:solidFill>
              </a:rPr>
              <a:t>12</a:t>
            </a:r>
            <a:r>
              <a:rPr kumimoji="1" lang="ja-JP" altLang="en-US" dirty="0">
                <a:solidFill>
                  <a:schemeClr val="bg1"/>
                </a:solidFill>
              </a:rPr>
              <a:t>ピンで光るように指定してみよう</a:t>
            </a:r>
          </a:p>
        </p:txBody>
      </p:sp>
    </p:spTree>
    <p:extLst>
      <p:ext uri="{BB962C8B-B14F-4D97-AF65-F5344CB8AC3E}">
        <p14:creationId xmlns:p14="http://schemas.microsoft.com/office/powerpoint/2010/main" val="399419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サブタイトル 2">
            <a:extLst>
              <a:ext uri="{FF2B5EF4-FFF2-40B4-BE49-F238E27FC236}">
                <a16:creationId xmlns:a16="http://schemas.microsoft.com/office/drawing/2014/main" id="{8B79BF25-04DF-4A73-9B11-18CEB8654587}"/>
              </a:ext>
            </a:extLst>
          </p:cNvPr>
          <p:cNvSpPr txBox="1">
            <a:spLocks/>
          </p:cNvSpPr>
          <p:nvPr/>
        </p:nvSpPr>
        <p:spPr>
          <a:xfrm>
            <a:off x="1667508" y="331954"/>
            <a:ext cx="885698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のピンを設定してみよう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16" name="サブタイトル 2">
            <a:extLst>
              <a:ext uri="{FF2B5EF4-FFF2-40B4-BE49-F238E27FC236}">
                <a16:creationId xmlns:a16="http://schemas.microsoft.com/office/drawing/2014/main" id="{0BB39F5C-ADDA-4769-B269-1E8B5ACF6B55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①「</a:t>
            </a:r>
            <a:r>
              <a:rPr lang="en-US" altLang="ja-JP" sz="3600" dirty="0" err="1">
                <a:solidFill>
                  <a:schemeClr val="bg1"/>
                </a:solidFill>
              </a:rPr>
              <a:t>arduinoIDE</a:t>
            </a:r>
            <a:r>
              <a:rPr lang="ja-JP" altLang="en-US" sz="3600" dirty="0">
                <a:solidFill>
                  <a:schemeClr val="bg1"/>
                </a:solidFill>
              </a:rPr>
              <a:t>」を開く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②ファイル</a:t>
            </a:r>
            <a:r>
              <a:rPr lang="en-US" altLang="ja-JP" sz="3600" dirty="0">
                <a:solidFill>
                  <a:schemeClr val="bg1"/>
                </a:solidFill>
              </a:rPr>
              <a:t>-&gt;</a:t>
            </a:r>
            <a:r>
              <a:rPr lang="ja-JP" altLang="en-US" sz="3600" dirty="0">
                <a:solidFill>
                  <a:schemeClr val="bg1"/>
                </a:solidFill>
              </a:rPr>
              <a:t>スケッチ例</a:t>
            </a:r>
            <a:r>
              <a:rPr lang="en-US" altLang="ja-JP" sz="3600" dirty="0">
                <a:solidFill>
                  <a:schemeClr val="bg1"/>
                </a:solidFill>
              </a:rPr>
              <a:t>-&gt;01.Basics-&gt;Blink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CEE92-9104-42B1-9CBC-C66A0F1DFEAB}"/>
              </a:ext>
            </a:extLst>
          </p:cNvPr>
          <p:cNvSpPr txBox="1"/>
          <p:nvPr/>
        </p:nvSpPr>
        <p:spPr>
          <a:xfrm flipH="1">
            <a:off x="563572" y="2725854"/>
            <a:ext cx="576064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chemeClr val="bg1"/>
                </a:solidFill>
              </a:rPr>
              <a:t>12</a:t>
            </a:r>
            <a:r>
              <a:rPr kumimoji="1" lang="ja-JP" altLang="en-US" dirty="0">
                <a:solidFill>
                  <a:schemeClr val="bg1"/>
                </a:solidFill>
              </a:rPr>
              <a:t>ピンで光るように指定してみよう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D33C80-0BAB-439D-BC40-23DB72E3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72" y="3185664"/>
            <a:ext cx="8628772" cy="3638767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B1FBC14B-CB76-4F27-A991-76BDBE4014FD}"/>
              </a:ext>
            </a:extLst>
          </p:cNvPr>
          <p:cNvSpPr/>
          <p:nvPr/>
        </p:nvSpPr>
        <p:spPr bwMode="auto">
          <a:xfrm>
            <a:off x="7320136" y="1786955"/>
            <a:ext cx="4536504" cy="1877798"/>
          </a:xfrm>
          <a:prstGeom prst="wedgeEllipseCallout">
            <a:avLst>
              <a:gd name="adj1" fmla="val -112557"/>
              <a:gd name="adj2" fmla="val 183960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で始まる文はプログラムには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関係ないただのメモ</a:t>
            </a:r>
          </a:p>
        </p:txBody>
      </p:sp>
    </p:spTree>
    <p:extLst>
      <p:ext uri="{BB962C8B-B14F-4D97-AF65-F5344CB8AC3E}">
        <p14:creationId xmlns:p14="http://schemas.microsoft.com/office/powerpoint/2010/main" val="406566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のピンについて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のピンを設定してみよう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27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のピンについて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のピンを設定してみよう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75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789426" y="116632"/>
            <a:ext cx="661314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のピンについて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39789B-A0C5-4921-8C43-A5A2C007F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268760"/>
            <a:ext cx="6715125" cy="4686300"/>
          </a:xfrm>
          <a:prstGeom prst="rect">
            <a:avLst/>
          </a:prstGeom>
        </p:spPr>
      </p:pic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2F8ABB9E-EE76-4E9E-84FC-4CC388A8194F}"/>
              </a:ext>
            </a:extLst>
          </p:cNvPr>
          <p:cNvSpPr/>
          <p:nvPr/>
        </p:nvSpPr>
        <p:spPr bwMode="auto">
          <a:xfrm>
            <a:off x="1505869" y="1090464"/>
            <a:ext cx="6192688" cy="1152128"/>
          </a:xfrm>
          <a:prstGeom prst="donu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円: 塗りつぶしなし 10">
            <a:extLst>
              <a:ext uri="{FF2B5EF4-FFF2-40B4-BE49-F238E27FC236}">
                <a16:creationId xmlns:a16="http://schemas.microsoft.com/office/drawing/2014/main" id="{9DB10414-4AE0-49F6-8B0B-02F4DDA703C5}"/>
              </a:ext>
            </a:extLst>
          </p:cNvPr>
          <p:cNvSpPr/>
          <p:nvPr/>
        </p:nvSpPr>
        <p:spPr bwMode="auto">
          <a:xfrm>
            <a:off x="1492271" y="5090964"/>
            <a:ext cx="6192688" cy="1152128"/>
          </a:xfrm>
          <a:prstGeom prst="donu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A0874D6-9854-4E5C-B68B-B527D3C3FF17}"/>
              </a:ext>
            </a:extLst>
          </p:cNvPr>
          <p:cNvSpPr/>
          <p:nvPr/>
        </p:nvSpPr>
        <p:spPr bwMode="auto">
          <a:xfrm rot="19645693">
            <a:off x="7646630" y="4813809"/>
            <a:ext cx="1743873" cy="554310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4A1DDC83-2B6E-46CB-A774-FEC46446BB04}"/>
              </a:ext>
            </a:extLst>
          </p:cNvPr>
          <p:cNvSpPr/>
          <p:nvPr/>
        </p:nvSpPr>
        <p:spPr bwMode="auto">
          <a:xfrm rot="2483801">
            <a:off x="7706331" y="2024651"/>
            <a:ext cx="1743873" cy="554310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爆発: 8 pt 4">
            <a:extLst>
              <a:ext uri="{FF2B5EF4-FFF2-40B4-BE49-F238E27FC236}">
                <a16:creationId xmlns:a16="http://schemas.microsoft.com/office/drawing/2014/main" id="{5801FF4C-C60D-4A88-9890-9380EF614EEE}"/>
              </a:ext>
            </a:extLst>
          </p:cNvPr>
          <p:cNvSpPr/>
          <p:nvPr/>
        </p:nvSpPr>
        <p:spPr bwMode="auto">
          <a:xfrm>
            <a:off x="8688288" y="2528975"/>
            <a:ext cx="3174149" cy="252606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rgbClr val="FFFF00"/>
                </a:solidFill>
              </a:rPr>
              <a:t>ピン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17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4" grpId="0" animBg="1"/>
      <p:bldP spid="1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789426" y="116632"/>
            <a:ext cx="661314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のピンについて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7464152" y="1403150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39789B-A0C5-4921-8C43-A5A2C007F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3" y="1673242"/>
            <a:ext cx="5565477" cy="388399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016C346-0F9C-4824-99C1-95357D7D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1619174"/>
            <a:ext cx="4276725" cy="8096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DD9095F-30CB-4D2D-B32F-C52D28E34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192" y="2916608"/>
            <a:ext cx="3038475" cy="11811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1A6C644-8045-4BCF-B7D1-1158F1AA2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2732" y="4585517"/>
            <a:ext cx="2743200" cy="1152525"/>
          </a:xfrm>
          <a:prstGeom prst="rect">
            <a:avLst/>
          </a:prstGeom>
        </p:spPr>
      </p:pic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A8612E80-91E7-49EC-A3A1-0F9D551AC1C2}"/>
              </a:ext>
            </a:extLst>
          </p:cNvPr>
          <p:cNvSpPr/>
          <p:nvPr/>
        </p:nvSpPr>
        <p:spPr bwMode="auto">
          <a:xfrm>
            <a:off x="1706916" y="1499397"/>
            <a:ext cx="4423271" cy="1169360"/>
          </a:xfrm>
          <a:prstGeom prst="donu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円: 塗りつぶしなし 14">
            <a:extLst>
              <a:ext uri="{FF2B5EF4-FFF2-40B4-BE49-F238E27FC236}">
                <a16:creationId xmlns:a16="http://schemas.microsoft.com/office/drawing/2014/main" id="{C915E648-C862-4F17-A284-64C0CE8FCB04}"/>
              </a:ext>
            </a:extLst>
          </p:cNvPr>
          <p:cNvSpPr/>
          <p:nvPr/>
        </p:nvSpPr>
        <p:spPr bwMode="auto">
          <a:xfrm>
            <a:off x="2495600" y="4437112"/>
            <a:ext cx="1800200" cy="1300930"/>
          </a:xfrm>
          <a:prstGeom prst="donut">
            <a:avLst>
              <a:gd name="adj" fmla="val 15689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円: 塗りつぶしなし 15">
            <a:extLst>
              <a:ext uri="{FF2B5EF4-FFF2-40B4-BE49-F238E27FC236}">
                <a16:creationId xmlns:a16="http://schemas.microsoft.com/office/drawing/2014/main" id="{427783C3-E285-48CF-9E36-1DA1A4B855D2}"/>
              </a:ext>
            </a:extLst>
          </p:cNvPr>
          <p:cNvSpPr/>
          <p:nvPr/>
        </p:nvSpPr>
        <p:spPr bwMode="auto">
          <a:xfrm>
            <a:off x="4295800" y="4433115"/>
            <a:ext cx="1440160" cy="1300930"/>
          </a:xfrm>
          <a:prstGeom prst="donut">
            <a:avLst>
              <a:gd name="adj" fmla="val 15689"/>
            </a:avLst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矢印: 下カーブ 16">
            <a:extLst>
              <a:ext uri="{FF2B5EF4-FFF2-40B4-BE49-F238E27FC236}">
                <a16:creationId xmlns:a16="http://schemas.microsoft.com/office/drawing/2014/main" id="{C6953005-F25E-403B-8A34-D24183EBD661}"/>
              </a:ext>
            </a:extLst>
          </p:cNvPr>
          <p:cNvSpPr/>
          <p:nvPr/>
        </p:nvSpPr>
        <p:spPr bwMode="auto">
          <a:xfrm>
            <a:off x="5015880" y="957554"/>
            <a:ext cx="4026652" cy="685800"/>
          </a:xfrm>
          <a:prstGeom prst="curvedDownArrow">
            <a:avLst>
              <a:gd name="adj1" fmla="val 76478"/>
              <a:gd name="adj2" fmla="val 122261"/>
              <a:gd name="adj3" fmla="val 40523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矢印: 下カーブ 17">
            <a:extLst>
              <a:ext uri="{FF2B5EF4-FFF2-40B4-BE49-F238E27FC236}">
                <a16:creationId xmlns:a16="http://schemas.microsoft.com/office/drawing/2014/main" id="{A4EEB51C-B0FC-4650-9F5B-749F62780178}"/>
              </a:ext>
            </a:extLst>
          </p:cNvPr>
          <p:cNvSpPr/>
          <p:nvPr/>
        </p:nvSpPr>
        <p:spPr bwMode="auto">
          <a:xfrm>
            <a:off x="4805090" y="3902768"/>
            <a:ext cx="4026652" cy="685800"/>
          </a:xfrm>
          <a:prstGeom prst="curvedDownArrow">
            <a:avLst>
              <a:gd name="adj1" fmla="val 76478"/>
              <a:gd name="adj2" fmla="val 122261"/>
              <a:gd name="adj3" fmla="val 40523"/>
            </a:avLst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矢印: 下カーブ 18">
            <a:extLst>
              <a:ext uri="{FF2B5EF4-FFF2-40B4-BE49-F238E27FC236}">
                <a16:creationId xmlns:a16="http://schemas.microsoft.com/office/drawing/2014/main" id="{724AA07F-BC0C-4575-8DF4-591B9CE6946A}"/>
              </a:ext>
            </a:extLst>
          </p:cNvPr>
          <p:cNvSpPr/>
          <p:nvPr/>
        </p:nvSpPr>
        <p:spPr bwMode="auto">
          <a:xfrm rot="20507501">
            <a:off x="3679746" y="2947695"/>
            <a:ext cx="4026652" cy="685800"/>
          </a:xfrm>
          <a:prstGeom prst="curvedDownArrow">
            <a:avLst>
              <a:gd name="adj1" fmla="val 76478"/>
              <a:gd name="adj2" fmla="val 122261"/>
              <a:gd name="adj3" fmla="val 40523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789426" y="116632"/>
            <a:ext cx="661314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のピンについて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C9F07B57-B6A3-4E68-A773-032035BA7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1514" y="980728"/>
            <a:ext cx="8748972" cy="4896544"/>
          </a:xfrm>
        </p:spPr>
        <p:txBody>
          <a:bodyPr rtlCol="0"/>
          <a:lstStyle/>
          <a:p>
            <a:r>
              <a:rPr lang="en-US" altLang="ja-JP" sz="36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DIGITAL PIN</a:t>
            </a:r>
          </a:p>
          <a:p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ANALOG PIN</a:t>
            </a: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1182DEC3-6843-4C1D-8947-922E05EC79DF}"/>
              </a:ext>
            </a:extLst>
          </p:cNvPr>
          <p:cNvSpPr/>
          <p:nvPr/>
        </p:nvSpPr>
        <p:spPr bwMode="auto">
          <a:xfrm>
            <a:off x="1847528" y="1772816"/>
            <a:ext cx="504056" cy="504056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サブタイトル 2">
            <a:extLst>
              <a:ext uri="{FF2B5EF4-FFF2-40B4-BE49-F238E27FC236}">
                <a16:creationId xmlns:a16="http://schemas.microsoft.com/office/drawing/2014/main" id="{D2A57905-94ED-4A0B-8118-4B698C71F9D3}"/>
              </a:ext>
            </a:extLst>
          </p:cNvPr>
          <p:cNvSpPr txBox="1">
            <a:spLocks/>
          </p:cNvSpPr>
          <p:nvPr/>
        </p:nvSpPr>
        <p:spPr>
          <a:xfrm>
            <a:off x="2351584" y="1772816"/>
            <a:ext cx="208823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入力ピン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ACFC26B-66FA-4F49-9340-CADDCF0009F8}"/>
              </a:ext>
            </a:extLst>
          </p:cNvPr>
          <p:cNvSpPr/>
          <p:nvPr/>
        </p:nvSpPr>
        <p:spPr bwMode="auto">
          <a:xfrm>
            <a:off x="1847528" y="2384884"/>
            <a:ext cx="504056" cy="50405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サブタイトル 2">
            <a:extLst>
              <a:ext uri="{FF2B5EF4-FFF2-40B4-BE49-F238E27FC236}">
                <a16:creationId xmlns:a16="http://schemas.microsoft.com/office/drawing/2014/main" id="{6FB5B0F5-4163-4AF9-9654-FDC643AD0692}"/>
              </a:ext>
            </a:extLst>
          </p:cNvPr>
          <p:cNvSpPr txBox="1">
            <a:spLocks/>
          </p:cNvSpPr>
          <p:nvPr/>
        </p:nvSpPr>
        <p:spPr>
          <a:xfrm>
            <a:off x="2351584" y="2330878"/>
            <a:ext cx="208823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出力ピン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E63AEB2-71A4-49BB-8F9C-D12E4186EE68}"/>
              </a:ext>
            </a:extLst>
          </p:cNvPr>
          <p:cNvSpPr/>
          <p:nvPr/>
        </p:nvSpPr>
        <p:spPr bwMode="auto">
          <a:xfrm>
            <a:off x="1850911" y="4300921"/>
            <a:ext cx="504056" cy="504056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サブタイトル 2">
            <a:extLst>
              <a:ext uri="{FF2B5EF4-FFF2-40B4-BE49-F238E27FC236}">
                <a16:creationId xmlns:a16="http://schemas.microsoft.com/office/drawing/2014/main" id="{333407CE-EF40-4E83-82A5-7C56C6BF572D}"/>
              </a:ext>
            </a:extLst>
          </p:cNvPr>
          <p:cNvSpPr txBox="1">
            <a:spLocks/>
          </p:cNvSpPr>
          <p:nvPr/>
        </p:nvSpPr>
        <p:spPr>
          <a:xfrm>
            <a:off x="2354967" y="4300921"/>
            <a:ext cx="208823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入力ピン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5AF5C505-3896-4A32-94BF-FCFDC5A17C80}"/>
              </a:ext>
            </a:extLst>
          </p:cNvPr>
          <p:cNvSpPr/>
          <p:nvPr/>
        </p:nvSpPr>
        <p:spPr bwMode="auto">
          <a:xfrm>
            <a:off x="1847528" y="5528972"/>
            <a:ext cx="504056" cy="504056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サブタイトル 2">
            <a:extLst>
              <a:ext uri="{FF2B5EF4-FFF2-40B4-BE49-F238E27FC236}">
                <a16:creationId xmlns:a16="http://schemas.microsoft.com/office/drawing/2014/main" id="{40874DD0-CF3E-4DE0-A605-E6892CDBF18D}"/>
              </a:ext>
            </a:extLst>
          </p:cNvPr>
          <p:cNvSpPr txBox="1">
            <a:spLocks/>
          </p:cNvSpPr>
          <p:nvPr/>
        </p:nvSpPr>
        <p:spPr>
          <a:xfrm>
            <a:off x="2351584" y="5528972"/>
            <a:ext cx="208823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入力ピン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26D2C5F-6D11-4F67-B7D7-F9C84FC3DD97}"/>
              </a:ext>
            </a:extLst>
          </p:cNvPr>
          <p:cNvSpPr/>
          <p:nvPr/>
        </p:nvSpPr>
        <p:spPr bwMode="auto">
          <a:xfrm>
            <a:off x="1847528" y="6141040"/>
            <a:ext cx="504056" cy="50405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サブタイトル 2">
            <a:extLst>
              <a:ext uri="{FF2B5EF4-FFF2-40B4-BE49-F238E27FC236}">
                <a16:creationId xmlns:a16="http://schemas.microsoft.com/office/drawing/2014/main" id="{E045601D-7655-42B1-B30A-49AB4DC8432B}"/>
              </a:ext>
            </a:extLst>
          </p:cNvPr>
          <p:cNvSpPr txBox="1">
            <a:spLocks/>
          </p:cNvSpPr>
          <p:nvPr/>
        </p:nvSpPr>
        <p:spPr>
          <a:xfrm>
            <a:off x="2351584" y="6134025"/>
            <a:ext cx="208823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出力ピン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DB3D55F-46AB-4466-8C77-16E3F15DCB6A}"/>
              </a:ext>
            </a:extLst>
          </p:cNvPr>
          <p:cNvGrpSpPr/>
          <p:nvPr/>
        </p:nvGrpSpPr>
        <p:grpSpPr>
          <a:xfrm>
            <a:off x="4187788" y="1772816"/>
            <a:ext cx="4386695" cy="685800"/>
            <a:chOff x="4187788" y="1772816"/>
            <a:chExt cx="4386695" cy="685800"/>
          </a:xfrm>
        </p:grpSpPr>
        <p:sp>
          <p:nvSpPr>
            <p:cNvPr id="32" name="矢印: 右 31">
              <a:extLst>
                <a:ext uri="{FF2B5EF4-FFF2-40B4-BE49-F238E27FC236}">
                  <a16:creationId xmlns:a16="http://schemas.microsoft.com/office/drawing/2014/main" id="{E04ED439-F491-4E59-8BEC-B95097B40B12}"/>
                </a:ext>
              </a:extLst>
            </p:cNvPr>
            <p:cNvSpPr/>
            <p:nvPr/>
          </p:nvSpPr>
          <p:spPr bwMode="auto">
            <a:xfrm>
              <a:off x="4187788" y="1799819"/>
              <a:ext cx="504056" cy="50405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サブタイトル 2">
              <a:extLst>
                <a:ext uri="{FF2B5EF4-FFF2-40B4-BE49-F238E27FC236}">
                  <a16:creationId xmlns:a16="http://schemas.microsoft.com/office/drawing/2014/main" id="{F9EEC885-A332-415D-AB0D-8E95F4E04C76}"/>
                </a:ext>
              </a:extLst>
            </p:cNvPr>
            <p:cNvSpPr txBox="1">
              <a:spLocks/>
            </p:cNvSpPr>
            <p:nvPr/>
          </p:nvSpPr>
          <p:spPr>
            <a:xfrm>
              <a:off x="4691844" y="1772816"/>
              <a:ext cx="3882639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20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8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6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15087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17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060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3600" dirty="0">
                  <a:solidFill>
                    <a:schemeClr val="bg1"/>
                  </a:solidFill>
                </a:rPr>
                <a:t>スイッチのオン・オフ</a:t>
              </a:r>
              <a:endParaRPr lang="en-US" altLang="ja-JP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B21DDE6C-5553-4E7C-B5B3-63CB01B8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3343" y="116632"/>
            <a:ext cx="1583297" cy="1791920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C083213-FCCF-403F-ABE8-C186C90B3705}"/>
              </a:ext>
            </a:extLst>
          </p:cNvPr>
          <p:cNvGrpSpPr/>
          <p:nvPr/>
        </p:nvGrpSpPr>
        <p:grpSpPr>
          <a:xfrm>
            <a:off x="4179339" y="4300921"/>
            <a:ext cx="7291713" cy="685800"/>
            <a:chOff x="4187788" y="1778218"/>
            <a:chExt cx="4170966" cy="685800"/>
          </a:xfrm>
        </p:grpSpPr>
        <p:sp>
          <p:nvSpPr>
            <p:cNvPr id="35" name="矢印: 右 34">
              <a:extLst>
                <a:ext uri="{FF2B5EF4-FFF2-40B4-BE49-F238E27FC236}">
                  <a16:creationId xmlns:a16="http://schemas.microsoft.com/office/drawing/2014/main" id="{58CC571E-40B5-4140-BCAF-BC89178D6530}"/>
                </a:ext>
              </a:extLst>
            </p:cNvPr>
            <p:cNvSpPr/>
            <p:nvPr/>
          </p:nvSpPr>
          <p:spPr bwMode="auto">
            <a:xfrm>
              <a:off x="4187788" y="1799819"/>
              <a:ext cx="299198" cy="50405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サブタイトル 2">
              <a:extLst>
                <a:ext uri="{FF2B5EF4-FFF2-40B4-BE49-F238E27FC236}">
                  <a16:creationId xmlns:a16="http://schemas.microsoft.com/office/drawing/2014/main" id="{2D1CC347-0D2B-4489-A096-19A0F4F56849}"/>
                </a:ext>
              </a:extLst>
            </p:cNvPr>
            <p:cNvSpPr txBox="1">
              <a:spLocks/>
            </p:cNvSpPr>
            <p:nvPr/>
          </p:nvSpPr>
          <p:spPr>
            <a:xfrm>
              <a:off x="4476115" y="1778218"/>
              <a:ext cx="3882639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20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8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6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15087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17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060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3600" dirty="0">
                  <a:solidFill>
                    <a:schemeClr val="bg1"/>
                  </a:solidFill>
                </a:rPr>
                <a:t>0~1023</a:t>
              </a:r>
              <a:r>
                <a:rPr lang="ja-JP" altLang="en-US" sz="3600" dirty="0">
                  <a:solidFill>
                    <a:schemeClr val="bg1"/>
                  </a:solidFill>
                </a:rPr>
                <a:t>が</a:t>
              </a:r>
              <a:r>
                <a:rPr lang="en-US" altLang="ja-JP" sz="3600" dirty="0">
                  <a:solidFill>
                    <a:schemeClr val="bg1"/>
                  </a:solidFill>
                </a:rPr>
                <a:t>0[V]~5[V]</a:t>
              </a:r>
              <a:r>
                <a:rPr lang="ja-JP" altLang="en-US" sz="3600" dirty="0">
                  <a:solidFill>
                    <a:schemeClr val="bg1"/>
                  </a:solidFill>
                </a:rPr>
                <a:t>に対応</a:t>
              </a:r>
              <a:endParaRPr lang="en-US" altLang="ja-JP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D36A099-0FEA-47C9-AB82-330B7B698F9B}"/>
              </a:ext>
            </a:extLst>
          </p:cNvPr>
          <p:cNvGrpSpPr/>
          <p:nvPr/>
        </p:nvGrpSpPr>
        <p:grpSpPr>
          <a:xfrm>
            <a:off x="4187788" y="2347081"/>
            <a:ext cx="4386695" cy="685800"/>
            <a:chOff x="4187788" y="1772816"/>
            <a:chExt cx="4386695" cy="685800"/>
          </a:xfrm>
        </p:grpSpPr>
        <p:sp>
          <p:nvSpPr>
            <p:cNvPr id="38" name="矢印: 右 37">
              <a:extLst>
                <a:ext uri="{FF2B5EF4-FFF2-40B4-BE49-F238E27FC236}">
                  <a16:creationId xmlns:a16="http://schemas.microsoft.com/office/drawing/2014/main" id="{CFB0CA26-8DE6-40B0-8154-B0865B9B728E}"/>
                </a:ext>
              </a:extLst>
            </p:cNvPr>
            <p:cNvSpPr/>
            <p:nvPr/>
          </p:nvSpPr>
          <p:spPr bwMode="auto">
            <a:xfrm>
              <a:off x="4187788" y="1799819"/>
              <a:ext cx="504056" cy="504056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サブタイトル 2">
              <a:extLst>
                <a:ext uri="{FF2B5EF4-FFF2-40B4-BE49-F238E27FC236}">
                  <a16:creationId xmlns:a16="http://schemas.microsoft.com/office/drawing/2014/main" id="{E6C6CFED-CFFA-4B42-A762-F6AEF8BC1050}"/>
                </a:ext>
              </a:extLst>
            </p:cNvPr>
            <p:cNvSpPr txBox="1">
              <a:spLocks/>
            </p:cNvSpPr>
            <p:nvPr/>
          </p:nvSpPr>
          <p:spPr>
            <a:xfrm>
              <a:off x="4691844" y="1772816"/>
              <a:ext cx="3882639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20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8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6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15087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17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060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3600" dirty="0">
                  <a:solidFill>
                    <a:schemeClr val="bg1"/>
                  </a:solidFill>
                </a:rPr>
                <a:t>LED</a:t>
              </a:r>
              <a:r>
                <a:rPr lang="ja-JP" altLang="en-US" sz="3600" dirty="0">
                  <a:solidFill>
                    <a:schemeClr val="bg1"/>
                  </a:solidFill>
                </a:rPr>
                <a:t>のオン・オフ</a:t>
              </a:r>
              <a:endParaRPr lang="en-US" altLang="ja-JP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AC767EA3-A4C1-4EE2-994A-FBBDFA128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874" y="922813"/>
            <a:ext cx="1806362" cy="1943933"/>
          </a:xfrm>
          <a:prstGeom prst="rect">
            <a:avLst/>
          </a:prstGeom>
        </p:spPr>
      </p:pic>
      <p:sp>
        <p:nvSpPr>
          <p:cNvPr id="48" name="矢印: 右 47">
            <a:extLst>
              <a:ext uri="{FF2B5EF4-FFF2-40B4-BE49-F238E27FC236}">
                <a16:creationId xmlns:a16="http://schemas.microsoft.com/office/drawing/2014/main" id="{C2392A85-A658-492E-B353-19FF5C662C82}"/>
              </a:ext>
            </a:extLst>
          </p:cNvPr>
          <p:cNvSpPr/>
          <p:nvPr/>
        </p:nvSpPr>
        <p:spPr bwMode="auto">
          <a:xfrm>
            <a:off x="1847528" y="2956407"/>
            <a:ext cx="504056" cy="50405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サブタイトル 2">
            <a:extLst>
              <a:ext uri="{FF2B5EF4-FFF2-40B4-BE49-F238E27FC236}">
                <a16:creationId xmlns:a16="http://schemas.microsoft.com/office/drawing/2014/main" id="{A1511E21-8C3B-487C-A763-ADCE05BCFD57}"/>
              </a:ext>
            </a:extLst>
          </p:cNvPr>
          <p:cNvSpPr txBox="1">
            <a:spLocks/>
          </p:cNvSpPr>
          <p:nvPr/>
        </p:nvSpPr>
        <p:spPr>
          <a:xfrm>
            <a:off x="2351584" y="2902401"/>
            <a:ext cx="2962591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PWM</a:t>
            </a:r>
            <a:r>
              <a:rPr lang="ja-JP" altLang="en-US" sz="3600" dirty="0">
                <a:solidFill>
                  <a:schemeClr val="bg1"/>
                </a:solidFill>
              </a:rPr>
              <a:t>出力ピン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89535351-F88D-4BE0-80F6-F5DDDBB5FB86}"/>
              </a:ext>
            </a:extLst>
          </p:cNvPr>
          <p:cNvGrpSpPr/>
          <p:nvPr/>
        </p:nvGrpSpPr>
        <p:grpSpPr>
          <a:xfrm>
            <a:off x="5214904" y="2880742"/>
            <a:ext cx="7291713" cy="685800"/>
            <a:chOff x="4187788" y="1778218"/>
            <a:chExt cx="4170966" cy="685800"/>
          </a:xfrm>
        </p:grpSpPr>
        <p:sp>
          <p:nvSpPr>
            <p:cNvPr id="51" name="矢印: 右 50">
              <a:extLst>
                <a:ext uri="{FF2B5EF4-FFF2-40B4-BE49-F238E27FC236}">
                  <a16:creationId xmlns:a16="http://schemas.microsoft.com/office/drawing/2014/main" id="{8F7A73D1-6E73-4129-A65E-F2C47E620447}"/>
                </a:ext>
              </a:extLst>
            </p:cNvPr>
            <p:cNvSpPr/>
            <p:nvPr/>
          </p:nvSpPr>
          <p:spPr bwMode="auto">
            <a:xfrm>
              <a:off x="4187788" y="1799819"/>
              <a:ext cx="299198" cy="504056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サブタイトル 2">
              <a:extLst>
                <a:ext uri="{FF2B5EF4-FFF2-40B4-BE49-F238E27FC236}">
                  <a16:creationId xmlns:a16="http://schemas.microsoft.com/office/drawing/2014/main" id="{BC80BF32-B50E-4163-8A32-FC93AB63B29E}"/>
                </a:ext>
              </a:extLst>
            </p:cNvPr>
            <p:cNvSpPr txBox="1">
              <a:spLocks/>
            </p:cNvSpPr>
            <p:nvPr/>
          </p:nvSpPr>
          <p:spPr>
            <a:xfrm>
              <a:off x="4476115" y="1778218"/>
              <a:ext cx="3882639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20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8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6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15087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17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060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サブタイトル 2">
            <a:extLst>
              <a:ext uri="{FF2B5EF4-FFF2-40B4-BE49-F238E27FC236}">
                <a16:creationId xmlns:a16="http://schemas.microsoft.com/office/drawing/2014/main" id="{46A407C4-A07B-4075-B9DB-32A5A4679007}"/>
              </a:ext>
            </a:extLst>
          </p:cNvPr>
          <p:cNvSpPr txBox="1">
            <a:spLocks/>
          </p:cNvSpPr>
          <p:nvPr/>
        </p:nvSpPr>
        <p:spPr>
          <a:xfrm>
            <a:off x="5709909" y="2902401"/>
            <a:ext cx="593070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LED</a:t>
            </a:r>
            <a:r>
              <a:rPr lang="ja-JP" altLang="en-US" sz="3600" dirty="0">
                <a:solidFill>
                  <a:schemeClr val="bg1"/>
                </a:solidFill>
              </a:rPr>
              <a:t>の明るさを段階的に調整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CF9547B0-1E13-4DD8-81ED-C06D2599DFB4}"/>
              </a:ext>
            </a:extLst>
          </p:cNvPr>
          <p:cNvGrpSpPr/>
          <p:nvPr/>
        </p:nvGrpSpPr>
        <p:grpSpPr>
          <a:xfrm>
            <a:off x="4106329" y="5528972"/>
            <a:ext cx="7291713" cy="685800"/>
            <a:chOff x="4187788" y="1778218"/>
            <a:chExt cx="4170966" cy="685800"/>
          </a:xfrm>
        </p:grpSpPr>
        <p:sp>
          <p:nvSpPr>
            <p:cNvPr id="55" name="矢印: 右 54">
              <a:extLst>
                <a:ext uri="{FF2B5EF4-FFF2-40B4-BE49-F238E27FC236}">
                  <a16:creationId xmlns:a16="http://schemas.microsoft.com/office/drawing/2014/main" id="{9BA9B633-17F1-4CF0-BF32-DF16D552132A}"/>
                </a:ext>
              </a:extLst>
            </p:cNvPr>
            <p:cNvSpPr/>
            <p:nvPr/>
          </p:nvSpPr>
          <p:spPr bwMode="auto">
            <a:xfrm>
              <a:off x="4187788" y="1799819"/>
              <a:ext cx="299198" cy="50405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サブタイトル 2">
              <a:extLst>
                <a:ext uri="{FF2B5EF4-FFF2-40B4-BE49-F238E27FC236}">
                  <a16:creationId xmlns:a16="http://schemas.microsoft.com/office/drawing/2014/main" id="{2239C75E-D7B9-464B-9834-B830A6597895}"/>
                </a:ext>
              </a:extLst>
            </p:cNvPr>
            <p:cNvSpPr txBox="1">
              <a:spLocks/>
            </p:cNvSpPr>
            <p:nvPr/>
          </p:nvSpPr>
          <p:spPr>
            <a:xfrm>
              <a:off x="4476115" y="1778218"/>
              <a:ext cx="3882639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20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8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6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15087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17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060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3600" dirty="0">
                  <a:solidFill>
                    <a:schemeClr val="bg1"/>
                  </a:solidFill>
                </a:rPr>
                <a:t>外部電源に接続</a:t>
              </a:r>
              <a:endParaRPr lang="en-US" altLang="ja-JP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F444DC4-3BA3-4D45-8E8D-8F18ED55072C}"/>
              </a:ext>
            </a:extLst>
          </p:cNvPr>
          <p:cNvGrpSpPr/>
          <p:nvPr/>
        </p:nvGrpSpPr>
        <p:grpSpPr>
          <a:xfrm>
            <a:off x="4107273" y="6151387"/>
            <a:ext cx="7893383" cy="685800"/>
            <a:chOff x="4187788" y="1778218"/>
            <a:chExt cx="4170966" cy="685800"/>
          </a:xfrm>
        </p:grpSpPr>
        <p:sp>
          <p:nvSpPr>
            <p:cNvPr id="59" name="矢印: 右 58">
              <a:extLst>
                <a:ext uri="{FF2B5EF4-FFF2-40B4-BE49-F238E27FC236}">
                  <a16:creationId xmlns:a16="http://schemas.microsoft.com/office/drawing/2014/main" id="{8E0206A1-F92D-496D-80AC-39D08C0B1048}"/>
                </a:ext>
              </a:extLst>
            </p:cNvPr>
            <p:cNvSpPr/>
            <p:nvPr/>
          </p:nvSpPr>
          <p:spPr bwMode="auto">
            <a:xfrm>
              <a:off x="4187788" y="1799819"/>
              <a:ext cx="299198" cy="50405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サブタイトル 2">
              <a:extLst>
                <a:ext uri="{FF2B5EF4-FFF2-40B4-BE49-F238E27FC236}">
                  <a16:creationId xmlns:a16="http://schemas.microsoft.com/office/drawing/2014/main" id="{CF38B21F-0BEF-4549-899D-88A0A116731C}"/>
                </a:ext>
              </a:extLst>
            </p:cNvPr>
            <p:cNvSpPr txBox="1">
              <a:spLocks/>
            </p:cNvSpPr>
            <p:nvPr/>
          </p:nvSpPr>
          <p:spPr>
            <a:xfrm>
              <a:off x="4476115" y="1778218"/>
              <a:ext cx="3882639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20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8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6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15087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>
                      <a:lumMod val="8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17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060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3600" dirty="0">
                  <a:solidFill>
                    <a:schemeClr val="bg1"/>
                  </a:solidFill>
                </a:rPr>
                <a:t>5[V]</a:t>
              </a:r>
              <a:r>
                <a:rPr lang="ja-JP" altLang="en-US" sz="3600" dirty="0">
                  <a:solidFill>
                    <a:schemeClr val="bg1"/>
                  </a:solidFill>
                </a:rPr>
                <a:t>、</a:t>
              </a:r>
              <a:r>
                <a:rPr lang="en-US" altLang="ja-JP" sz="3600" dirty="0">
                  <a:solidFill>
                    <a:schemeClr val="bg1"/>
                  </a:solidFill>
                </a:rPr>
                <a:t>3.3[V]</a:t>
              </a:r>
              <a:r>
                <a:rPr lang="ja-JP" altLang="en-US" sz="3600" dirty="0">
                  <a:solidFill>
                    <a:schemeClr val="bg1"/>
                  </a:solidFill>
                </a:rPr>
                <a:t>の定電圧源として機能</a:t>
              </a:r>
              <a:endParaRPr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爆発: 8 pt 60">
            <a:extLst>
              <a:ext uri="{FF2B5EF4-FFF2-40B4-BE49-F238E27FC236}">
                <a16:creationId xmlns:a16="http://schemas.microsoft.com/office/drawing/2014/main" id="{9C3AC0DE-33B4-4834-9343-32179F31FFDE}"/>
              </a:ext>
            </a:extLst>
          </p:cNvPr>
          <p:cNvSpPr/>
          <p:nvPr/>
        </p:nvSpPr>
        <p:spPr bwMode="auto">
          <a:xfrm>
            <a:off x="94635" y="1109198"/>
            <a:ext cx="7581464" cy="2685725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ピンには</a:t>
            </a:r>
            <a:r>
              <a:rPr kumimoji="0" lang="en-US" altLang="ja-JP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20[mA]</a:t>
            </a:r>
            <a:r>
              <a:rPr kumimoji="0" lang="ja-JP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まで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83921DD-C368-4BE7-83ED-0F43567E9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40" y="471819"/>
            <a:ext cx="11610773" cy="58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2" grpId="0" animBg="1"/>
      <p:bldP spid="23" grpId="0"/>
      <p:bldP spid="24" grpId="0" animBg="1"/>
      <p:bldP spid="25" grpId="0"/>
      <p:bldP spid="28" grpId="0" animBg="1"/>
      <p:bldP spid="29" grpId="0"/>
      <p:bldP spid="30" grpId="0" animBg="1"/>
      <p:bldP spid="31" grpId="0"/>
      <p:bldP spid="48" grpId="0" animBg="1"/>
      <p:bldP spid="49" grpId="0"/>
      <p:bldP spid="53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en-US" altLang="ja-JP" sz="4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のピンについて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のピンを設定してみよう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00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971764" y="332656"/>
            <a:ext cx="424847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>
                <a:solidFill>
                  <a:schemeClr val="bg1"/>
                </a:solidFill>
              </a:rPr>
              <a:t>LED</a:t>
            </a:r>
            <a:r>
              <a:rPr lang="ja-JP" altLang="en-US" sz="5400" dirty="0">
                <a:solidFill>
                  <a:schemeClr val="bg1"/>
                </a:solidFill>
              </a:rPr>
              <a:t>について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6A2907A-2401-4671-854F-0E2D1CA5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1135"/>
            <a:ext cx="3840552" cy="3872205"/>
          </a:xfrm>
          <a:prstGeom prst="rect">
            <a:avLst/>
          </a:prstGeom>
        </p:spPr>
      </p:pic>
      <p:sp>
        <p:nvSpPr>
          <p:cNvPr id="40" name="円: 塗りつぶしなし 39">
            <a:extLst>
              <a:ext uri="{FF2B5EF4-FFF2-40B4-BE49-F238E27FC236}">
                <a16:creationId xmlns:a16="http://schemas.microsoft.com/office/drawing/2014/main" id="{BE564F4D-380B-486D-A985-CA5CE6BBEEFF}"/>
              </a:ext>
            </a:extLst>
          </p:cNvPr>
          <p:cNvSpPr/>
          <p:nvPr/>
        </p:nvSpPr>
        <p:spPr bwMode="auto">
          <a:xfrm rot="2786198">
            <a:off x="1190124" y="3644759"/>
            <a:ext cx="3575839" cy="434012"/>
          </a:xfrm>
          <a:prstGeom prst="donut">
            <a:avLst>
              <a:gd name="adj" fmla="val 33593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円: 塗りつぶしなし 40">
            <a:extLst>
              <a:ext uri="{FF2B5EF4-FFF2-40B4-BE49-F238E27FC236}">
                <a16:creationId xmlns:a16="http://schemas.microsoft.com/office/drawing/2014/main" id="{33DC5DF4-302C-4346-A559-7F2B4D1C29AB}"/>
              </a:ext>
            </a:extLst>
          </p:cNvPr>
          <p:cNvSpPr/>
          <p:nvPr/>
        </p:nvSpPr>
        <p:spPr bwMode="auto">
          <a:xfrm rot="2786198">
            <a:off x="886534" y="3754857"/>
            <a:ext cx="3445954" cy="497281"/>
          </a:xfrm>
          <a:prstGeom prst="donut">
            <a:avLst>
              <a:gd name="adj" fmla="val 33075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矢印: 下カーブ 41">
            <a:extLst>
              <a:ext uri="{FF2B5EF4-FFF2-40B4-BE49-F238E27FC236}">
                <a16:creationId xmlns:a16="http://schemas.microsoft.com/office/drawing/2014/main" id="{A14043FB-474F-451C-97C7-A542E7A81BE6}"/>
              </a:ext>
            </a:extLst>
          </p:cNvPr>
          <p:cNvSpPr/>
          <p:nvPr/>
        </p:nvSpPr>
        <p:spPr bwMode="auto">
          <a:xfrm rot="20507501">
            <a:off x="2615844" y="1957290"/>
            <a:ext cx="4026652" cy="685800"/>
          </a:xfrm>
          <a:prstGeom prst="curvedDownArrow">
            <a:avLst>
              <a:gd name="adj1" fmla="val 76478"/>
              <a:gd name="adj2" fmla="val 122261"/>
              <a:gd name="adj3" fmla="val 40523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サブタイトル 2">
            <a:extLst>
              <a:ext uri="{FF2B5EF4-FFF2-40B4-BE49-F238E27FC236}">
                <a16:creationId xmlns:a16="http://schemas.microsoft.com/office/drawing/2014/main" id="{41C5E6DB-6DF6-4CC3-97C2-8A3205F10CF2}"/>
              </a:ext>
            </a:extLst>
          </p:cNvPr>
          <p:cNvSpPr txBox="1">
            <a:spLocks/>
          </p:cNvSpPr>
          <p:nvPr/>
        </p:nvSpPr>
        <p:spPr>
          <a:xfrm>
            <a:off x="6450062" y="1772831"/>
            <a:ext cx="339035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b="1" dirty="0">
                <a:solidFill>
                  <a:srgbClr val="FF0000"/>
                </a:solidFill>
              </a:rPr>
              <a:t>プラス</a:t>
            </a:r>
            <a:r>
              <a:rPr lang="en-US" altLang="ja-JP" sz="3600" b="1" dirty="0">
                <a:solidFill>
                  <a:srgbClr val="FF0000"/>
                </a:solidFill>
              </a:rPr>
              <a:t>(</a:t>
            </a:r>
            <a:r>
              <a:rPr lang="ja-JP" altLang="en-US" sz="3600" b="1" dirty="0">
                <a:solidFill>
                  <a:srgbClr val="FF0000"/>
                </a:solidFill>
              </a:rPr>
              <a:t>アノード</a:t>
            </a:r>
            <a:r>
              <a:rPr lang="en-US" altLang="ja-JP" sz="3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4" name="矢印: 下カーブ 43">
            <a:extLst>
              <a:ext uri="{FF2B5EF4-FFF2-40B4-BE49-F238E27FC236}">
                <a16:creationId xmlns:a16="http://schemas.microsoft.com/office/drawing/2014/main" id="{F1D03250-9A50-49DA-8997-57CA388B18A6}"/>
              </a:ext>
            </a:extLst>
          </p:cNvPr>
          <p:cNvSpPr/>
          <p:nvPr/>
        </p:nvSpPr>
        <p:spPr bwMode="auto">
          <a:xfrm rot="20163378">
            <a:off x="3249425" y="3338955"/>
            <a:ext cx="3253141" cy="685800"/>
          </a:xfrm>
          <a:prstGeom prst="curvedDownArrow">
            <a:avLst>
              <a:gd name="adj1" fmla="val 76478"/>
              <a:gd name="adj2" fmla="val 122261"/>
              <a:gd name="adj3" fmla="val 40523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サブタイトル 2">
            <a:extLst>
              <a:ext uri="{FF2B5EF4-FFF2-40B4-BE49-F238E27FC236}">
                <a16:creationId xmlns:a16="http://schemas.microsoft.com/office/drawing/2014/main" id="{C0074D5A-EEDA-4CA9-9286-0CDD151CEA93}"/>
              </a:ext>
            </a:extLst>
          </p:cNvPr>
          <p:cNvSpPr txBox="1">
            <a:spLocks/>
          </p:cNvSpPr>
          <p:nvPr/>
        </p:nvSpPr>
        <p:spPr>
          <a:xfrm>
            <a:off x="6457230" y="3008265"/>
            <a:ext cx="4247281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b="1" dirty="0">
                <a:solidFill>
                  <a:srgbClr val="00B0F0"/>
                </a:solidFill>
              </a:rPr>
              <a:t>マイナス</a:t>
            </a:r>
            <a:r>
              <a:rPr lang="en-US" altLang="ja-JP" sz="3600" b="1" dirty="0">
                <a:solidFill>
                  <a:srgbClr val="00B0F0"/>
                </a:solidFill>
              </a:rPr>
              <a:t>(</a:t>
            </a:r>
            <a:r>
              <a:rPr lang="ja-JP" altLang="en-US" sz="3600" b="1" dirty="0">
                <a:solidFill>
                  <a:srgbClr val="00B0F0"/>
                </a:solidFill>
              </a:rPr>
              <a:t>カソード</a:t>
            </a:r>
            <a:r>
              <a:rPr lang="en-US" altLang="ja-JP" sz="3600" b="1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AE153B8-B5D7-41B4-819B-441657313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24" y="3993993"/>
            <a:ext cx="3908450" cy="1928845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25CC980C-E075-4E9A-9927-BD2EB9E46F8F}"/>
              </a:ext>
            </a:extLst>
          </p:cNvPr>
          <p:cNvSpPr/>
          <p:nvPr/>
        </p:nvSpPr>
        <p:spPr bwMode="auto">
          <a:xfrm>
            <a:off x="6826457" y="4544740"/>
            <a:ext cx="1726205" cy="936428"/>
          </a:xfrm>
          <a:prstGeom prst="rightArrow">
            <a:avLst>
              <a:gd name="adj1" fmla="val 50000"/>
              <a:gd name="adj2" fmla="val 89144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50BD4BE3-4D25-4036-92EA-1A41B62924BD}"/>
              </a:ext>
            </a:extLst>
          </p:cNvPr>
          <p:cNvSpPr/>
          <p:nvPr/>
        </p:nvSpPr>
        <p:spPr bwMode="auto">
          <a:xfrm rot="10800000">
            <a:off x="9691460" y="4570345"/>
            <a:ext cx="1726204" cy="88521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01D7C2-DF45-40EB-B516-87E1E2B42A5E}"/>
              </a:ext>
            </a:extLst>
          </p:cNvPr>
          <p:cNvSpPr/>
          <p:nvPr/>
        </p:nvSpPr>
        <p:spPr bwMode="auto">
          <a:xfrm>
            <a:off x="8404105" y="4471775"/>
            <a:ext cx="248106" cy="108235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47174 1.48148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00093 L -0.08802 1.48148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10" grpId="0" animBg="1"/>
      <p:bldP spid="10" grpId="1" animBg="1"/>
      <p:bldP spid="47" grpId="0" animBg="1"/>
      <p:bldP spid="47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en-US" altLang="ja-JP" sz="4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のピンについて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のピンを設定してみよう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39471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4">
      <a:dk1>
        <a:srgbClr val="4D4D4D"/>
      </a:dk1>
      <a:lt1>
        <a:srgbClr val="FFFFFF"/>
      </a:lt1>
      <a:dk2>
        <a:srgbClr val="4D4D4D"/>
      </a:dk2>
      <a:lt2>
        <a:srgbClr val="ABD037"/>
      </a:lt2>
      <a:accent1>
        <a:srgbClr val="477321"/>
      </a:accent1>
      <a:accent2>
        <a:srgbClr val="548429"/>
      </a:accent2>
      <a:accent3>
        <a:srgbClr val="FFFFFF"/>
      </a:accent3>
      <a:accent4>
        <a:srgbClr val="404040"/>
      </a:accent4>
      <a:accent5>
        <a:srgbClr val="B1BCAB"/>
      </a:accent5>
      <a:accent6>
        <a:srgbClr val="4B7724"/>
      </a:accent6>
      <a:hlink>
        <a:srgbClr val="5F922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2C520E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ABD037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295</Words>
  <Application>Microsoft Office PowerPoint</Application>
  <PresentationFormat>ワイド画面</PresentationFormat>
  <Paragraphs>78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Meiryo UI</vt:lpstr>
      <vt:lpstr>Arial</vt:lpstr>
      <vt:lpstr>Microsoft Sans Serif</vt:lpstr>
      <vt:lpstr>powerpoint-template-24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98</dc:creator>
  <cp:lastModifiedBy>TANAKA Yu</cp:lastModifiedBy>
  <cp:revision>16</cp:revision>
  <dcterms:created xsi:type="dcterms:W3CDTF">2021-04-21T06:43:17Z</dcterms:created>
  <dcterms:modified xsi:type="dcterms:W3CDTF">2021-06-25T07:43:21Z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