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6" r:id="rId6"/>
    <p:sldId id="267" r:id="rId7"/>
    <p:sldId id="268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72" r:id="rId22"/>
    <p:sldId id="289" r:id="rId23"/>
    <p:sldId id="290" r:id="rId24"/>
    <p:sldId id="271" r:id="rId25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851"/>
    <a:srgbClr val="4D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1106" autoAdjust="0"/>
  </p:normalViewPr>
  <p:slideViewPr>
    <p:cSldViewPr>
      <p:cViewPr varScale="1">
        <p:scale>
          <a:sx n="62" d="100"/>
          <a:sy n="62" d="100"/>
        </p:scale>
        <p:origin x="712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98" userId="afce8586f9e325f0" providerId="LiveId" clId="{E43AEA83-E57D-4028-B341-A7BF0C66FBA1}"/>
    <pc:docChg chg="undo custSel addSld modSld sldOrd">
      <pc:chgData name="yu 98" userId="afce8586f9e325f0" providerId="LiveId" clId="{E43AEA83-E57D-4028-B341-A7BF0C66FBA1}" dt="2021-04-21T09:54:52.981" v="647"/>
      <pc:docMkLst>
        <pc:docMk/>
      </pc:docMkLst>
      <pc:sldChg chg="modSp">
        <pc:chgData name="yu 98" userId="afce8586f9e325f0" providerId="LiveId" clId="{E43AEA83-E57D-4028-B341-A7BF0C66FBA1}" dt="2021-04-21T09:30:11.237" v="190" actId="207"/>
        <pc:sldMkLst>
          <pc:docMk/>
          <pc:sldMk cId="1167419830" sldId="268"/>
        </pc:sldMkLst>
        <pc:spChg chg="mod">
          <ac:chgData name="yu 98" userId="afce8586f9e325f0" providerId="LiveId" clId="{E43AEA83-E57D-4028-B341-A7BF0C66FBA1}" dt="2021-04-21T09:30:11.237" v="190" actId="207"/>
          <ac:spMkLst>
            <pc:docMk/>
            <pc:sldMk cId="1167419830" sldId="268"/>
            <ac:spMk id="10" creationId="{B8F87925-2F64-4B4C-B7C8-A72329A4DFA3}"/>
          </ac:spMkLst>
        </pc:spChg>
      </pc:sldChg>
      <pc:sldChg chg="addSp delSp modSp new mod modAnim">
        <pc:chgData name="yu 98" userId="afce8586f9e325f0" providerId="LiveId" clId="{E43AEA83-E57D-4028-B341-A7BF0C66FBA1}" dt="2021-04-21T09:11:45.608" v="10"/>
        <pc:sldMkLst>
          <pc:docMk/>
          <pc:sldMk cId="3340835219" sldId="270"/>
        </pc:sldMkLst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2" creationId="{AF2B65A6-F9EF-47BB-A1F6-61318343549C}"/>
          </ac:spMkLst>
        </pc:spChg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3" creationId="{44D5E14B-C0F9-458C-A5DC-BB189A50FA30}"/>
          </ac:spMkLst>
        </pc:spChg>
        <pc:spChg chg="add mod">
          <ac:chgData name="yu 98" userId="afce8586f9e325f0" providerId="LiveId" clId="{E43AEA83-E57D-4028-B341-A7BF0C66FBA1}" dt="2021-04-21T09:11:16.343" v="8"/>
          <ac:spMkLst>
            <pc:docMk/>
            <pc:sldMk cId="3340835219" sldId="270"/>
            <ac:spMk id="5" creationId="{5FC92862-F4CC-445C-BA44-9BFBE2B22C40}"/>
          </ac:spMkLst>
        </pc:spChg>
        <pc:spChg chg="add del mod">
          <ac:chgData name="yu 98" userId="afce8586f9e325f0" providerId="LiveId" clId="{E43AEA83-E57D-4028-B341-A7BF0C66FBA1}" dt="2021-04-21T09:11:45.608" v="10"/>
          <ac:spMkLst>
            <pc:docMk/>
            <pc:sldMk cId="3340835219" sldId="270"/>
            <ac:spMk id="6" creationId="{BFAF6A8D-7E36-4133-AF31-94C84F1D8FC6}"/>
          </ac:spMkLst>
        </pc:spChg>
        <pc:picChg chg="add mod">
          <ac:chgData name="yu 98" userId="afce8586f9e325f0" providerId="LiveId" clId="{E43AEA83-E57D-4028-B341-A7BF0C66FBA1}" dt="2021-04-21T09:11:09.590" v="7" actId="1076"/>
          <ac:picMkLst>
            <pc:docMk/>
            <pc:sldMk cId="3340835219" sldId="270"/>
            <ac:picMk id="4" creationId="{7420C765-026F-4A33-99C0-A9113D8FCB8C}"/>
          </ac:picMkLst>
        </pc:picChg>
      </pc:sldChg>
      <pc:sldChg chg="addSp delSp modSp new mod modAnim">
        <pc:chgData name="yu 98" userId="afce8586f9e325f0" providerId="LiveId" clId="{E43AEA83-E57D-4028-B341-A7BF0C66FBA1}" dt="2021-04-21T09:32:46.597" v="206" actId="1076"/>
        <pc:sldMkLst>
          <pc:docMk/>
          <pc:sldMk cId="42775388" sldId="271"/>
        </pc:sldMkLst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2" creationId="{56D4DDCF-C2CA-4185-AA22-A05FA68F3E68}"/>
          </ac:spMkLst>
        </pc:spChg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3" creationId="{7E0131EC-EA80-4C82-80A2-91C9EF44D69E}"/>
          </ac:spMkLst>
        </pc:spChg>
        <pc:spChg chg="add mod">
          <ac:chgData name="yu 98" userId="afce8586f9e325f0" providerId="LiveId" clId="{E43AEA83-E57D-4028-B341-A7BF0C66FBA1}" dt="2021-04-21T09:11:52.779" v="13"/>
          <ac:spMkLst>
            <pc:docMk/>
            <pc:sldMk cId="42775388" sldId="271"/>
            <ac:spMk id="4" creationId="{8D3093A1-E871-49CB-B881-68A96D54C2E9}"/>
          </ac:spMkLst>
        </pc:spChg>
        <pc:spChg chg="add mod">
          <ac:chgData name="yu 98" userId="afce8586f9e325f0" providerId="LiveId" clId="{E43AEA83-E57D-4028-B341-A7BF0C66FBA1}" dt="2021-04-21T09:25:26.476" v="107" actId="1076"/>
          <ac:spMkLst>
            <pc:docMk/>
            <pc:sldMk cId="42775388" sldId="271"/>
            <ac:spMk id="5" creationId="{A8B0688E-76C6-4B4F-9318-F0D0065FADEA}"/>
          </ac:spMkLst>
        </pc:spChg>
        <pc:spChg chg="add mod">
          <ac:chgData name="yu 98" userId="afce8586f9e325f0" providerId="LiveId" clId="{E43AEA83-E57D-4028-B341-A7BF0C66FBA1}" dt="2021-04-21T09:25:28.230" v="108" actId="1076"/>
          <ac:spMkLst>
            <pc:docMk/>
            <pc:sldMk cId="42775388" sldId="271"/>
            <ac:spMk id="6" creationId="{DDE5BF6E-5EEC-411F-8867-8E8381B259DF}"/>
          </ac:spMkLst>
        </pc:spChg>
        <pc:spChg chg="add del mod">
          <ac:chgData name="yu 98" userId="afce8586f9e325f0" providerId="LiveId" clId="{E43AEA83-E57D-4028-B341-A7BF0C66FBA1}" dt="2021-04-21T09:27:13.754" v="123" actId="478"/>
          <ac:spMkLst>
            <pc:docMk/>
            <pc:sldMk cId="42775388" sldId="271"/>
            <ac:spMk id="7" creationId="{BDCF903F-1F25-4C5E-8BC2-5EDA3B9BC4C7}"/>
          </ac:spMkLst>
        </pc:spChg>
        <pc:spChg chg="add del mod">
          <ac:chgData name="yu 98" userId="afce8586f9e325f0" providerId="LiveId" clId="{E43AEA83-E57D-4028-B341-A7BF0C66FBA1}" dt="2021-04-21T09:21:56.853" v="72" actId="478"/>
          <ac:spMkLst>
            <pc:docMk/>
            <pc:sldMk cId="42775388" sldId="271"/>
            <ac:spMk id="9" creationId="{30CD0ABC-2DF3-45C5-9AD1-EB5FCBFF6F1D}"/>
          </ac:spMkLst>
        </pc:spChg>
        <pc:spChg chg="add mod">
          <ac:chgData name="yu 98" userId="afce8586f9e325f0" providerId="LiveId" clId="{E43AEA83-E57D-4028-B341-A7BF0C66FBA1}" dt="2021-04-21T09:25:13.947" v="102" actId="14100"/>
          <ac:spMkLst>
            <pc:docMk/>
            <pc:sldMk cId="42775388" sldId="271"/>
            <ac:spMk id="10" creationId="{D3CE9FC6-FB5F-4430-AD98-B0347DB3708B}"/>
          </ac:spMkLst>
        </pc:spChg>
        <pc:spChg chg="add mod">
          <ac:chgData name="yu 98" userId="afce8586f9e325f0" providerId="LiveId" clId="{E43AEA83-E57D-4028-B341-A7BF0C66FBA1}" dt="2021-04-21T09:27:56.533" v="153" actId="1076"/>
          <ac:spMkLst>
            <pc:docMk/>
            <pc:sldMk cId="42775388" sldId="271"/>
            <ac:spMk id="11" creationId="{52BDB076-AC03-439A-A4FC-02AF415D5A24}"/>
          </ac:spMkLst>
        </pc:spChg>
        <pc:spChg chg="add mod">
          <ac:chgData name="yu 98" userId="afce8586f9e325f0" providerId="LiveId" clId="{E43AEA83-E57D-4028-B341-A7BF0C66FBA1}" dt="2021-04-21T09:29:28.370" v="189" actId="20577"/>
          <ac:spMkLst>
            <pc:docMk/>
            <pc:sldMk cId="42775388" sldId="271"/>
            <ac:spMk id="14" creationId="{2E13BBA0-49BE-4B9D-AFC2-8852A4ED977C}"/>
          </ac:spMkLst>
        </pc:spChg>
        <pc:picChg chg="add mod">
          <ac:chgData name="yu 98" userId="afce8586f9e325f0" providerId="LiveId" clId="{E43AEA83-E57D-4028-B341-A7BF0C66FBA1}" dt="2021-04-21T09:25:31.598" v="110" actId="1076"/>
          <ac:picMkLst>
            <pc:docMk/>
            <pc:sldMk cId="42775388" sldId="271"/>
            <ac:picMk id="3" creationId="{F680B84B-B68A-46FC-9C50-BE127E65A662}"/>
          </ac:picMkLst>
        </pc:picChg>
        <pc:picChg chg="add mod">
          <ac:chgData name="yu 98" userId="afce8586f9e325f0" providerId="LiveId" clId="{E43AEA83-E57D-4028-B341-A7BF0C66FBA1}" dt="2021-04-21T09:32:46.597" v="206" actId="1076"/>
          <ac:picMkLst>
            <pc:docMk/>
            <pc:sldMk cId="42775388" sldId="271"/>
            <ac:picMk id="8" creationId="{1A4C1C29-53F3-4A05-807D-442E4B7B0EDD}"/>
          </ac:picMkLst>
        </pc:picChg>
        <pc:picChg chg="add mod">
          <ac:chgData name="yu 98" userId="afce8586f9e325f0" providerId="LiveId" clId="{E43AEA83-E57D-4028-B341-A7BF0C66FBA1}" dt="2021-04-21T09:25:29.966" v="109" actId="1076"/>
          <ac:picMkLst>
            <pc:docMk/>
            <pc:sldMk cId="42775388" sldId="271"/>
            <ac:picMk id="1026" creationId="{BA1AABC6-4C20-4AC7-9F79-65453CA1B8AC}"/>
          </ac:picMkLst>
        </pc:picChg>
        <pc:picChg chg="add mod">
          <ac:chgData name="yu 98" userId="afce8586f9e325f0" providerId="LiveId" clId="{E43AEA83-E57D-4028-B341-A7BF0C66FBA1}" dt="2021-04-21T09:25:03.384" v="98" actId="1076"/>
          <ac:picMkLst>
            <pc:docMk/>
            <pc:sldMk cId="42775388" sldId="271"/>
            <ac:picMk id="1028" creationId="{2C26EE90-DAD1-4733-B704-3DC17616DA3A}"/>
          </ac:picMkLst>
        </pc:picChg>
      </pc:sldChg>
      <pc:sldChg chg="modSp add mod ord">
        <pc:chgData name="yu 98" userId="afce8586f9e325f0" providerId="LiveId" clId="{E43AEA83-E57D-4028-B341-A7BF0C66FBA1}" dt="2021-04-21T09:30:49.396" v="201" actId="207"/>
        <pc:sldMkLst>
          <pc:docMk/>
          <pc:sldMk cId="834345601" sldId="272"/>
        </pc:sldMkLst>
        <pc:spChg chg="mod">
          <ac:chgData name="yu 98" userId="afce8586f9e325f0" providerId="LiveId" clId="{E43AEA83-E57D-4028-B341-A7BF0C66FBA1}" dt="2021-04-21T09:30:49.396" v="201" actId="207"/>
          <ac:spMkLst>
            <pc:docMk/>
            <pc:sldMk cId="834345601" sldId="272"/>
            <ac:spMk id="10" creationId="{B8F87925-2F64-4B4C-B7C8-A72329A4DFA3}"/>
          </ac:spMkLst>
        </pc:spChg>
      </pc:sldChg>
      <pc:sldChg chg="addSp delSp modSp add mod ord delAnim modAnim">
        <pc:chgData name="yu 98" userId="afce8586f9e325f0" providerId="LiveId" clId="{E43AEA83-E57D-4028-B341-A7BF0C66FBA1}" dt="2021-04-21T09:45:40.987" v="450"/>
        <pc:sldMkLst>
          <pc:docMk/>
          <pc:sldMk cId="4109318823" sldId="273"/>
        </pc:sldMkLst>
        <pc:spChg chg="del mod">
          <ac:chgData name="yu 98" userId="afce8586f9e325f0" providerId="LiveId" clId="{E43AEA83-E57D-4028-B341-A7BF0C66FBA1}" dt="2021-04-21T09:34:07.470" v="222" actId="478"/>
          <ac:spMkLst>
            <pc:docMk/>
            <pc:sldMk cId="4109318823" sldId="273"/>
            <ac:spMk id="4" creationId="{AE6525D4-F3D4-40DF-BC4A-E112AF0DFDDF}"/>
          </ac:spMkLst>
        </pc:spChg>
        <pc:spChg chg="add mod">
          <ac:chgData name="yu 98" userId="afce8586f9e325f0" providerId="LiveId" clId="{E43AEA83-E57D-4028-B341-A7BF0C66FBA1}" dt="2021-04-21T09:34:04.982" v="221" actId="1076"/>
          <ac:spMkLst>
            <pc:docMk/>
            <pc:sldMk cId="4109318823" sldId="273"/>
            <ac:spMk id="6" creationId="{0C032AC3-6706-48FA-ACC4-8CEA515E5958}"/>
          </ac:spMkLst>
        </pc:spChg>
        <pc:spChg chg="add mod">
          <ac:chgData name="yu 98" userId="afce8586f9e325f0" providerId="LiveId" clId="{E43AEA83-E57D-4028-B341-A7BF0C66FBA1}" dt="2021-04-21T09:42:23.270" v="274" actId="5793"/>
          <ac:spMkLst>
            <pc:docMk/>
            <pc:sldMk cId="4109318823" sldId="273"/>
            <ac:spMk id="7" creationId="{5EFFE27D-745F-48D7-B73A-4C1C8424526D}"/>
          </ac:spMkLst>
        </pc:spChg>
        <pc:spChg chg="add mod">
          <ac:chgData name="yu 98" userId="afce8586f9e325f0" providerId="LiveId" clId="{E43AEA83-E57D-4028-B341-A7BF0C66FBA1}" dt="2021-04-21T09:43:04.465" v="353" actId="20577"/>
          <ac:spMkLst>
            <pc:docMk/>
            <pc:sldMk cId="4109318823" sldId="273"/>
            <ac:spMk id="8" creationId="{11B838B4-D4EE-440F-99F2-5DEC82BC146B}"/>
          </ac:spMkLst>
        </pc:spChg>
        <pc:spChg chg="add mod">
          <ac:chgData name="yu 98" userId="afce8586f9e325f0" providerId="LiveId" clId="{E43AEA83-E57D-4028-B341-A7BF0C66FBA1}" dt="2021-04-21T09:43:31.784" v="430" actId="20577"/>
          <ac:spMkLst>
            <pc:docMk/>
            <pc:sldMk cId="4109318823" sldId="273"/>
            <ac:spMk id="9" creationId="{7E967ED0-D7A1-4449-BA82-0393D9A91FED}"/>
          </ac:spMkLst>
        </pc:spChg>
        <pc:picChg chg="add mod">
          <ac:chgData name="yu 98" userId="afce8586f9e325f0" providerId="LiveId" clId="{E43AEA83-E57D-4028-B341-A7BF0C66FBA1}" dt="2021-04-21T09:42:21.469" v="273" actId="1076"/>
          <ac:picMkLst>
            <pc:docMk/>
            <pc:sldMk cId="4109318823" sldId="273"/>
            <ac:picMk id="2" creationId="{762E770C-29FF-497C-99CF-86A973DC7F93}"/>
          </ac:picMkLst>
        </pc:picChg>
        <pc:picChg chg="del mod">
          <ac:chgData name="yu 98" userId="afce8586f9e325f0" providerId="LiveId" clId="{E43AEA83-E57D-4028-B341-A7BF0C66FBA1}" dt="2021-04-21T09:34:09.286" v="224" actId="478"/>
          <ac:picMkLst>
            <pc:docMk/>
            <pc:sldMk cId="4109318823" sldId="273"/>
            <ac:picMk id="5" creationId="{494CF889-0F22-4A1A-9B45-B2F4B19F6C79}"/>
          </ac:picMkLst>
        </pc:picChg>
        <pc:picChg chg="add mod">
          <ac:chgData name="yu 98" userId="afce8586f9e325f0" providerId="LiveId" clId="{E43AEA83-E57D-4028-B341-A7BF0C66FBA1}" dt="2021-04-21T09:45:06.325" v="445" actId="1076"/>
          <ac:picMkLst>
            <pc:docMk/>
            <pc:sldMk cId="4109318823" sldId="273"/>
            <ac:picMk id="10" creationId="{80350A61-BE40-4001-871A-32D9D32ACB8A}"/>
          </ac:picMkLst>
        </pc:picChg>
      </pc:sldChg>
      <pc:sldChg chg="new">
        <pc:chgData name="yu 98" userId="afce8586f9e325f0" providerId="LiveId" clId="{E43AEA83-E57D-4028-B341-A7BF0C66FBA1}" dt="2021-04-21T09:44:31.560" v="431" actId="680"/>
        <pc:sldMkLst>
          <pc:docMk/>
          <pc:sldMk cId="1488964938" sldId="274"/>
        </pc:sldMkLst>
      </pc:sldChg>
      <pc:sldChg chg="addSp delSp modSp add mod">
        <pc:chgData name="yu 98" userId="afce8586f9e325f0" providerId="LiveId" clId="{E43AEA83-E57D-4028-B341-A7BF0C66FBA1}" dt="2021-04-21T09:45:00.968" v="442" actId="478"/>
        <pc:sldMkLst>
          <pc:docMk/>
          <pc:sldMk cId="2191564451" sldId="275"/>
        </pc:sldMkLst>
        <pc:spChg chg="del">
          <ac:chgData name="yu 98" userId="afce8586f9e325f0" providerId="LiveId" clId="{E43AEA83-E57D-4028-B341-A7BF0C66FBA1}" dt="2021-04-21T09:44:43.433" v="434" actId="478"/>
          <ac:spMkLst>
            <pc:docMk/>
            <pc:sldMk cId="2191564451" sldId="275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8" creationId="{11B838B4-D4EE-440F-99F2-5DEC82BC146B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4:39.869" v="433" actId="478"/>
          <ac:picMkLst>
            <pc:docMk/>
            <pc:sldMk cId="2191564451" sldId="275"/>
            <ac:picMk id="2" creationId="{762E770C-29FF-497C-99CF-86A973DC7F93}"/>
          </ac:picMkLst>
        </pc:picChg>
        <pc:picChg chg="add del mod">
          <ac:chgData name="yu 98" userId="afce8586f9e325f0" providerId="LiveId" clId="{E43AEA83-E57D-4028-B341-A7BF0C66FBA1}" dt="2021-04-21T09:45:00.968" v="442" actId="478"/>
          <ac:picMkLst>
            <pc:docMk/>
            <pc:sldMk cId="2191564451" sldId="275"/>
            <ac:picMk id="3" creationId="{BCB40466-7522-4011-8B60-1F15DC264FD5}"/>
          </ac:picMkLst>
        </pc:picChg>
      </pc:sldChg>
      <pc:sldChg chg="addSp delSp modSp add mod delAnim modAnim">
        <pc:chgData name="yu 98" userId="afce8586f9e325f0" providerId="LiveId" clId="{E43AEA83-E57D-4028-B341-A7BF0C66FBA1}" dt="2021-04-21T09:54:52.981" v="647"/>
        <pc:sldMkLst>
          <pc:docMk/>
          <pc:sldMk cId="2795199213" sldId="276"/>
        </pc:sldMkLst>
        <pc:spChg chg="mod">
          <ac:chgData name="yu 98" userId="afce8586f9e325f0" providerId="LiveId" clId="{E43AEA83-E57D-4028-B341-A7BF0C66FBA1}" dt="2021-04-21T09:47:43.129" v="635" actId="20577"/>
          <ac:spMkLst>
            <pc:docMk/>
            <pc:sldMk cId="2795199213" sldId="276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6:42.897" v="456" actId="478"/>
          <ac:spMkLst>
            <pc:docMk/>
            <pc:sldMk cId="2795199213" sldId="276"/>
            <ac:spMk id="8" creationId="{11B838B4-D4EE-440F-99F2-5DEC82BC146B}"/>
          </ac:spMkLst>
        </pc:spChg>
        <pc:spChg chg="del mod">
          <ac:chgData name="yu 98" userId="afce8586f9e325f0" providerId="LiveId" clId="{E43AEA83-E57D-4028-B341-A7BF0C66FBA1}" dt="2021-04-21T09:46:38.110" v="454" actId="478"/>
          <ac:spMkLst>
            <pc:docMk/>
            <pc:sldMk cId="2795199213" sldId="276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6:40.790" v="455" actId="478"/>
          <ac:picMkLst>
            <pc:docMk/>
            <pc:sldMk cId="2795199213" sldId="276"/>
            <ac:picMk id="2" creationId="{762E770C-29FF-497C-99CF-86A973DC7F93}"/>
          </ac:picMkLst>
        </pc:picChg>
        <pc:picChg chg="add mod ord">
          <ac:chgData name="yu 98" userId="afce8586f9e325f0" providerId="LiveId" clId="{E43AEA83-E57D-4028-B341-A7BF0C66FBA1}" dt="2021-04-21T09:54:51.395" v="646" actId="166"/>
          <ac:picMkLst>
            <pc:docMk/>
            <pc:sldMk cId="2795199213" sldId="276"/>
            <ac:picMk id="3" creationId="{B2F8D2C0-D51D-4EC9-BD55-2632FE720054}"/>
          </ac:picMkLst>
        </pc:picChg>
        <pc:picChg chg="add mod">
          <ac:chgData name="yu 98" userId="afce8586f9e325f0" providerId="LiveId" clId="{E43AEA83-E57D-4028-B341-A7BF0C66FBA1}" dt="2021-04-21T09:54:36.276" v="643" actId="1076"/>
          <ac:picMkLst>
            <pc:docMk/>
            <pc:sldMk cId="2795199213" sldId="276"/>
            <ac:picMk id="4" creationId="{DFE284EC-2DF6-4DA7-AF5D-0212271B37DD}"/>
          </ac:picMkLst>
        </pc:picChg>
        <pc:picChg chg="del">
          <ac:chgData name="yu 98" userId="afce8586f9e325f0" providerId="LiveId" clId="{E43AEA83-E57D-4028-B341-A7BF0C66FBA1}" dt="2021-04-21T09:46:34.608" v="452" actId="478"/>
          <ac:picMkLst>
            <pc:docMk/>
            <pc:sldMk cId="2795199213" sldId="276"/>
            <ac:picMk id="10" creationId="{80350A61-BE40-4001-871A-32D9D32ACB8A}"/>
          </ac:picMkLst>
        </pc:picChg>
      </pc:sldChg>
    </pc:docChg>
  </pc:docChgLst>
  <pc:docChgLst>
    <pc:chgData name="yu 98" userId="afce8586f9e325f0" providerId="LiveId" clId="{32248715-1427-4EC6-A882-E1F4368DCBD7}"/>
    <pc:docChg chg="delSld modSld">
      <pc:chgData name="yu 98" userId="afce8586f9e325f0" providerId="LiveId" clId="{32248715-1427-4EC6-A882-E1F4368DCBD7}" dt="2021-06-25T07:44:34.939" v="2" actId="1076"/>
      <pc:docMkLst>
        <pc:docMk/>
      </pc:docMkLst>
      <pc:sldChg chg="modSp mod">
        <pc:chgData name="yu 98" userId="afce8586f9e325f0" providerId="LiveId" clId="{32248715-1427-4EC6-A882-E1F4368DCBD7}" dt="2021-06-25T07:44:34.939" v="2" actId="1076"/>
        <pc:sldMkLst>
          <pc:docMk/>
          <pc:sldMk cId="2340680200" sldId="271"/>
        </pc:sldMkLst>
        <pc:picChg chg="mod">
          <ac:chgData name="yu 98" userId="afce8586f9e325f0" providerId="LiveId" clId="{32248715-1427-4EC6-A882-E1F4368DCBD7}" dt="2021-06-25T07:44:34.939" v="2" actId="1076"/>
          <ac:picMkLst>
            <pc:docMk/>
            <pc:sldMk cId="2340680200" sldId="271"/>
            <ac:picMk id="3" creationId="{DFB40C4D-D03E-44F7-952B-FF3C2ED22231}"/>
          </ac:picMkLst>
        </pc:picChg>
      </pc:sldChg>
      <pc:sldChg chg="del">
        <pc:chgData name="yu 98" userId="afce8586f9e325f0" providerId="LiveId" clId="{32248715-1427-4EC6-A882-E1F4368DCBD7}" dt="2021-06-25T07:44:28.265" v="1" actId="47"/>
        <pc:sldMkLst>
          <pc:docMk/>
          <pc:sldMk cId="4016394711" sldId="273"/>
        </pc:sldMkLst>
      </pc:sldChg>
      <pc:sldChg chg="del">
        <pc:chgData name="yu 98" userId="afce8586f9e325f0" providerId="LiveId" clId="{32248715-1427-4EC6-A882-E1F4368DCBD7}" dt="2021-06-25T07:44:26.691" v="0" actId="47"/>
        <pc:sldMkLst>
          <pc:docMk/>
          <pc:sldMk cId="2103736268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2021/6/25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2021/6/25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246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919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011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86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985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000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435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1177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9827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283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9050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343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874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709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0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13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873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724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759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760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CC0172-A7CF-4BC0-8484-F66727EC67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9448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1FE4A6-A302-4919-8A49-CEB864743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987676"/>
            <a:ext cx="94488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4" name="長方形 7">
            <a:extLst>
              <a:ext uri="{FF2B5EF4-FFF2-40B4-BE49-F238E27FC236}">
                <a16:creationId xmlns:a16="http://schemas.microsoft.com/office/drawing/2014/main" id="{3A3E5833-38E0-4F06-8B83-C4F611CB78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長方形 6">
            <a:extLst>
              <a:ext uri="{FF2B5EF4-FFF2-40B4-BE49-F238E27FC236}">
                <a16:creationId xmlns:a16="http://schemas.microsoft.com/office/drawing/2014/main" id="{56C2F72E-A446-4093-B966-72DFBE14E8F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3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5ADC-4531-4A26-9662-E3176BC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F04190-A8F2-4071-80C2-D2DB867B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534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B4DABE-965C-4ADA-876D-A739EF39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36000" y="1189038"/>
            <a:ext cx="2438400" cy="5516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1A201-E265-47CB-9087-0F610545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0" y="1189038"/>
            <a:ext cx="7112000" cy="5516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57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2021/6/25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16FF7-AF11-440A-B49D-A8B41680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B47F8-BA25-41F8-8428-E26555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6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8693-1973-457D-BC03-BC1877B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7181A-9350-4395-9D1F-15E73E14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48C6A-D770-46C0-A7CC-17A0421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EB6B6-0784-4583-AC5F-FE598817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7DD699-6BD6-49F7-83B0-46DF9B7F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204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830F6-7821-414C-942C-1E35975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6E702-B5F4-42FB-9869-DBC3E8EE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7011-3F88-45B4-9D39-3867CC67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45297F-99BC-469A-AEA1-652FFD4F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2EFA5-8D79-433F-9FEA-F0315A74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66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8BB7C-CDAB-4358-A93C-25A91F2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3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F04B-FD22-4D7D-967C-676996B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61AB0-DC90-46AB-A4E3-2C443E84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7BAAF9-EA75-43E1-AEA6-5F53589B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450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BECD9-A0DB-4348-849D-5A2B32A6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4BFE6-4B4F-40A4-AB49-F898B486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EF241-F728-4760-8B18-02EFC2F1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長方形 7">
            <a:extLst>
              <a:ext uri="{FF2B5EF4-FFF2-40B4-BE49-F238E27FC236}">
                <a16:creationId xmlns:a16="http://schemas.microsoft.com/office/drawing/2014/main" id="{F9AF891D-17F7-444B-A9B8-A9A8B0430DC2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D107DA-CB10-4338-A154-F5E1FBFB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189038"/>
            <a:ext cx="9753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9338E0-3187-4A27-AEE6-16AD6A6A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2133600"/>
            <a:ext cx="9753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17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74786" y="3779393"/>
            <a:ext cx="70496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第三回</a:t>
            </a:r>
            <a:r>
              <a:rPr lang="en-US" altLang="ja-JP" sz="3600" dirty="0">
                <a:solidFill>
                  <a:srgbClr val="080808"/>
                </a:solidFill>
              </a:rPr>
              <a:t>:</a:t>
            </a:r>
            <a:r>
              <a:rPr lang="ja-JP" altLang="en-US" sz="3600" dirty="0">
                <a:solidFill>
                  <a:srgbClr val="080808"/>
                </a:solidFill>
              </a:rPr>
              <a:t>電子工作の基礎</a:t>
            </a:r>
            <a:endParaRPr lang="en-US" altLang="ja-JP" sz="36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6C3C5-8763-4529-86C6-C55DA8AA947D}"/>
              </a:ext>
            </a:extLst>
          </p:cNvPr>
          <p:cNvSpPr/>
          <p:nvPr/>
        </p:nvSpPr>
        <p:spPr>
          <a:xfrm>
            <a:off x="3272150" y="2522191"/>
            <a:ext cx="5647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0" kern="1200" cap="none" spc="0" dirty="0">
                <a:ln w="0"/>
                <a:gradFill>
                  <a:gsLst>
                    <a:gs pos="36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ja-JP" altLang="en-US" sz="6600" b="0" kern="1200" cap="none" spc="0" dirty="0">
                <a:ln w="0"/>
                <a:gradFill>
                  <a:gsLst>
                    <a:gs pos="49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講習会</a:t>
            </a:r>
            <a:endParaRPr lang="ja-JP" altLang="en-US" sz="6600" b="0" cap="none" spc="0" dirty="0">
              <a:ln w="0"/>
              <a:gradFill>
                <a:gsLst>
                  <a:gs pos="49000">
                    <a:srgbClr val="00B05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ブレッドボードとは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抵抗値の読み方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に流れる電流を調節してみよう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抵抗値の読み方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3A55289-EF09-46BC-AFF5-62441EE6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132856"/>
            <a:ext cx="3695700" cy="27432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900F4B6C-A859-46FF-BC16-C5CCBCF4A293}"/>
              </a:ext>
            </a:extLst>
          </p:cNvPr>
          <p:cNvSpPr/>
          <p:nvPr/>
        </p:nvSpPr>
        <p:spPr bwMode="auto">
          <a:xfrm>
            <a:off x="4799856" y="2780928"/>
            <a:ext cx="1296144" cy="1008112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3D0EB877-1EE4-4E32-873F-EB1FD13BDF96}"/>
              </a:ext>
            </a:extLst>
          </p:cNvPr>
          <p:cNvSpPr txBox="1">
            <a:spLocks/>
          </p:cNvSpPr>
          <p:nvPr/>
        </p:nvSpPr>
        <p:spPr>
          <a:xfrm>
            <a:off x="6216724" y="2942084"/>
            <a:ext cx="669674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カラーコードの読み方を学ぼう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5904789-30DA-4278-B018-2761D0B9D2F7}"/>
              </a:ext>
            </a:extLst>
          </p:cNvPr>
          <p:cNvSpPr/>
          <p:nvPr/>
        </p:nvSpPr>
        <p:spPr bwMode="auto">
          <a:xfrm>
            <a:off x="4943872" y="1844824"/>
            <a:ext cx="2160240" cy="864096"/>
          </a:xfrm>
          <a:prstGeom prst="wedgeEllipseCallout">
            <a:avLst>
              <a:gd name="adj1" fmla="val -143809"/>
              <a:gd name="adj2" fmla="val 65842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カラーコード</a:t>
            </a:r>
          </a:p>
        </p:txBody>
      </p:sp>
    </p:spTree>
    <p:extLst>
      <p:ext uri="{BB962C8B-B14F-4D97-AF65-F5344CB8AC3E}">
        <p14:creationId xmlns:p14="http://schemas.microsoft.com/office/powerpoint/2010/main" val="17172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抵抗値の読み方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636A2E-FCC7-4A08-ABEE-C01AE8B1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053892"/>
            <a:ext cx="8013526" cy="5251663"/>
          </a:xfrm>
          <a:prstGeom prst="rect">
            <a:avLst/>
          </a:prstGeom>
        </p:spPr>
      </p:pic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D3F447A9-2B80-45C9-B9D3-0790DB11F3D1}"/>
              </a:ext>
            </a:extLst>
          </p:cNvPr>
          <p:cNvSpPr txBox="1">
            <a:spLocks/>
          </p:cNvSpPr>
          <p:nvPr/>
        </p:nvSpPr>
        <p:spPr>
          <a:xfrm>
            <a:off x="1848559" y="6398468"/>
            <a:ext cx="9817811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</a:rPr>
              <a:t>https://www.akaneohm.com/column/marking/</a:t>
            </a:r>
          </a:p>
        </p:txBody>
      </p:sp>
    </p:spTree>
    <p:extLst>
      <p:ext uri="{BB962C8B-B14F-4D97-AF65-F5344CB8AC3E}">
        <p14:creationId xmlns:p14="http://schemas.microsoft.com/office/powerpoint/2010/main" val="243107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抵抗値の読み方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A42A4A-6555-4C19-B68F-55B5F5B85EA2}"/>
              </a:ext>
            </a:extLst>
          </p:cNvPr>
          <p:cNvSpPr/>
          <p:nvPr/>
        </p:nvSpPr>
        <p:spPr bwMode="auto">
          <a:xfrm>
            <a:off x="551384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(4)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3B9F98-C3B3-470D-BD88-C731A838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2204864"/>
            <a:ext cx="8220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抵抗値の読み方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A42A4A-6555-4C19-B68F-55B5F5B85EA2}"/>
              </a:ext>
            </a:extLst>
          </p:cNvPr>
          <p:cNvSpPr/>
          <p:nvPr/>
        </p:nvSpPr>
        <p:spPr bwMode="auto">
          <a:xfrm>
            <a:off x="551384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(4)-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解説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3B9F98-C3B3-470D-BD88-C731A838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41" y="1196752"/>
            <a:ext cx="5622206" cy="2358330"/>
          </a:xfrm>
          <a:prstGeom prst="rect">
            <a:avLst/>
          </a:prstGeom>
        </p:spPr>
      </p:pic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3804F628-2F7E-47D8-9914-FC1A4817AD79}"/>
              </a:ext>
            </a:extLst>
          </p:cNvPr>
          <p:cNvSpPr/>
          <p:nvPr/>
        </p:nvSpPr>
        <p:spPr bwMode="auto">
          <a:xfrm>
            <a:off x="4439816" y="3429000"/>
            <a:ext cx="864096" cy="1512168"/>
          </a:xfrm>
          <a:prstGeom prst="wedgeEllipseCallout">
            <a:avLst>
              <a:gd name="adj1" fmla="val 1445"/>
              <a:gd name="adj2" fmla="val -102996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1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8803235F-B7BA-4967-BB28-7063E895E299}"/>
              </a:ext>
            </a:extLst>
          </p:cNvPr>
          <p:cNvSpPr/>
          <p:nvPr/>
        </p:nvSpPr>
        <p:spPr bwMode="auto">
          <a:xfrm>
            <a:off x="5432748" y="3429000"/>
            <a:ext cx="864096" cy="1512168"/>
          </a:xfrm>
          <a:prstGeom prst="wedgeEllipseCallout">
            <a:avLst>
              <a:gd name="adj1" fmla="val 1445"/>
              <a:gd name="adj2" fmla="val -102996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0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4A265C16-6CC6-4214-B730-8A56999A4B17}"/>
              </a:ext>
            </a:extLst>
          </p:cNvPr>
          <p:cNvSpPr/>
          <p:nvPr/>
        </p:nvSpPr>
        <p:spPr bwMode="auto">
          <a:xfrm>
            <a:off x="6300687" y="3438128"/>
            <a:ext cx="1215603" cy="1512168"/>
          </a:xfrm>
          <a:prstGeom prst="wedgeEllipseCallout">
            <a:avLst>
              <a:gd name="adj1" fmla="val 1445"/>
              <a:gd name="adj2" fmla="val -102996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x10^0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F27AD34B-A005-4EBC-A655-A263C7532D1B}"/>
              </a:ext>
            </a:extLst>
          </p:cNvPr>
          <p:cNvSpPr/>
          <p:nvPr/>
        </p:nvSpPr>
        <p:spPr bwMode="auto">
          <a:xfrm>
            <a:off x="7555566" y="3451524"/>
            <a:ext cx="1215603" cy="1512168"/>
          </a:xfrm>
          <a:prstGeom prst="wedgeEllipseCallout">
            <a:avLst>
              <a:gd name="adj1" fmla="val 1445"/>
              <a:gd name="adj2" fmla="val -102996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±5%</a:t>
            </a:r>
          </a:p>
        </p:txBody>
      </p:sp>
      <p:sp>
        <p:nvSpPr>
          <p:cNvPr id="10" name="サブタイトル 2">
            <a:extLst>
              <a:ext uri="{FF2B5EF4-FFF2-40B4-BE49-F238E27FC236}">
                <a16:creationId xmlns:a16="http://schemas.microsoft.com/office/drawing/2014/main" id="{56FFC506-ADBC-4E6F-AF9E-94BBFF64F5F2}"/>
              </a:ext>
            </a:extLst>
          </p:cNvPr>
          <p:cNvSpPr txBox="1">
            <a:spLocks/>
          </p:cNvSpPr>
          <p:nvPr/>
        </p:nvSpPr>
        <p:spPr>
          <a:xfrm>
            <a:off x="4943872" y="5229200"/>
            <a:ext cx="29523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10[Ω]±5%</a:t>
            </a:r>
          </a:p>
        </p:txBody>
      </p:sp>
    </p:spTree>
    <p:extLst>
      <p:ext uri="{BB962C8B-B14F-4D97-AF65-F5344CB8AC3E}">
        <p14:creationId xmlns:p14="http://schemas.microsoft.com/office/powerpoint/2010/main" val="28228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抵抗値の読み方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A42A4A-6555-4C19-B68F-55B5F5B85EA2}"/>
              </a:ext>
            </a:extLst>
          </p:cNvPr>
          <p:cNvSpPr/>
          <p:nvPr/>
        </p:nvSpPr>
        <p:spPr bwMode="auto">
          <a:xfrm>
            <a:off x="551384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(5)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F6CAE5-E8F3-447D-8C65-E762625C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87718"/>
            <a:ext cx="4700960" cy="2082564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8FB8000-CF62-409B-A6A2-920CE5440837}"/>
              </a:ext>
            </a:extLst>
          </p:cNvPr>
          <p:cNvSpPr/>
          <p:nvPr/>
        </p:nvSpPr>
        <p:spPr bwMode="auto">
          <a:xfrm>
            <a:off x="6118270" y="1052736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(6)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C747435-BE72-41EF-9F09-B92EBEBF6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3" y="2358742"/>
            <a:ext cx="4820749" cy="2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抵抗値の読み方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A42A4A-6555-4C19-B68F-55B5F5B85EA2}"/>
              </a:ext>
            </a:extLst>
          </p:cNvPr>
          <p:cNvSpPr/>
          <p:nvPr/>
        </p:nvSpPr>
        <p:spPr bwMode="auto">
          <a:xfrm>
            <a:off x="551384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(5)-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回答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F6CAE5-E8F3-447D-8C65-E762625C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87718"/>
            <a:ext cx="4700960" cy="2082564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8FB8000-CF62-409B-A6A2-920CE5440837}"/>
              </a:ext>
            </a:extLst>
          </p:cNvPr>
          <p:cNvSpPr/>
          <p:nvPr/>
        </p:nvSpPr>
        <p:spPr bwMode="auto">
          <a:xfrm>
            <a:off x="6118270" y="1052736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(6)-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回答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CF57D822-7E7C-4FB3-9576-DEB83AD8080C}"/>
              </a:ext>
            </a:extLst>
          </p:cNvPr>
          <p:cNvSpPr txBox="1">
            <a:spLocks/>
          </p:cNvSpPr>
          <p:nvPr/>
        </p:nvSpPr>
        <p:spPr>
          <a:xfrm>
            <a:off x="1775520" y="4797152"/>
            <a:ext cx="352549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10k[Ω]±10%</a:t>
            </a: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CC6EB37F-0D26-4549-A541-54BC1D8DF5BB}"/>
              </a:ext>
            </a:extLst>
          </p:cNvPr>
          <p:cNvSpPr txBox="1">
            <a:spLocks/>
          </p:cNvSpPr>
          <p:nvPr/>
        </p:nvSpPr>
        <p:spPr>
          <a:xfrm>
            <a:off x="6528048" y="4797152"/>
            <a:ext cx="451803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10Meg[Ω]±10%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73FA113-B96B-4BF2-A57F-D5D95C97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3" y="2358742"/>
            <a:ext cx="4820749" cy="2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2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ブレッドボードとは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抵抗値の読み方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に流れる電流を調節してみよう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5E6CDA3B-9B0C-492A-BC1B-69D807134B49}"/>
              </a:ext>
            </a:extLst>
          </p:cNvPr>
          <p:cNvSpPr txBox="1">
            <a:spLocks/>
          </p:cNvSpPr>
          <p:nvPr/>
        </p:nvSpPr>
        <p:spPr>
          <a:xfrm>
            <a:off x="1182902" y="116632"/>
            <a:ext cx="982619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LED</a:t>
            </a:r>
            <a:r>
              <a:rPr lang="ja-JP" altLang="en-US" sz="5400" dirty="0">
                <a:solidFill>
                  <a:schemeClr val="bg1"/>
                </a:solidFill>
              </a:rPr>
              <a:t>に流れる電流を調節してみよう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CAAEC4-3B5D-4296-964E-90B89665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12777"/>
            <a:ext cx="10267950" cy="2305050"/>
          </a:xfrm>
          <a:prstGeom prst="rect">
            <a:avLst/>
          </a:prstGeom>
        </p:spPr>
      </p:pic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2C261BBE-0553-44CE-939D-E64618D7FE1E}"/>
              </a:ext>
            </a:extLst>
          </p:cNvPr>
          <p:cNvSpPr/>
          <p:nvPr/>
        </p:nvSpPr>
        <p:spPr bwMode="auto">
          <a:xfrm>
            <a:off x="1775520" y="4725144"/>
            <a:ext cx="4032448" cy="1440160"/>
          </a:xfrm>
          <a:prstGeom prst="wedgeEllipseCallout">
            <a:avLst>
              <a:gd name="adj1" fmla="val 3633"/>
              <a:gd name="adj2" fmla="val -170085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LED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に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bg1"/>
                </a:solidFill>
              </a:rPr>
              <a:t>10mA</a:t>
            </a:r>
            <a:r>
              <a:rPr lang="ja-JP" altLang="en-US" dirty="0">
                <a:solidFill>
                  <a:schemeClr val="bg1"/>
                </a:solidFill>
              </a:rPr>
              <a:t>流れるようにしたい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60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5E6CDA3B-9B0C-492A-BC1B-69D807134B49}"/>
              </a:ext>
            </a:extLst>
          </p:cNvPr>
          <p:cNvSpPr txBox="1">
            <a:spLocks/>
          </p:cNvSpPr>
          <p:nvPr/>
        </p:nvSpPr>
        <p:spPr>
          <a:xfrm>
            <a:off x="1182902" y="116632"/>
            <a:ext cx="982619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LED</a:t>
            </a:r>
            <a:r>
              <a:rPr lang="ja-JP" altLang="en-US" sz="5400" dirty="0">
                <a:solidFill>
                  <a:schemeClr val="bg1"/>
                </a:solidFill>
              </a:rPr>
              <a:t>に流れる電流を調節してみよう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B83A5C-36A8-4AB5-AC58-326E82F2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1" y="1124744"/>
            <a:ext cx="5095875" cy="5248275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73F3EC3-3BAA-42E9-9110-BD7591283065}"/>
              </a:ext>
            </a:extLst>
          </p:cNvPr>
          <p:cNvCxnSpPr/>
          <p:nvPr/>
        </p:nvCxnSpPr>
        <p:spPr bwMode="auto">
          <a:xfrm>
            <a:off x="-1176808" y="3861048"/>
            <a:ext cx="914400" cy="91440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7D5AD9C1-C753-4623-ACE4-B72CD91319E5}"/>
              </a:ext>
            </a:extLst>
          </p:cNvPr>
          <p:cNvSpPr/>
          <p:nvPr/>
        </p:nvSpPr>
        <p:spPr bwMode="auto">
          <a:xfrm>
            <a:off x="7320136" y="2636912"/>
            <a:ext cx="3096344" cy="1440160"/>
          </a:xfrm>
          <a:prstGeom prst="wedgeEllipseCallout">
            <a:avLst>
              <a:gd name="adj1" fmla="val -85803"/>
              <a:gd name="adj2" fmla="val -19038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3.1[V]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くらい流れる</a:t>
            </a:r>
          </a:p>
        </p:txBody>
      </p:sp>
    </p:spTree>
    <p:extLst>
      <p:ext uri="{BB962C8B-B14F-4D97-AF65-F5344CB8AC3E}">
        <p14:creationId xmlns:p14="http://schemas.microsoft.com/office/powerpoint/2010/main" val="17091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ブレッドボードとは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抵抗値の読み方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に流れる電流を調節してみよう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7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5E6CDA3B-9B0C-492A-BC1B-69D807134B49}"/>
              </a:ext>
            </a:extLst>
          </p:cNvPr>
          <p:cNvSpPr txBox="1">
            <a:spLocks/>
          </p:cNvSpPr>
          <p:nvPr/>
        </p:nvSpPr>
        <p:spPr>
          <a:xfrm>
            <a:off x="1182902" y="116632"/>
            <a:ext cx="982619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LED</a:t>
            </a:r>
            <a:r>
              <a:rPr lang="ja-JP" altLang="en-US" sz="5400" dirty="0">
                <a:solidFill>
                  <a:schemeClr val="bg1"/>
                </a:solidFill>
              </a:rPr>
              <a:t>に流れる電流を調節してみよう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73F3EC3-3BAA-42E9-9110-BD7591283065}"/>
              </a:ext>
            </a:extLst>
          </p:cNvPr>
          <p:cNvCxnSpPr/>
          <p:nvPr/>
        </p:nvCxnSpPr>
        <p:spPr bwMode="auto">
          <a:xfrm>
            <a:off x="-1176808" y="3861048"/>
            <a:ext cx="914400" cy="91440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716F2DB-82EC-49B5-AF32-38A25619C9EE}"/>
              </a:ext>
            </a:extLst>
          </p:cNvPr>
          <p:cNvSpPr/>
          <p:nvPr/>
        </p:nvSpPr>
        <p:spPr bwMode="auto">
          <a:xfrm>
            <a:off x="551384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(7)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9C1DFFD-7B42-44A7-A2A1-33B245FC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1" y="2345752"/>
            <a:ext cx="8601075" cy="36195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985BCB-05D0-4255-B02A-9B3471F2ADE3}"/>
              </a:ext>
            </a:extLst>
          </p:cNvPr>
          <p:cNvSpPr/>
          <p:nvPr/>
        </p:nvSpPr>
        <p:spPr bwMode="auto">
          <a:xfrm>
            <a:off x="8328248" y="3861048"/>
            <a:ext cx="1224134" cy="1440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DCA0F9-96BA-4858-83CE-23A7F7B9C7CC}"/>
              </a:ext>
            </a:extLst>
          </p:cNvPr>
          <p:cNvSpPr/>
          <p:nvPr/>
        </p:nvSpPr>
        <p:spPr bwMode="auto">
          <a:xfrm>
            <a:off x="8328248" y="5589240"/>
            <a:ext cx="1224134" cy="9138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6F64BA0-2377-4FF0-AD46-5D67356BAA7F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>
            <a:off x="8940315" y="4005064"/>
            <a:ext cx="252029" cy="154644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  <a:headEnd type="triangle"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0D28C9-6305-40C7-90A9-78DF3DDA2EA8}"/>
              </a:ext>
            </a:extLst>
          </p:cNvPr>
          <p:cNvCxnSpPr/>
          <p:nvPr/>
        </p:nvCxnSpPr>
        <p:spPr bwMode="auto">
          <a:xfrm>
            <a:off x="9192344" y="4005064"/>
            <a:ext cx="914400" cy="248367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  <a:headEnd type="triangle"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17E0127-6D94-4021-802F-B78560FEA8EC}"/>
              </a:ext>
            </a:extLst>
          </p:cNvPr>
          <p:cNvCxnSpPr/>
          <p:nvPr/>
        </p:nvCxnSpPr>
        <p:spPr bwMode="auto">
          <a:xfrm flipV="1">
            <a:off x="9192344" y="4005064"/>
            <a:ext cx="0" cy="158417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サブタイトル 2">
            <a:extLst>
              <a:ext uri="{FF2B5EF4-FFF2-40B4-BE49-F238E27FC236}">
                <a16:creationId xmlns:a16="http://schemas.microsoft.com/office/drawing/2014/main" id="{DFE66A8E-C3AF-4C8F-A9E5-CA84A9A6A616}"/>
              </a:ext>
            </a:extLst>
          </p:cNvPr>
          <p:cNvSpPr txBox="1">
            <a:spLocks/>
          </p:cNvSpPr>
          <p:nvPr/>
        </p:nvSpPr>
        <p:spPr>
          <a:xfrm>
            <a:off x="9192344" y="4488532"/>
            <a:ext cx="135378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5[V]</a:t>
            </a:r>
          </a:p>
        </p:txBody>
      </p:sp>
      <p:sp>
        <p:nvSpPr>
          <p:cNvPr id="24" name="矢印: 左 23">
            <a:extLst>
              <a:ext uri="{FF2B5EF4-FFF2-40B4-BE49-F238E27FC236}">
                <a16:creationId xmlns:a16="http://schemas.microsoft.com/office/drawing/2014/main" id="{378F5218-4A17-4EBC-B665-5004E5B7880A}"/>
              </a:ext>
            </a:extLst>
          </p:cNvPr>
          <p:cNvSpPr/>
          <p:nvPr/>
        </p:nvSpPr>
        <p:spPr bwMode="auto">
          <a:xfrm>
            <a:off x="5061495" y="3284984"/>
            <a:ext cx="1944216" cy="396044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サブタイトル 2">
            <a:extLst>
              <a:ext uri="{FF2B5EF4-FFF2-40B4-BE49-F238E27FC236}">
                <a16:creationId xmlns:a16="http://schemas.microsoft.com/office/drawing/2014/main" id="{C354C781-605B-41E1-95D1-0157B9B5DCA1}"/>
              </a:ext>
            </a:extLst>
          </p:cNvPr>
          <p:cNvSpPr txBox="1">
            <a:spLocks/>
          </p:cNvSpPr>
          <p:nvPr/>
        </p:nvSpPr>
        <p:spPr>
          <a:xfrm>
            <a:off x="5651925" y="2599184"/>
            <a:ext cx="354042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10[mA]</a:t>
            </a:r>
            <a:r>
              <a:rPr lang="ja-JP" altLang="en-US" sz="3600" dirty="0">
                <a:solidFill>
                  <a:schemeClr val="tx1"/>
                </a:solidFill>
              </a:rPr>
              <a:t>流したい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4BB0ED-CFAA-40F3-BBA6-EAB04556E1A9}"/>
              </a:ext>
            </a:extLst>
          </p:cNvPr>
          <p:cNvCxnSpPr/>
          <p:nvPr/>
        </p:nvCxnSpPr>
        <p:spPr bwMode="auto">
          <a:xfrm>
            <a:off x="4171915" y="1792700"/>
            <a:ext cx="914400" cy="248367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  <a:headEnd type="triangle"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4D68F43-8802-45BD-A40A-E9BFF5324193}"/>
              </a:ext>
            </a:extLst>
          </p:cNvPr>
          <p:cNvGrpSpPr/>
          <p:nvPr/>
        </p:nvGrpSpPr>
        <p:grpSpPr>
          <a:xfrm rot="5400000">
            <a:off x="2836947" y="3285382"/>
            <a:ext cx="612067" cy="1819574"/>
            <a:chOff x="3307819" y="1648684"/>
            <a:chExt cx="1224134" cy="181957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2ADA6F9-8D42-425F-B476-E77B7728B090}"/>
                </a:ext>
              </a:extLst>
            </p:cNvPr>
            <p:cNvSpPr/>
            <p:nvPr/>
          </p:nvSpPr>
          <p:spPr bwMode="auto">
            <a:xfrm>
              <a:off x="3307819" y="1648684"/>
              <a:ext cx="1224134" cy="14401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1C6F5F-BC09-45D7-B859-EFFC707CE769}"/>
                </a:ext>
              </a:extLst>
            </p:cNvPr>
            <p:cNvSpPr/>
            <p:nvPr/>
          </p:nvSpPr>
          <p:spPr bwMode="auto">
            <a:xfrm>
              <a:off x="3307819" y="3376876"/>
              <a:ext cx="1224134" cy="9138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19D93A1D-19F1-4BC9-92C3-2402B197E212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>
              <a:off x="3919886" y="1792700"/>
              <a:ext cx="252029" cy="15464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>
              <a:noFill/>
              <a:headEnd type="triangle"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28AB256D-3FE5-447F-ADC0-F6919ADF82D2}"/>
                </a:ext>
              </a:extLst>
            </p:cNvPr>
            <p:cNvCxnSpPr/>
            <p:nvPr/>
          </p:nvCxnSpPr>
          <p:spPr bwMode="auto">
            <a:xfrm flipV="1">
              <a:off x="4171915" y="1792700"/>
              <a:ext cx="0" cy="158417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サブタイトル 2">
            <a:extLst>
              <a:ext uri="{FF2B5EF4-FFF2-40B4-BE49-F238E27FC236}">
                <a16:creationId xmlns:a16="http://schemas.microsoft.com/office/drawing/2014/main" id="{E1EFD169-098B-4D4C-AC8D-D1AE43485971}"/>
              </a:ext>
            </a:extLst>
          </p:cNvPr>
          <p:cNvSpPr txBox="1">
            <a:spLocks/>
          </p:cNvSpPr>
          <p:nvPr/>
        </p:nvSpPr>
        <p:spPr>
          <a:xfrm>
            <a:off x="2386101" y="4464336"/>
            <a:ext cx="190945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3.1[V]</a:t>
            </a:r>
          </a:p>
        </p:txBody>
      </p:sp>
      <p:sp>
        <p:nvSpPr>
          <p:cNvPr id="37" name="吹き出し: 円形 36">
            <a:extLst>
              <a:ext uri="{FF2B5EF4-FFF2-40B4-BE49-F238E27FC236}">
                <a16:creationId xmlns:a16="http://schemas.microsoft.com/office/drawing/2014/main" id="{907A088E-3442-4CF2-9282-4D1D21A7C964}"/>
              </a:ext>
            </a:extLst>
          </p:cNvPr>
          <p:cNvSpPr/>
          <p:nvPr/>
        </p:nvSpPr>
        <p:spPr bwMode="auto">
          <a:xfrm>
            <a:off x="574008" y="3886678"/>
            <a:ext cx="4512307" cy="2376245"/>
          </a:xfrm>
          <a:prstGeom prst="wedgeEllipseCallout">
            <a:avLst>
              <a:gd name="adj1" fmla="val 42319"/>
              <a:gd name="adj2" fmla="val -46056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/>
              <a:t>1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.9[V]</a:t>
            </a:r>
            <a:r>
              <a:rPr lang="ja-JP" altLang="en-US" dirty="0"/>
              <a:t>で</a:t>
            </a:r>
            <a:r>
              <a:rPr lang="en-US" altLang="ja-JP" dirty="0"/>
              <a:t>10[mA]</a:t>
            </a:r>
            <a:r>
              <a:rPr lang="ja-JP" altLang="en-US" dirty="0"/>
              <a:t>流したいので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抵抗は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1.9/0.001=190[Ω]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21" grpId="0"/>
      <p:bldP spid="24" grpId="0" animBg="1"/>
      <p:bldP spid="25" grpId="0"/>
      <p:bldP spid="36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971764" y="332656"/>
            <a:ext cx="424847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LED</a:t>
            </a:r>
            <a:r>
              <a:rPr lang="ja-JP" altLang="en-US" sz="5400" dirty="0">
                <a:solidFill>
                  <a:schemeClr val="bg1"/>
                </a:solidFill>
              </a:rPr>
              <a:t>について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22CC6F5-2F75-4689-B3F6-78F23DBD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772816"/>
            <a:ext cx="8601075" cy="3619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FB40C4D-D03E-44F7-952B-FF3C2ED22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1340768"/>
            <a:ext cx="7056784" cy="49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8748972" cy="3600400"/>
          </a:xfrm>
        </p:spPr>
        <p:txBody>
          <a:bodyPr rtlCol="0"/>
          <a:lstStyle/>
          <a:p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ブレッドボードとは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抵抗値の読み方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に流れる電流を調節してみよう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ブレッドボードとは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AB7A2B-EFA9-4E72-BB6F-9F5C278F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72816"/>
            <a:ext cx="4124325" cy="3924300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9FFFE4D2-0694-471B-9E1B-F75898CA1584}"/>
              </a:ext>
            </a:extLst>
          </p:cNvPr>
          <p:cNvSpPr/>
          <p:nvPr/>
        </p:nvSpPr>
        <p:spPr bwMode="auto">
          <a:xfrm>
            <a:off x="5087888" y="2924944"/>
            <a:ext cx="1296144" cy="1008112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28FB09F-DA07-415B-A2EC-EE513B7D9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95" y="1916832"/>
            <a:ext cx="5112568" cy="3369793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228DFCB-0370-4C23-8A59-F202F4ABF1AB}"/>
              </a:ext>
            </a:extLst>
          </p:cNvPr>
          <p:cNvGrpSpPr/>
          <p:nvPr/>
        </p:nvGrpSpPr>
        <p:grpSpPr>
          <a:xfrm>
            <a:off x="7464152" y="2613313"/>
            <a:ext cx="3072952" cy="957818"/>
            <a:chOff x="5015880" y="5805264"/>
            <a:chExt cx="3072952" cy="957818"/>
          </a:xfrm>
        </p:grpSpPr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C6C343C5-70DB-4794-A3C3-272C74013BB0}"/>
                </a:ext>
              </a:extLst>
            </p:cNvPr>
            <p:cNvSpPr/>
            <p:nvPr/>
          </p:nvSpPr>
          <p:spPr bwMode="auto">
            <a:xfrm rot="5400000">
              <a:off x="4763852" y="6057292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E422F0D4-BE4C-4912-95B2-9E2BF253FD8F}"/>
                </a:ext>
              </a:extLst>
            </p:cNvPr>
            <p:cNvSpPr/>
            <p:nvPr/>
          </p:nvSpPr>
          <p:spPr bwMode="auto">
            <a:xfrm rot="5400000">
              <a:off x="5208799" y="6057292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B6AA2549-1F54-4BA0-9F28-F52F8A61487A}"/>
                </a:ext>
              </a:extLst>
            </p:cNvPr>
            <p:cNvSpPr/>
            <p:nvPr/>
          </p:nvSpPr>
          <p:spPr bwMode="auto">
            <a:xfrm rot="5400000">
              <a:off x="5653746" y="6057292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9BAF2A2-7548-4D50-9CBD-AA172E9E1887}"/>
                </a:ext>
              </a:extLst>
            </p:cNvPr>
            <p:cNvSpPr/>
            <p:nvPr/>
          </p:nvSpPr>
          <p:spPr bwMode="auto">
            <a:xfrm rot="5400000">
              <a:off x="6062443" y="6057292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7DB66E93-6C2E-40B7-81DA-2942F302DF69}"/>
                </a:ext>
              </a:extLst>
            </p:cNvPr>
            <p:cNvSpPr/>
            <p:nvPr/>
          </p:nvSpPr>
          <p:spPr bwMode="auto">
            <a:xfrm rot="5400000">
              <a:off x="6517575" y="6057292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DD533E38-EBE6-4C2A-9A98-C5772FEA99FF}"/>
                </a:ext>
              </a:extLst>
            </p:cNvPr>
            <p:cNvSpPr/>
            <p:nvPr/>
          </p:nvSpPr>
          <p:spPr bwMode="auto">
            <a:xfrm rot="5400000">
              <a:off x="6972707" y="6057292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CB0E8566-6A95-4326-8F28-B13A88B21234}"/>
                </a:ext>
              </a:extLst>
            </p:cNvPr>
            <p:cNvSpPr/>
            <p:nvPr/>
          </p:nvSpPr>
          <p:spPr bwMode="auto">
            <a:xfrm rot="5400000">
              <a:off x="7404756" y="6079006"/>
              <a:ext cx="936104" cy="43204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0B97C2E-8789-4B02-8279-2026B7BA89C2}"/>
              </a:ext>
            </a:extLst>
          </p:cNvPr>
          <p:cNvGrpSpPr/>
          <p:nvPr/>
        </p:nvGrpSpPr>
        <p:grpSpPr>
          <a:xfrm rot="10800000">
            <a:off x="7464152" y="3525207"/>
            <a:ext cx="3072952" cy="957818"/>
            <a:chOff x="5015880" y="5805264"/>
            <a:chExt cx="3072952" cy="957818"/>
          </a:xfrm>
          <a:solidFill>
            <a:srgbClr val="00B0F0"/>
          </a:solidFill>
        </p:grpSpPr>
        <p:sp>
          <p:nvSpPr>
            <p:cNvPr id="23" name="矢印: 右 22">
              <a:extLst>
                <a:ext uri="{FF2B5EF4-FFF2-40B4-BE49-F238E27FC236}">
                  <a16:creationId xmlns:a16="http://schemas.microsoft.com/office/drawing/2014/main" id="{D328276B-D0E9-47FE-8883-21DD11B80395}"/>
                </a:ext>
              </a:extLst>
            </p:cNvPr>
            <p:cNvSpPr/>
            <p:nvPr/>
          </p:nvSpPr>
          <p:spPr bwMode="auto">
            <a:xfrm rot="5400000">
              <a:off x="4763852" y="6057292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0A1D5542-4538-4940-947A-5572EEF2382C}"/>
                </a:ext>
              </a:extLst>
            </p:cNvPr>
            <p:cNvSpPr/>
            <p:nvPr/>
          </p:nvSpPr>
          <p:spPr bwMode="auto">
            <a:xfrm rot="5400000">
              <a:off x="5208799" y="6057292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8B21006E-AC5F-44EB-B6AD-F52A0A07C1BE}"/>
                </a:ext>
              </a:extLst>
            </p:cNvPr>
            <p:cNvSpPr/>
            <p:nvPr/>
          </p:nvSpPr>
          <p:spPr bwMode="auto">
            <a:xfrm rot="5400000">
              <a:off x="5653746" y="6057292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53515D90-678B-4AFE-A83A-32319B80757D}"/>
                </a:ext>
              </a:extLst>
            </p:cNvPr>
            <p:cNvSpPr/>
            <p:nvPr/>
          </p:nvSpPr>
          <p:spPr bwMode="auto">
            <a:xfrm rot="5400000">
              <a:off x="6062443" y="6057292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98007B7C-9868-4675-AB2A-C99B0193891C}"/>
                </a:ext>
              </a:extLst>
            </p:cNvPr>
            <p:cNvSpPr/>
            <p:nvPr/>
          </p:nvSpPr>
          <p:spPr bwMode="auto">
            <a:xfrm rot="5400000">
              <a:off x="6517575" y="6057292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79FDCA35-F3CD-44EF-AFA0-FDBF62DF4C34}"/>
                </a:ext>
              </a:extLst>
            </p:cNvPr>
            <p:cNvSpPr/>
            <p:nvPr/>
          </p:nvSpPr>
          <p:spPr bwMode="auto">
            <a:xfrm rot="5400000">
              <a:off x="6972707" y="6057292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E9D12415-67A0-42BE-8867-81D98B63F57D}"/>
                </a:ext>
              </a:extLst>
            </p:cNvPr>
            <p:cNvSpPr/>
            <p:nvPr/>
          </p:nvSpPr>
          <p:spPr bwMode="auto">
            <a:xfrm rot="5400000">
              <a:off x="7404756" y="6079006"/>
              <a:ext cx="936104" cy="432048"/>
            </a:xfrm>
            <a:prstGeom prst="rightArrow">
              <a:avLst/>
            </a:prstGeom>
            <a:grpFill/>
            <a:ln>
              <a:noFill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6758022-2C54-46BF-9086-24133E738520}"/>
              </a:ext>
            </a:extLst>
          </p:cNvPr>
          <p:cNvSpPr/>
          <p:nvPr/>
        </p:nvSpPr>
        <p:spPr bwMode="auto">
          <a:xfrm>
            <a:off x="7196569" y="4751169"/>
            <a:ext cx="3780420" cy="287848"/>
          </a:xfrm>
          <a:prstGeom prst="rightArrow">
            <a:avLst>
              <a:gd name="adj1" fmla="val 26220"/>
              <a:gd name="adj2" fmla="val 3811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BE46712C-BD89-4783-AD64-35E949C2EB74}"/>
              </a:ext>
            </a:extLst>
          </p:cNvPr>
          <p:cNvSpPr/>
          <p:nvPr/>
        </p:nvSpPr>
        <p:spPr bwMode="auto">
          <a:xfrm rot="10800000">
            <a:off x="7088557" y="2055552"/>
            <a:ext cx="3780420" cy="287848"/>
          </a:xfrm>
          <a:prstGeom prst="rightArrow">
            <a:avLst>
              <a:gd name="adj1" fmla="val 26220"/>
              <a:gd name="adj2" fmla="val 3811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9BFB1B22-C2B9-4666-9F4F-9777E1E0FAB7}"/>
              </a:ext>
            </a:extLst>
          </p:cNvPr>
          <p:cNvSpPr/>
          <p:nvPr/>
        </p:nvSpPr>
        <p:spPr bwMode="auto">
          <a:xfrm>
            <a:off x="7123706" y="2244083"/>
            <a:ext cx="3780420" cy="287848"/>
          </a:xfrm>
          <a:prstGeom prst="rightArrow">
            <a:avLst>
              <a:gd name="adj1" fmla="val 26220"/>
              <a:gd name="adj2" fmla="val 3811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58FEBEA-E60D-4707-B07E-F8CCD5777B0C}"/>
              </a:ext>
            </a:extLst>
          </p:cNvPr>
          <p:cNvSpPr/>
          <p:nvPr/>
        </p:nvSpPr>
        <p:spPr bwMode="auto">
          <a:xfrm rot="10800000">
            <a:off x="7196569" y="4519893"/>
            <a:ext cx="3780420" cy="287848"/>
          </a:xfrm>
          <a:prstGeom prst="rightArrow">
            <a:avLst>
              <a:gd name="adj1" fmla="val 26220"/>
              <a:gd name="adj2" fmla="val 3811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ブレッドボードとは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6A5566A-4338-4211-B576-9E9A67415CC4}"/>
              </a:ext>
            </a:extLst>
          </p:cNvPr>
          <p:cNvSpPr/>
          <p:nvPr/>
        </p:nvSpPr>
        <p:spPr bwMode="auto">
          <a:xfrm>
            <a:off x="479376" y="1052736"/>
            <a:ext cx="1800200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7DD0BC3-7AF2-4772-A5AF-A0BF10D2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204864"/>
            <a:ext cx="5594219" cy="38164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0D2394-C693-4410-B547-1454E264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6" y="3268018"/>
            <a:ext cx="1209675" cy="11906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A9E4802-478C-474F-80A5-9C6BE55CA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881" y="1989982"/>
            <a:ext cx="1888955" cy="68579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21B110F-A9BD-483E-B089-9A19ECD31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517028" y="1412128"/>
            <a:ext cx="1422119" cy="149542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347ED47-075D-4F2E-8552-B7CB9B1D0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087" y="1057275"/>
            <a:ext cx="8505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ブレッドボードとは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6A5566A-4338-4211-B576-9E9A67415CC4}"/>
              </a:ext>
            </a:extLst>
          </p:cNvPr>
          <p:cNvSpPr/>
          <p:nvPr/>
        </p:nvSpPr>
        <p:spPr bwMode="auto">
          <a:xfrm>
            <a:off x="479376" y="1052736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解説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7DD0BC3-7AF2-4772-A5AF-A0BF10D2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4" y="2132856"/>
            <a:ext cx="4960911" cy="338437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347ED47-075D-4F2E-8552-B7CB9B1D0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204864"/>
            <a:ext cx="58105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ブレッドボードとは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6A5566A-4338-4211-B576-9E9A67415CC4}"/>
              </a:ext>
            </a:extLst>
          </p:cNvPr>
          <p:cNvSpPr/>
          <p:nvPr/>
        </p:nvSpPr>
        <p:spPr bwMode="auto">
          <a:xfrm>
            <a:off x="479376" y="1052736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(1)-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解説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7DD0BC3-7AF2-4772-A5AF-A0BF10D2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4" y="2132856"/>
            <a:ext cx="4960911" cy="338437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347ED47-075D-4F2E-8552-B7CB9B1D0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204864"/>
            <a:ext cx="58105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ブレッドボードとは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6A5566A-4338-4211-B576-9E9A67415CC4}"/>
              </a:ext>
            </a:extLst>
          </p:cNvPr>
          <p:cNvSpPr/>
          <p:nvPr/>
        </p:nvSpPr>
        <p:spPr bwMode="auto">
          <a:xfrm>
            <a:off x="479376" y="1052736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(2)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9F1652-BBE9-499B-98B2-A1632ECC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204865"/>
            <a:ext cx="5370960" cy="273630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8F89DAB-26F4-4E9D-B387-69C2D154DC33}"/>
              </a:ext>
            </a:extLst>
          </p:cNvPr>
          <p:cNvSpPr/>
          <p:nvPr/>
        </p:nvSpPr>
        <p:spPr bwMode="auto">
          <a:xfrm>
            <a:off x="6240016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(3)</a:t>
            </a:r>
            <a:endParaRPr kumimoji="0" lang="ja-JP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D65038-9AB7-46A4-9299-478010548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492" y="2159285"/>
            <a:ext cx="5327088" cy="2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3470605" y="116632"/>
            <a:ext cx="52507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ブレッドボードとは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F3832B-238B-484D-B185-86105716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348880"/>
            <a:ext cx="5496099" cy="3008456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3F807C-2A6A-49A4-BA76-A6F8CFB46B7A}"/>
              </a:ext>
            </a:extLst>
          </p:cNvPr>
          <p:cNvSpPr/>
          <p:nvPr/>
        </p:nvSpPr>
        <p:spPr bwMode="auto">
          <a:xfrm>
            <a:off x="551384" y="1090484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(2)-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解答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61D6C39-5AAC-4989-BC8B-AB87BF4F04D6}"/>
              </a:ext>
            </a:extLst>
          </p:cNvPr>
          <p:cNvSpPr/>
          <p:nvPr/>
        </p:nvSpPr>
        <p:spPr bwMode="auto">
          <a:xfrm>
            <a:off x="6384032" y="1075471"/>
            <a:ext cx="2016224" cy="7920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問題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(3)-</a:t>
            </a: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解答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B735EC-89C7-4D37-BEDE-5491A858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53" y="2313516"/>
            <a:ext cx="4536504" cy="29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4833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312</Words>
  <Application>Microsoft Office PowerPoint</Application>
  <PresentationFormat>ワイド画面</PresentationFormat>
  <Paragraphs>99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Meiryo UI</vt:lpstr>
      <vt:lpstr>Arial</vt:lpstr>
      <vt:lpstr>Microsoft Sans Serif</vt:lpstr>
      <vt:lpstr>powerpoint-template-24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98</dc:creator>
  <cp:lastModifiedBy>TANAKA Yu</cp:lastModifiedBy>
  <cp:revision>28</cp:revision>
  <dcterms:created xsi:type="dcterms:W3CDTF">2021-04-21T06:43:17Z</dcterms:created>
  <dcterms:modified xsi:type="dcterms:W3CDTF">2021-06-25T07:44:36Z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