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6" r:id="rId6"/>
    <p:sldId id="291" r:id="rId7"/>
    <p:sldId id="268" r:id="rId8"/>
    <p:sldId id="294" r:id="rId9"/>
    <p:sldId id="292" r:id="rId10"/>
    <p:sldId id="293" r:id="rId11"/>
    <p:sldId id="298" r:id="rId12"/>
    <p:sldId id="296" r:id="rId13"/>
    <p:sldId id="295" r:id="rId14"/>
    <p:sldId id="299" r:id="rId15"/>
    <p:sldId id="297" r:id="rId16"/>
    <p:sldId id="300" r:id="rId17"/>
  </p:sldIdLst>
  <p:sldSz cx="12192000" cy="6858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A851"/>
    <a:srgbClr val="4DD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9C63C8-9DEE-44A5-B7A4-8F59BB0DAECE}" v="2" dt="2021-06-16T01:08:41.1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2" autoAdjust="0"/>
    <p:restoredTop sz="91106" autoAdjust="0"/>
  </p:normalViewPr>
  <p:slideViewPr>
    <p:cSldViewPr>
      <p:cViewPr varScale="1">
        <p:scale>
          <a:sx n="57" d="100"/>
          <a:sy n="57" d="100"/>
        </p:scale>
        <p:origin x="40" y="1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 98" userId="afce8586f9e325f0" providerId="LiveId" clId="{5F9C63C8-9DEE-44A5-B7A4-8F59BB0DAECE}"/>
    <pc:docChg chg="modSld">
      <pc:chgData name="yu 98" userId="afce8586f9e325f0" providerId="LiveId" clId="{5F9C63C8-9DEE-44A5-B7A4-8F59BB0DAECE}" dt="2021-06-16T01:08:41.129" v="1"/>
      <pc:docMkLst>
        <pc:docMk/>
      </pc:docMkLst>
      <pc:sldChg chg="modAnim">
        <pc:chgData name="yu 98" userId="afce8586f9e325f0" providerId="LiveId" clId="{5F9C63C8-9DEE-44A5-B7A4-8F59BB0DAECE}" dt="2021-06-16T01:08:07.736" v="0"/>
        <pc:sldMkLst>
          <pc:docMk/>
          <pc:sldMk cId="1631798758" sldId="268"/>
        </pc:sldMkLst>
      </pc:sldChg>
      <pc:sldChg chg="modAnim">
        <pc:chgData name="yu 98" userId="afce8586f9e325f0" providerId="LiveId" clId="{5F9C63C8-9DEE-44A5-B7A4-8F59BB0DAECE}" dt="2021-06-16T01:08:41.129" v="1"/>
        <pc:sldMkLst>
          <pc:docMk/>
          <pc:sldMk cId="993120045" sldId="298"/>
        </pc:sldMkLst>
      </pc:sldChg>
    </pc:docChg>
  </pc:docChgLst>
  <pc:docChgLst>
    <pc:chgData name="yu 98" userId="afce8586f9e325f0" providerId="LiveId" clId="{9FB3AB94-E473-4C4E-913F-1ECB4BC9B633}"/>
    <pc:docChg chg="undo custSel addSld delSld modSld sldOrd">
      <pc:chgData name="yu 98" userId="afce8586f9e325f0" providerId="LiveId" clId="{9FB3AB94-E473-4C4E-913F-1ECB4BC9B633}" dt="2021-05-19T10:12:56.478" v="1184"/>
      <pc:docMkLst>
        <pc:docMk/>
      </pc:docMkLst>
      <pc:sldChg chg="modSp mod">
        <pc:chgData name="yu 98" userId="afce8586f9e325f0" providerId="LiveId" clId="{9FB3AB94-E473-4C4E-913F-1ECB4BC9B633}" dt="2021-05-19T09:33:38.726" v="44" actId="20577"/>
        <pc:sldMkLst>
          <pc:docMk/>
          <pc:sldMk cId="242453831" sldId="256"/>
        </pc:sldMkLst>
        <pc:spChg chg="mod">
          <ac:chgData name="yu 98" userId="afce8586f9e325f0" providerId="LiveId" clId="{9FB3AB94-E473-4C4E-913F-1ECB4BC9B633}" dt="2021-05-19T09:33:38.726" v="44" actId="20577"/>
          <ac:spMkLst>
            <pc:docMk/>
            <pc:sldMk cId="242453831" sldId="256"/>
            <ac:spMk id="3" creationId="{00000000-0000-0000-0000-000000000000}"/>
          </ac:spMkLst>
        </pc:spChg>
      </pc:sldChg>
      <pc:sldChg chg="modSp mod">
        <pc:chgData name="yu 98" userId="afce8586f9e325f0" providerId="LiveId" clId="{9FB3AB94-E473-4C4E-913F-1ECB4BC9B633}" dt="2021-05-19T09:34:43.487" v="158" actId="20577"/>
        <pc:sldMkLst>
          <pc:docMk/>
          <pc:sldMk cId="837279496" sldId="266"/>
        </pc:sldMkLst>
        <pc:spChg chg="mod">
          <ac:chgData name="yu 98" userId="afce8586f9e325f0" providerId="LiveId" clId="{9FB3AB94-E473-4C4E-913F-1ECB4BC9B633}" dt="2021-05-19T09:34:43.487" v="158" actId="20577"/>
          <ac:spMkLst>
            <pc:docMk/>
            <pc:sldMk cId="837279496" sldId="266"/>
            <ac:spMk id="10" creationId="{B8F87925-2F64-4B4C-B7C8-A72329A4DFA3}"/>
          </ac:spMkLst>
        </pc:spChg>
      </pc:sldChg>
      <pc:sldChg chg="del">
        <pc:chgData name="yu 98" userId="afce8586f9e325f0" providerId="LiveId" clId="{9FB3AB94-E473-4C4E-913F-1ECB4BC9B633}" dt="2021-05-19T09:34:55.686" v="160" actId="47"/>
        <pc:sldMkLst>
          <pc:docMk/>
          <pc:sldMk cId="2647533929" sldId="267"/>
        </pc:sldMkLst>
      </pc:sldChg>
      <pc:sldChg chg="addSp delSp modSp mod delAnim modAnim">
        <pc:chgData name="yu 98" userId="afce8586f9e325f0" providerId="LiveId" clId="{9FB3AB94-E473-4C4E-913F-1ECB4BC9B633}" dt="2021-05-19T09:41:28.666" v="267"/>
        <pc:sldMkLst>
          <pc:docMk/>
          <pc:sldMk cId="1631798758" sldId="268"/>
        </pc:sldMkLst>
        <pc:spChg chg="add mod">
          <ac:chgData name="yu 98" userId="afce8586f9e325f0" providerId="LiveId" clId="{9FB3AB94-E473-4C4E-913F-1ECB4BC9B633}" dt="2021-05-19T09:41:19.627" v="266" actId="207"/>
          <ac:spMkLst>
            <pc:docMk/>
            <pc:sldMk cId="1631798758" sldId="268"/>
            <ac:spMk id="4" creationId="{5D63F3C2-4107-4549-96C5-214DC425708B}"/>
          </ac:spMkLst>
        </pc:spChg>
        <pc:spChg chg="mod">
          <ac:chgData name="yu 98" userId="afce8586f9e325f0" providerId="LiveId" clId="{9FB3AB94-E473-4C4E-913F-1ECB4BC9B633}" dt="2021-05-19T09:35:33.320" v="167" actId="1076"/>
          <ac:spMkLst>
            <pc:docMk/>
            <pc:sldMk cId="1631798758" sldId="268"/>
            <ac:spMk id="8" creationId="{B43AFEDA-B97C-46BF-8F21-2000FBDB2CAB}"/>
          </ac:spMkLst>
        </pc:spChg>
        <pc:spChg chg="del">
          <ac:chgData name="yu 98" userId="afce8586f9e325f0" providerId="LiveId" clId="{9FB3AB94-E473-4C4E-913F-1ECB4BC9B633}" dt="2021-05-19T09:35:52.117" v="168" actId="478"/>
          <ac:spMkLst>
            <pc:docMk/>
            <pc:sldMk cId="1631798758" sldId="268"/>
            <ac:spMk id="10" creationId="{9FFFE4D2-0694-471B-9E1B-F75898CA1584}"/>
          </ac:spMkLst>
        </pc:spChg>
        <pc:spChg chg="del">
          <ac:chgData name="yu 98" userId="afce8586f9e325f0" providerId="LiveId" clId="{9FB3AB94-E473-4C4E-913F-1ECB4BC9B633}" dt="2021-05-19T09:35:52.117" v="168" actId="478"/>
          <ac:spMkLst>
            <pc:docMk/>
            <pc:sldMk cId="1631798758" sldId="268"/>
            <ac:spMk id="30" creationId="{36758022-2C54-46BF-9086-24133E738520}"/>
          </ac:spMkLst>
        </pc:spChg>
        <pc:spChg chg="del">
          <ac:chgData name="yu 98" userId="afce8586f9e325f0" providerId="LiveId" clId="{9FB3AB94-E473-4C4E-913F-1ECB4BC9B633}" dt="2021-05-19T09:35:52.117" v="168" actId="478"/>
          <ac:spMkLst>
            <pc:docMk/>
            <pc:sldMk cId="1631798758" sldId="268"/>
            <ac:spMk id="31" creationId="{BE46712C-BD89-4783-AD64-35E949C2EB74}"/>
          </ac:spMkLst>
        </pc:spChg>
        <pc:spChg chg="del">
          <ac:chgData name="yu 98" userId="afce8586f9e325f0" providerId="LiveId" clId="{9FB3AB94-E473-4C4E-913F-1ECB4BC9B633}" dt="2021-05-19T09:35:52.117" v="168" actId="478"/>
          <ac:spMkLst>
            <pc:docMk/>
            <pc:sldMk cId="1631798758" sldId="268"/>
            <ac:spMk id="32" creationId="{9BFB1B22-C2B9-4666-9F4F-9777E1E0FAB7}"/>
          </ac:spMkLst>
        </pc:spChg>
        <pc:spChg chg="del">
          <ac:chgData name="yu 98" userId="afce8586f9e325f0" providerId="LiveId" clId="{9FB3AB94-E473-4C4E-913F-1ECB4BC9B633}" dt="2021-05-19T09:35:52.117" v="168" actId="478"/>
          <ac:spMkLst>
            <pc:docMk/>
            <pc:sldMk cId="1631798758" sldId="268"/>
            <ac:spMk id="33" creationId="{558FEBEA-E60D-4707-B07E-F8CCD5777B0C}"/>
          </ac:spMkLst>
        </pc:spChg>
        <pc:grpChg chg="del">
          <ac:chgData name="yu 98" userId="afce8586f9e325f0" providerId="LiveId" clId="{9FB3AB94-E473-4C4E-913F-1ECB4BC9B633}" dt="2021-05-19T09:35:52.117" v="168" actId="478"/>
          <ac:grpSpMkLst>
            <pc:docMk/>
            <pc:sldMk cId="1631798758" sldId="268"/>
            <ac:grpSpMk id="21" creationId="{4228DFCB-0370-4C23-8A59-F202F4ABF1AB}"/>
          </ac:grpSpMkLst>
        </pc:grpChg>
        <pc:grpChg chg="del">
          <ac:chgData name="yu 98" userId="afce8586f9e325f0" providerId="LiveId" clId="{9FB3AB94-E473-4C4E-913F-1ECB4BC9B633}" dt="2021-05-19T09:35:52.117" v="168" actId="478"/>
          <ac:grpSpMkLst>
            <pc:docMk/>
            <pc:sldMk cId="1631798758" sldId="268"/>
            <ac:grpSpMk id="22" creationId="{E0B97C2E-8789-4B02-8279-2026B7BA89C2}"/>
          </ac:grpSpMkLst>
        </pc:grpChg>
        <pc:picChg chg="add del mod">
          <ac:chgData name="yu 98" userId="afce8586f9e325f0" providerId="LiveId" clId="{9FB3AB94-E473-4C4E-913F-1ECB4BC9B633}" dt="2021-05-19T09:38:57.841" v="174" actId="478"/>
          <ac:picMkLst>
            <pc:docMk/>
            <pc:sldMk cId="1631798758" sldId="268"/>
            <ac:picMk id="2" creationId="{CA0924EE-501C-4955-8496-83E0C42B06A0}"/>
          </ac:picMkLst>
        </pc:picChg>
        <pc:picChg chg="add mod">
          <ac:chgData name="yu 98" userId="afce8586f9e325f0" providerId="LiveId" clId="{9FB3AB94-E473-4C4E-913F-1ECB4BC9B633}" dt="2021-05-19T09:40:02.986" v="182" actId="1076"/>
          <ac:picMkLst>
            <pc:docMk/>
            <pc:sldMk cId="1631798758" sldId="268"/>
            <ac:picMk id="3" creationId="{0A5AE1C2-6D5B-41F4-A55A-75E4AC737EED}"/>
          </ac:picMkLst>
        </pc:picChg>
        <pc:picChg chg="del">
          <ac:chgData name="yu 98" userId="afce8586f9e325f0" providerId="LiveId" clId="{9FB3AB94-E473-4C4E-913F-1ECB4BC9B633}" dt="2021-05-19T09:35:52.117" v="168" actId="478"/>
          <ac:picMkLst>
            <pc:docMk/>
            <pc:sldMk cId="1631798758" sldId="268"/>
            <ac:picMk id="7" creationId="{3EAB7A2B-EFA9-4E72-BB6F-9F5C278FF5FB}"/>
          </ac:picMkLst>
        </pc:picChg>
        <pc:picChg chg="del">
          <ac:chgData name="yu 98" userId="afce8586f9e325f0" providerId="LiveId" clId="{9FB3AB94-E473-4C4E-913F-1ECB4BC9B633}" dt="2021-05-19T09:35:52.117" v="168" actId="478"/>
          <ac:picMkLst>
            <pc:docMk/>
            <pc:sldMk cId="1631798758" sldId="268"/>
            <ac:picMk id="13" creationId="{D28FB09F-DA07-415B-A2EC-EE513B7D9298}"/>
          </ac:picMkLst>
        </pc:picChg>
        <pc:picChg chg="add del mod">
          <ac:chgData name="yu 98" userId="afce8586f9e325f0" providerId="LiveId" clId="{9FB3AB94-E473-4C4E-913F-1ECB4BC9B633}" dt="2021-05-19T09:38:57.841" v="174" actId="478"/>
          <ac:picMkLst>
            <pc:docMk/>
            <pc:sldMk cId="1631798758" sldId="268"/>
            <ac:picMk id="1026" creationId="{16EF2861-E4D3-41C3-B741-3758043BF71C}"/>
          </ac:picMkLst>
        </pc:picChg>
        <pc:picChg chg="add del mod">
          <ac:chgData name="yu 98" userId="afce8586f9e325f0" providerId="LiveId" clId="{9FB3AB94-E473-4C4E-913F-1ECB4BC9B633}" dt="2021-05-19T09:39:34.840" v="176" actId="478"/>
          <ac:picMkLst>
            <pc:docMk/>
            <pc:sldMk cId="1631798758" sldId="268"/>
            <ac:picMk id="1028" creationId="{800946B4-7321-4B48-8859-644C7B8FC450}"/>
          </ac:picMkLst>
        </pc:picChg>
        <pc:picChg chg="add mod">
          <ac:chgData name="yu 98" userId="afce8586f9e325f0" providerId="LiveId" clId="{9FB3AB94-E473-4C4E-913F-1ECB4BC9B633}" dt="2021-05-19T09:40:04.136" v="183" actId="1076"/>
          <ac:picMkLst>
            <pc:docMk/>
            <pc:sldMk cId="1631798758" sldId="268"/>
            <ac:picMk id="1030" creationId="{8BF4D247-3293-40F3-8069-B15E36E606AC}"/>
          </ac:picMkLst>
        </pc:picChg>
      </pc:sldChg>
      <pc:sldChg chg="del">
        <pc:chgData name="yu 98" userId="afce8586f9e325f0" providerId="LiveId" clId="{9FB3AB94-E473-4C4E-913F-1ECB4BC9B633}" dt="2021-05-19T10:10:06.902" v="1106" actId="47"/>
        <pc:sldMkLst>
          <pc:docMk/>
          <pc:sldMk cId="2340680200" sldId="271"/>
        </pc:sldMkLst>
      </pc:sldChg>
      <pc:sldChg chg="del">
        <pc:chgData name="yu 98" userId="afce8586f9e325f0" providerId="LiveId" clId="{9FB3AB94-E473-4C4E-913F-1ECB4BC9B633}" dt="2021-05-19T10:10:05.541" v="1103" actId="47"/>
        <pc:sldMkLst>
          <pc:docMk/>
          <pc:sldMk cId="1096001071" sldId="272"/>
        </pc:sldMkLst>
      </pc:sldChg>
      <pc:sldChg chg="del">
        <pc:chgData name="yu 98" userId="afce8586f9e325f0" providerId="LiveId" clId="{9FB3AB94-E473-4C4E-913F-1ECB4BC9B633}" dt="2021-05-19T10:10:07.586" v="1107" actId="47"/>
        <pc:sldMkLst>
          <pc:docMk/>
          <pc:sldMk cId="4016394711" sldId="273"/>
        </pc:sldMkLst>
      </pc:sldChg>
      <pc:sldChg chg="del">
        <pc:chgData name="yu 98" userId="afce8586f9e325f0" providerId="LiveId" clId="{9FB3AB94-E473-4C4E-913F-1ECB4BC9B633}" dt="2021-05-19T10:10:08.031" v="1108" actId="47"/>
        <pc:sldMkLst>
          <pc:docMk/>
          <pc:sldMk cId="2103736268" sldId="274"/>
        </pc:sldMkLst>
      </pc:sldChg>
      <pc:sldChg chg="del">
        <pc:chgData name="yu 98" userId="afce8586f9e325f0" providerId="LiveId" clId="{9FB3AB94-E473-4C4E-913F-1ECB4BC9B633}" dt="2021-05-19T10:09:59.785" v="1090" actId="47"/>
        <pc:sldMkLst>
          <pc:docMk/>
          <pc:sldMk cId="1147886375" sldId="275"/>
        </pc:sldMkLst>
      </pc:sldChg>
      <pc:sldChg chg="del">
        <pc:chgData name="yu 98" userId="afce8586f9e325f0" providerId="LiveId" clId="{9FB3AB94-E473-4C4E-913F-1ECB4BC9B633}" dt="2021-05-19T10:10:00.297" v="1091" actId="47"/>
        <pc:sldMkLst>
          <pc:docMk/>
          <pc:sldMk cId="2345688631" sldId="276"/>
        </pc:sldMkLst>
      </pc:sldChg>
      <pc:sldChg chg="del">
        <pc:chgData name="yu 98" userId="afce8586f9e325f0" providerId="LiveId" clId="{9FB3AB94-E473-4C4E-913F-1ECB4BC9B633}" dt="2021-05-19T10:10:00.653" v="1092" actId="47"/>
        <pc:sldMkLst>
          <pc:docMk/>
          <pc:sldMk cId="4149085096" sldId="277"/>
        </pc:sldMkLst>
      </pc:sldChg>
      <pc:sldChg chg="del">
        <pc:chgData name="yu 98" userId="afce8586f9e325f0" providerId="LiveId" clId="{9FB3AB94-E473-4C4E-913F-1ECB4BC9B633}" dt="2021-05-19T10:10:00.790" v="1093" actId="47"/>
        <pc:sldMkLst>
          <pc:docMk/>
          <pc:sldMk cId="2132267305" sldId="278"/>
        </pc:sldMkLst>
      </pc:sldChg>
      <pc:sldChg chg="del">
        <pc:chgData name="yu 98" userId="afce8586f9e325f0" providerId="LiveId" clId="{9FB3AB94-E473-4C4E-913F-1ECB4BC9B633}" dt="2021-05-19T10:10:01.297" v="1094" actId="47"/>
        <pc:sldMkLst>
          <pc:docMk/>
          <pc:sldMk cId="1692648336" sldId="279"/>
        </pc:sldMkLst>
      </pc:sldChg>
      <pc:sldChg chg="del">
        <pc:chgData name="yu 98" userId="afce8586f9e325f0" providerId="LiveId" clId="{9FB3AB94-E473-4C4E-913F-1ECB4BC9B633}" dt="2021-05-19T10:10:01.939" v="1095" actId="47"/>
        <pc:sldMkLst>
          <pc:docMk/>
          <pc:sldMk cId="2805365066" sldId="280"/>
        </pc:sldMkLst>
      </pc:sldChg>
      <pc:sldChg chg="del">
        <pc:chgData name="yu 98" userId="afce8586f9e325f0" providerId="LiveId" clId="{9FB3AB94-E473-4C4E-913F-1ECB4BC9B633}" dt="2021-05-19T10:10:02.289" v="1096" actId="47"/>
        <pc:sldMkLst>
          <pc:docMk/>
          <pc:sldMk cId="1717285081" sldId="281"/>
        </pc:sldMkLst>
      </pc:sldChg>
      <pc:sldChg chg="del">
        <pc:chgData name="yu 98" userId="afce8586f9e325f0" providerId="LiveId" clId="{9FB3AB94-E473-4C4E-913F-1ECB4BC9B633}" dt="2021-05-19T10:10:02.727" v="1097" actId="47"/>
        <pc:sldMkLst>
          <pc:docMk/>
          <pc:sldMk cId="2431077395" sldId="282"/>
        </pc:sldMkLst>
      </pc:sldChg>
      <pc:sldChg chg="del">
        <pc:chgData name="yu 98" userId="afce8586f9e325f0" providerId="LiveId" clId="{9FB3AB94-E473-4C4E-913F-1ECB4BC9B633}" dt="2021-05-19T10:10:03.188" v="1098" actId="47"/>
        <pc:sldMkLst>
          <pc:docMk/>
          <pc:sldMk cId="2096656333" sldId="283"/>
        </pc:sldMkLst>
      </pc:sldChg>
      <pc:sldChg chg="del">
        <pc:chgData name="yu 98" userId="afce8586f9e325f0" providerId="LiveId" clId="{9FB3AB94-E473-4C4E-913F-1ECB4BC9B633}" dt="2021-05-19T10:10:03.563" v="1099" actId="47"/>
        <pc:sldMkLst>
          <pc:docMk/>
          <pc:sldMk cId="2822864687" sldId="284"/>
        </pc:sldMkLst>
      </pc:sldChg>
      <pc:sldChg chg="del">
        <pc:chgData name="yu 98" userId="afce8586f9e325f0" providerId="LiveId" clId="{9FB3AB94-E473-4C4E-913F-1ECB4BC9B633}" dt="2021-05-19T10:10:03.903" v="1100" actId="47"/>
        <pc:sldMkLst>
          <pc:docMk/>
          <pc:sldMk cId="3642113758" sldId="285"/>
        </pc:sldMkLst>
      </pc:sldChg>
      <pc:sldChg chg="del">
        <pc:chgData name="yu 98" userId="afce8586f9e325f0" providerId="LiveId" clId="{9FB3AB94-E473-4C4E-913F-1ECB4BC9B633}" dt="2021-05-19T10:10:04.356" v="1101" actId="47"/>
        <pc:sldMkLst>
          <pc:docMk/>
          <pc:sldMk cId="434524397" sldId="287"/>
        </pc:sldMkLst>
      </pc:sldChg>
      <pc:sldChg chg="del">
        <pc:chgData name="yu 98" userId="afce8586f9e325f0" providerId="LiveId" clId="{9FB3AB94-E473-4C4E-913F-1ECB4BC9B633}" dt="2021-05-19T10:10:04.784" v="1102" actId="47"/>
        <pc:sldMkLst>
          <pc:docMk/>
          <pc:sldMk cId="74793460" sldId="288"/>
        </pc:sldMkLst>
      </pc:sldChg>
      <pc:sldChg chg="del">
        <pc:chgData name="yu 98" userId="afce8586f9e325f0" providerId="LiveId" clId="{9FB3AB94-E473-4C4E-913F-1ECB4BC9B633}" dt="2021-05-19T10:10:06.128" v="1104" actId="47"/>
        <pc:sldMkLst>
          <pc:docMk/>
          <pc:sldMk cId="1709191781" sldId="289"/>
        </pc:sldMkLst>
      </pc:sldChg>
      <pc:sldChg chg="del">
        <pc:chgData name="yu 98" userId="afce8586f9e325f0" providerId="LiveId" clId="{9FB3AB94-E473-4C4E-913F-1ECB4BC9B633}" dt="2021-05-19T10:10:06.455" v="1105" actId="47"/>
        <pc:sldMkLst>
          <pc:docMk/>
          <pc:sldMk cId="4155376614" sldId="290"/>
        </pc:sldMkLst>
      </pc:sldChg>
      <pc:sldChg chg="modSp add">
        <pc:chgData name="yu 98" userId="afce8586f9e325f0" providerId="LiveId" clId="{9FB3AB94-E473-4C4E-913F-1ECB4BC9B633}" dt="2021-05-19T09:35:05.203" v="161" actId="207"/>
        <pc:sldMkLst>
          <pc:docMk/>
          <pc:sldMk cId="883253586" sldId="291"/>
        </pc:sldMkLst>
        <pc:spChg chg="mod">
          <ac:chgData name="yu 98" userId="afce8586f9e325f0" providerId="LiveId" clId="{9FB3AB94-E473-4C4E-913F-1ECB4BC9B633}" dt="2021-05-19T09:35:05.203" v="161" actId="207"/>
          <ac:spMkLst>
            <pc:docMk/>
            <pc:sldMk cId="883253586" sldId="291"/>
            <ac:spMk id="10" creationId="{B8F87925-2F64-4B4C-B7C8-A72329A4DFA3}"/>
          </ac:spMkLst>
        </pc:spChg>
      </pc:sldChg>
      <pc:sldChg chg="addSp delSp modSp add mod modAnim">
        <pc:chgData name="yu 98" userId="afce8586f9e325f0" providerId="LiveId" clId="{9FB3AB94-E473-4C4E-913F-1ECB4BC9B633}" dt="2021-05-19T09:46:54.546" v="315" actId="1076"/>
        <pc:sldMkLst>
          <pc:docMk/>
          <pc:sldMk cId="2098634960" sldId="292"/>
        </pc:sldMkLst>
        <pc:spChg chg="del">
          <ac:chgData name="yu 98" userId="afce8586f9e325f0" providerId="LiveId" clId="{9FB3AB94-E473-4C4E-913F-1ECB4BC9B633}" dt="2021-05-19T09:42:21.488" v="275" actId="478"/>
          <ac:spMkLst>
            <pc:docMk/>
            <pc:sldMk cId="2098634960" sldId="292"/>
            <ac:spMk id="4" creationId="{5D63F3C2-4107-4549-96C5-214DC425708B}"/>
          </ac:spMkLst>
        </pc:spChg>
        <pc:spChg chg="add mod">
          <ac:chgData name="yu 98" userId="afce8586f9e325f0" providerId="LiveId" clId="{9FB3AB94-E473-4C4E-913F-1ECB4BC9B633}" dt="2021-05-19T09:46:50.288" v="312" actId="20577"/>
          <ac:spMkLst>
            <pc:docMk/>
            <pc:sldMk cId="2098634960" sldId="292"/>
            <ac:spMk id="6" creationId="{9C5C2E34-288B-4199-800E-A883F72B693F}"/>
          </ac:spMkLst>
        </pc:spChg>
        <pc:spChg chg="mod">
          <ac:chgData name="yu 98" userId="afce8586f9e325f0" providerId="LiveId" clId="{9FB3AB94-E473-4C4E-913F-1ECB4BC9B633}" dt="2021-05-19T09:42:18.321" v="274" actId="1076"/>
          <ac:spMkLst>
            <pc:docMk/>
            <pc:sldMk cId="2098634960" sldId="292"/>
            <ac:spMk id="8" creationId="{B43AFEDA-B97C-46BF-8F21-2000FBDB2CAB}"/>
          </ac:spMkLst>
        </pc:spChg>
        <pc:picChg chg="add mod">
          <ac:chgData name="yu 98" userId="afce8586f9e325f0" providerId="LiveId" clId="{9FB3AB94-E473-4C4E-913F-1ECB4BC9B633}" dt="2021-05-19T09:46:54.546" v="315" actId="1076"/>
          <ac:picMkLst>
            <pc:docMk/>
            <pc:sldMk cId="2098634960" sldId="292"/>
            <ac:picMk id="2" creationId="{55A320D1-2930-481C-8704-9D3D42A4E12A}"/>
          </ac:picMkLst>
        </pc:picChg>
        <pc:picChg chg="del">
          <ac:chgData name="yu 98" userId="afce8586f9e325f0" providerId="LiveId" clId="{9FB3AB94-E473-4C4E-913F-1ECB4BC9B633}" dt="2021-05-19T09:42:21.488" v="275" actId="478"/>
          <ac:picMkLst>
            <pc:docMk/>
            <pc:sldMk cId="2098634960" sldId="292"/>
            <ac:picMk id="3" creationId="{0A5AE1C2-6D5B-41F4-A55A-75E4AC737EED}"/>
          </ac:picMkLst>
        </pc:picChg>
        <pc:picChg chg="del">
          <ac:chgData name="yu 98" userId="afce8586f9e325f0" providerId="LiveId" clId="{9FB3AB94-E473-4C4E-913F-1ECB4BC9B633}" dt="2021-05-19T09:42:21.488" v="275" actId="478"/>
          <ac:picMkLst>
            <pc:docMk/>
            <pc:sldMk cId="2098634960" sldId="292"/>
            <ac:picMk id="1030" creationId="{8BF4D247-3293-40F3-8069-B15E36E606AC}"/>
          </ac:picMkLst>
        </pc:picChg>
      </pc:sldChg>
      <pc:sldChg chg="addSp delSp modSp add mod delAnim modAnim">
        <pc:chgData name="yu 98" userId="afce8586f9e325f0" providerId="LiveId" clId="{9FB3AB94-E473-4C4E-913F-1ECB4BC9B633}" dt="2021-05-19T09:49:55.884" v="501" actId="478"/>
        <pc:sldMkLst>
          <pc:docMk/>
          <pc:sldMk cId="2393426180" sldId="293"/>
        </pc:sldMkLst>
        <pc:spChg chg="add mod">
          <ac:chgData name="yu 98" userId="afce8586f9e325f0" providerId="LiveId" clId="{9FB3AB94-E473-4C4E-913F-1ECB4BC9B633}" dt="2021-05-19T09:49:38.347" v="495" actId="20577"/>
          <ac:spMkLst>
            <pc:docMk/>
            <pc:sldMk cId="2393426180" sldId="293"/>
            <ac:spMk id="5" creationId="{90961755-CCF3-45D7-BFA3-97B0DDAD8DCD}"/>
          </ac:spMkLst>
        </pc:spChg>
        <pc:spChg chg="del mod">
          <ac:chgData name="yu 98" userId="afce8586f9e325f0" providerId="LiveId" clId="{9FB3AB94-E473-4C4E-913F-1ECB4BC9B633}" dt="2021-05-19T09:47:30.330" v="349" actId="478"/>
          <ac:spMkLst>
            <pc:docMk/>
            <pc:sldMk cId="2393426180" sldId="293"/>
            <ac:spMk id="6" creationId="{9C5C2E34-288B-4199-800E-A883F72B693F}"/>
          </ac:spMkLst>
        </pc:spChg>
        <pc:picChg chg="del">
          <ac:chgData name="yu 98" userId="afce8586f9e325f0" providerId="LiveId" clId="{9FB3AB94-E473-4C4E-913F-1ECB4BC9B633}" dt="2021-05-19T09:47:11.227" v="348" actId="478"/>
          <ac:picMkLst>
            <pc:docMk/>
            <pc:sldMk cId="2393426180" sldId="293"/>
            <ac:picMk id="2" creationId="{55A320D1-2930-481C-8704-9D3D42A4E12A}"/>
          </ac:picMkLst>
        </pc:picChg>
        <pc:picChg chg="add mod">
          <ac:chgData name="yu 98" userId="afce8586f9e325f0" providerId="LiveId" clId="{9FB3AB94-E473-4C4E-913F-1ECB4BC9B633}" dt="2021-05-19T09:49:45.635" v="498" actId="1076"/>
          <ac:picMkLst>
            <pc:docMk/>
            <pc:sldMk cId="2393426180" sldId="293"/>
            <ac:picMk id="3" creationId="{5FC20749-A7B8-4738-AA00-9C05074B753A}"/>
          </ac:picMkLst>
        </pc:picChg>
        <pc:picChg chg="add del">
          <ac:chgData name="yu 98" userId="afce8586f9e325f0" providerId="LiveId" clId="{9FB3AB94-E473-4C4E-913F-1ECB4BC9B633}" dt="2021-05-19T09:49:55.884" v="501" actId="478"/>
          <ac:picMkLst>
            <pc:docMk/>
            <pc:sldMk cId="2393426180" sldId="293"/>
            <ac:picMk id="4" creationId="{9F6CE6A1-C2C0-4774-9531-1029E7826C8E}"/>
          </ac:picMkLst>
        </pc:picChg>
      </pc:sldChg>
      <pc:sldChg chg="modSp add ord">
        <pc:chgData name="yu 98" userId="afce8586f9e325f0" providerId="LiveId" clId="{9FB3AB94-E473-4C4E-913F-1ECB4BC9B633}" dt="2021-05-19T09:50:30.877" v="506" actId="207"/>
        <pc:sldMkLst>
          <pc:docMk/>
          <pc:sldMk cId="883691872" sldId="294"/>
        </pc:sldMkLst>
        <pc:spChg chg="mod">
          <ac:chgData name="yu 98" userId="afce8586f9e325f0" providerId="LiveId" clId="{9FB3AB94-E473-4C4E-913F-1ECB4BC9B633}" dt="2021-05-19T09:50:30.877" v="506" actId="207"/>
          <ac:spMkLst>
            <pc:docMk/>
            <pc:sldMk cId="883691872" sldId="294"/>
            <ac:spMk id="10" creationId="{B8F87925-2F64-4B4C-B7C8-A72329A4DFA3}"/>
          </ac:spMkLst>
        </pc:spChg>
      </pc:sldChg>
      <pc:sldChg chg="addSp delSp modSp add mod delAnim">
        <pc:chgData name="yu 98" userId="afce8586f9e325f0" providerId="LiveId" clId="{9FB3AB94-E473-4C4E-913F-1ECB4BC9B633}" dt="2021-05-19T09:53:02.018" v="528" actId="14100"/>
        <pc:sldMkLst>
          <pc:docMk/>
          <pc:sldMk cId="2071276516" sldId="295"/>
        </pc:sldMkLst>
        <pc:spChg chg="del">
          <ac:chgData name="yu 98" userId="afce8586f9e325f0" providerId="LiveId" clId="{9FB3AB94-E473-4C4E-913F-1ECB4BC9B633}" dt="2021-05-19T09:50:48.833" v="508" actId="478"/>
          <ac:spMkLst>
            <pc:docMk/>
            <pc:sldMk cId="2071276516" sldId="295"/>
            <ac:spMk id="5" creationId="{90961755-CCF3-45D7-BFA3-97B0DDAD8DCD}"/>
          </ac:spMkLst>
        </pc:spChg>
        <pc:spChg chg="add mod">
          <ac:chgData name="yu 98" userId="afce8586f9e325f0" providerId="LiveId" clId="{9FB3AB94-E473-4C4E-913F-1ECB4BC9B633}" dt="2021-05-19T09:51:56.965" v="523"/>
          <ac:spMkLst>
            <pc:docMk/>
            <pc:sldMk cId="2071276516" sldId="295"/>
            <ac:spMk id="6" creationId="{55EC1862-D421-4FDC-A6F2-64A4DBF8202C}"/>
          </ac:spMkLst>
        </pc:spChg>
        <pc:spChg chg="mod">
          <ac:chgData name="yu 98" userId="afce8586f9e325f0" providerId="LiveId" clId="{9FB3AB94-E473-4C4E-913F-1ECB4BC9B633}" dt="2021-05-19T09:51:33.770" v="522" actId="1076"/>
          <ac:spMkLst>
            <pc:docMk/>
            <pc:sldMk cId="2071276516" sldId="295"/>
            <ac:spMk id="8" creationId="{B43AFEDA-B97C-46BF-8F21-2000FBDB2CAB}"/>
          </ac:spMkLst>
        </pc:spChg>
        <pc:picChg chg="add mod">
          <ac:chgData name="yu 98" userId="afce8586f9e325f0" providerId="LiveId" clId="{9FB3AB94-E473-4C4E-913F-1ECB4BC9B633}" dt="2021-05-19T09:53:02.018" v="528" actId="14100"/>
          <ac:picMkLst>
            <pc:docMk/>
            <pc:sldMk cId="2071276516" sldId="295"/>
            <ac:picMk id="2" creationId="{29D1CD53-EF0E-4538-8122-1D752666B8CA}"/>
          </ac:picMkLst>
        </pc:picChg>
        <pc:picChg chg="del">
          <ac:chgData name="yu 98" userId="afce8586f9e325f0" providerId="LiveId" clId="{9FB3AB94-E473-4C4E-913F-1ECB4BC9B633}" dt="2021-05-19T09:50:48.833" v="508" actId="478"/>
          <ac:picMkLst>
            <pc:docMk/>
            <pc:sldMk cId="2071276516" sldId="295"/>
            <ac:picMk id="3" creationId="{5FC20749-A7B8-4738-AA00-9C05074B753A}"/>
          </ac:picMkLst>
        </pc:picChg>
      </pc:sldChg>
      <pc:sldChg chg="modSp add ord">
        <pc:chgData name="yu 98" userId="afce8586f9e325f0" providerId="LiveId" clId="{9FB3AB94-E473-4C4E-913F-1ECB4BC9B633}" dt="2021-05-19T09:51:11.774" v="515" actId="207"/>
        <pc:sldMkLst>
          <pc:docMk/>
          <pc:sldMk cId="1904186388" sldId="296"/>
        </pc:sldMkLst>
        <pc:spChg chg="mod">
          <ac:chgData name="yu 98" userId="afce8586f9e325f0" providerId="LiveId" clId="{9FB3AB94-E473-4C4E-913F-1ECB4BC9B633}" dt="2021-05-19T09:51:11.774" v="515" actId="207"/>
          <ac:spMkLst>
            <pc:docMk/>
            <pc:sldMk cId="1904186388" sldId="296"/>
            <ac:spMk id="10" creationId="{B8F87925-2F64-4B4C-B7C8-A72329A4DFA3}"/>
          </ac:spMkLst>
        </pc:spChg>
      </pc:sldChg>
      <pc:sldChg chg="addSp delSp modSp add mod">
        <pc:chgData name="yu 98" userId="afce8586f9e325f0" providerId="LiveId" clId="{9FB3AB94-E473-4C4E-913F-1ECB4BC9B633}" dt="2021-05-19T10:06:42.344" v="1044" actId="20577"/>
        <pc:sldMkLst>
          <pc:docMk/>
          <pc:sldMk cId="2716125321" sldId="297"/>
        </pc:sldMkLst>
        <pc:spChg chg="add del mod">
          <ac:chgData name="yu 98" userId="afce8586f9e325f0" providerId="LiveId" clId="{9FB3AB94-E473-4C4E-913F-1ECB4BC9B633}" dt="2021-05-19T09:54:04.668" v="537" actId="478"/>
          <ac:spMkLst>
            <pc:docMk/>
            <pc:sldMk cId="2716125321" sldId="297"/>
            <ac:spMk id="3" creationId="{28D4E3BD-3554-4083-B793-CDD0E97F16AC}"/>
          </ac:spMkLst>
        </pc:spChg>
        <pc:spChg chg="mod">
          <ac:chgData name="yu 98" userId="afce8586f9e325f0" providerId="LiveId" clId="{9FB3AB94-E473-4C4E-913F-1ECB4BC9B633}" dt="2021-05-19T10:06:42.344" v="1044" actId="20577"/>
          <ac:spMkLst>
            <pc:docMk/>
            <pc:sldMk cId="2716125321" sldId="297"/>
            <ac:spMk id="6" creationId="{55EC1862-D421-4FDC-A6F2-64A4DBF8202C}"/>
          </ac:spMkLst>
        </pc:spChg>
        <pc:picChg chg="del">
          <ac:chgData name="yu 98" userId="afce8586f9e325f0" providerId="LiveId" clId="{9FB3AB94-E473-4C4E-913F-1ECB4BC9B633}" dt="2021-05-19T09:53:27.555" v="534" actId="478"/>
          <ac:picMkLst>
            <pc:docMk/>
            <pc:sldMk cId="2716125321" sldId="297"/>
            <ac:picMk id="2" creationId="{29D1CD53-EF0E-4538-8122-1D752666B8CA}"/>
          </ac:picMkLst>
        </pc:picChg>
        <pc:picChg chg="add mod">
          <ac:chgData name="yu 98" userId="afce8586f9e325f0" providerId="LiveId" clId="{9FB3AB94-E473-4C4E-913F-1ECB4BC9B633}" dt="2021-05-19T10:06:40.234" v="1042" actId="1076"/>
          <ac:picMkLst>
            <pc:docMk/>
            <pc:sldMk cId="2716125321" sldId="297"/>
            <ac:picMk id="4" creationId="{033184B7-F44A-4A54-BB32-E2AB3DBCF80F}"/>
          </ac:picMkLst>
        </pc:picChg>
      </pc:sldChg>
      <pc:sldChg chg="addSp delSp modSp add mod delAnim modAnim">
        <pc:chgData name="yu 98" userId="afce8586f9e325f0" providerId="LiveId" clId="{9FB3AB94-E473-4C4E-913F-1ECB4BC9B633}" dt="2021-05-19T10:12:56.478" v="1184"/>
        <pc:sldMkLst>
          <pc:docMk/>
          <pc:sldMk cId="993120045" sldId="298"/>
        </pc:sldMkLst>
        <pc:spChg chg="add mod">
          <ac:chgData name="yu 98" userId="afce8586f9e325f0" providerId="LiveId" clId="{9FB3AB94-E473-4C4E-913F-1ECB4BC9B633}" dt="2021-05-19T09:59:49.287" v="824" actId="207"/>
          <ac:spMkLst>
            <pc:docMk/>
            <pc:sldMk cId="993120045" sldId="298"/>
            <ac:spMk id="2" creationId="{0785F9DE-A11F-447C-93D0-FD69F55B1BD7}"/>
          </ac:spMkLst>
        </pc:spChg>
        <pc:spChg chg="add mod">
          <ac:chgData name="yu 98" userId="afce8586f9e325f0" providerId="LiveId" clId="{9FB3AB94-E473-4C4E-913F-1ECB4BC9B633}" dt="2021-05-19T10:02:46.753" v="935" actId="1076"/>
          <ac:spMkLst>
            <pc:docMk/>
            <pc:sldMk cId="993120045" sldId="298"/>
            <ac:spMk id="4" creationId="{31600900-9630-4C25-9488-7765011C7382}"/>
          </ac:spMkLst>
        </pc:spChg>
        <pc:spChg chg="del mod">
          <ac:chgData name="yu 98" userId="afce8586f9e325f0" providerId="LiveId" clId="{9FB3AB94-E473-4C4E-913F-1ECB4BC9B633}" dt="2021-05-19T09:55:11.569" v="584" actId="478"/>
          <ac:spMkLst>
            <pc:docMk/>
            <pc:sldMk cId="993120045" sldId="298"/>
            <ac:spMk id="5" creationId="{90961755-CCF3-45D7-BFA3-97B0DDAD8DCD}"/>
          </ac:spMkLst>
        </pc:spChg>
        <pc:spChg chg="add mod">
          <ac:chgData name="yu 98" userId="afce8586f9e325f0" providerId="LiveId" clId="{9FB3AB94-E473-4C4E-913F-1ECB4BC9B633}" dt="2021-05-19T10:00:22.832" v="837" actId="1076"/>
          <ac:spMkLst>
            <pc:docMk/>
            <pc:sldMk cId="993120045" sldId="298"/>
            <ac:spMk id="6" creationId="{DAE7E139-45E5-4B89-B1C8-366327091FA4}"/>
          </ac:spMkLst>
        </pc:spChg>
        <pc:spChg chg="add del mod">
          <ac:chgData name="yu 98" userId="afce8586f9e325f0" providerId="LiveId" clId="{9FB3AB94-E473-4C4E-913F-1ECB4BC9B633}" dt="2021-05-19T09:58:21.807" v="753" actId="20577"/>
          <ac:spMkLst>
            <pc:docMk/>
            <pc:sldMk cId="993120045" sldId="298"/>
            <ac:spMk id="7" creationId="{122D03EF-25FC-4FF0-905B-5E71D900F52D}"/>
          </ac:spMkLst>
        </pc:spChg>
        <pc:spChg chg="add mod">
          <ac:chgData name="yu 98" userId="afce8586f9e325f0" providerId="LiveId" clId="{9FB3AB94-E473-4C4E-913F-1ECB4BC9B633}" dt="2021-05-19T09:59:49.287" v="824" actId="207"/>
          <ac:spMkLst>
            <pc:docMk/>
            <pc:sldMk cId="993120045" sldId="298"/>
            <ac:spMk id="9" creationId="{73742C3B-8D25-4A31-88BB-82A07673F448}"/>
          </ac:spMkLst>
        </pc:spChg>
        <pc:spChg chg="add mod">
          <ac:chgData name="yu 98" userId="afce8586f9e325f0" providerId="LiveId" clId="{9FB3AB94-E473-4C4E-913F-1ECB4BC9B633}" dt="2021-05-19T09:59:10.386" v="795" actId="20577"/>
          <ac:spMkLst>
            <pc:docMk/>
            <pc:sldMk cId="993120045" sldId="298"/>
            <ac:spMk id="10" creationId="{DAFB1A25-0FBE-421B-8910-2DDA8AF51DEB}"/>
          </ac:spMkLst>
        </pc:spChg>
        <pc:spChg chg="add mod">
          <ac:chgData name="yu 98" userId="afce8586f9e325f0" providerId="LiveId" clId="{9FB3AB94-E473-4C4E-913F-1ECB4BC9B633}" dt="2021-05-19T10:04:59.669" v="1033" actId="1076"/>
          <ac:spMkLst>
            <pc:docMk/>
            <pc:sldMk cId="993120045" sldId="298"/>
            <ac:spMk id="11" creationId="{529C3955-E066-4DF7-90A3-1DEB7571B86B}"/>
          </ac:spMkLst>
        </pc:spChg>
        <pc:spChg chg="add del mod">
          <ac:chgData name="yu 98" userId="afce8586f9e325f0" providerId="LiveId" clId="{9FB3AB94-E473-4C4E-913F-1ECB4BC9B633}" dt="2021-05-19T10:00:33.790" v="842" actId="478"/>
          <ac:spMkLst>
            <pc:docMk/>
            <pc:sldMk cId="993120045" sldId="298"/>
            <ac:spMk id="12" creationId="{1CFCAAED-788B-4193-9E93-2C5F0F0D3A7B}"/>
          </ac:spMkLst>
        </pc:spChg>
        <pc:spChg chg="add del mod">
          <ac:chgData name="yu 98" userId="afce8586f9e325f0" providerId="LiveId" clId="{9FB3AB94-E473-4C4E-913F-1ECB4BC9B633}" dt="2021-05-19T10:00:32.847" v="841" actId="478"/>
          <ac:spMkLst>
            <pc:docMk/>
            <pc:sldMk cId="993120045" sldId="298"/>
            <ac:spMk id="13" creationId="{B7D7A96C-B860-4C05-8EBC-08CBB0969EAB}"/>
          </ac:spMkLst>
        </pc:spChg>
        <pc:spChg chg="add mod">
          <ac:chgData name="yu 98" userId="afce8586f9e325f0" providerId="LiveId" clId="{9FB3AB94-E473-4C4E-913F-1ECB4BC9B633}" dt="2021-05-19T10:01:16.020" v="850" actId="207"/>
          <ac:spMkLst>
            <pc:docMk/>
            <pc:sldMk cId="993120045" sldId="298"/>
            <ac:spMk id="14" creationId="{D4EDBD4D-08A1-40BA-A18B-2F84263181C7}"/>
          </ac:spMkLst>
        </pc:spChg>
        <pc:spChg chg="add mod">
          <ac:chgData name="yu 98" userId="afce8586f9e325f0" providerId="LiveId" clId="{9FB3AB94-E473-4C4E-913F-1ECB4BC9B633}" dt="2021-05-19T10:09:36.540" v="1061" actId="207"/>
          <ac:spMkLst>
            <pc:docMk/>
            <pc:sldMk cId="993120045" sldId="298"/>
            <ac:spMk id="15" creationId="{40625686-03A7-4675-A2D8-AA8973102F45}"/>
          </ac:spMkLst>
        </pc:spChg>
        <pc:spChg chg="add mod">
          <ac:chgData name="yu 98" userId="afce8586f9e325f0" providerId="LiveId" clId="{9FB3AB94-E473-4C4E-913F-1ECB4BC9B633}" dt="2021-05-19T10:03:17.794" v="942" actId="1076"/>
          <ac:spMkLst>
            <pc:docMk/>
            <pc:sldMk cId="993120045" sldId="298"/>
            <ac:spMk id="16" creationId="{2F849581-9323-42A6-8C96-587A1C526B80}"/>
          </ac:spMkLst>
        </pc:spChg>
        <pc:spChg chg="add mod">
          <ac:chgData name="yu 98" userId="afce8586f9e325f0" providerId="LiveId" clId="{9FB3AB94-E473-4C4E-913F-1ECB4BC9B633}" dt="2021-05-19T10:03:21.171" v="944" actId="1076"/>
          <ac:spMkLst>
            <pc:docMk/>
            <pc:sldMk cId="993120045" sldId="298"/>
            <ac:spMk id="17" creationId="{19EF79F6-8F03-4818-A07D-829ED25E2C8C}"/>
          </ac:spMkLst>
        </pc:spChg>
        <pc:spChg chg="add mod">
          <ac:chgData name="yu 98" userId="afce8586f9e325f0" providerId="LiveId" clId="{9FB3AB94-E473-4C4E-913F-1ECB4BC9B633}" dt="2021-05-19T10:04:32.473" v="1028" actId="14100"/>
          <ac:spMkLst>
            <pc:docMk/>
            <pc:sldMk cId="993120045" sldId="298"/>
            <ac:spMk id="18" creationId="{FA7C28ED-886E-4020-B484-B468E009364D}"/>
          </ac:spMkLst>
        </pc:spChg>
        <pc:spChg chg="add mod">
          <ac:chgData name="yu 98" userId="afce8586f9e325f0" providerId="LiveId" clId="{9FB3AB94-E473-4C4E-913F-1ECB4BC9B633}" dt="2021-05-19T10:04:43.872" v="1030" actId="1076"/>
          <ac:spMkLst>
            <pc:docMk/>
            <pc:sldMk cId="993120045" sldId="298"/>
            <ac:spMk id="19" creationId="{EB20252A-6945-4D13-B5D6-E0D4EB4166FE}"/>
          </ac:spMkLst>
        </pc:spChg>
        <pc:spChg chg="add mod">
          <ac:chgData name="yu 98" userId="afce8586f9e325f0" providerId="LiveId" clId="{9FB3AB94-E473-4C4E-913F-1ECB4BC9B633}" dt="2021-05-19T10:12:55.135" v="1183" actId="207"/>
          <ac:spMkLst>
            <pc:docMk/>
            <pc:sldMk cId="993120045" sldId="298"/>
            <ac:spMk id="20" creationId="{0983DAEC-9774-4DD6-A472-DC9795C87E32}"/>
          </ac:spMkLst>
        </pc:spChg>
        <pc:spChg chg="add mod">
          <ac:chgData name="yu 98" userId="afce8586f9e325f0" providerId="LiveId" clId="{9FB3AB94-E473-4C4E-913F-1ECB4BC9B633}" dt="2021-05-19T10:10:39.772" v="1116" actId="207"/>
          <ac:spMkLst>
            <pc:docMk/>
            <pc:sldMk cId="993120045" sldId="298"/>
            <ac:spMk id="21" creationId="{53EE1547-EF38-4827-A3F6-219C5BBD95B2}"/>
          </ac:spMkLst>
        </pc:spChg>
        <pc:picChg chg="del">
          <ac:chgData name="yu 98" userId="afce8586f9e325f0" providerId="LiveId" clId="{9FB3AB94-E473-4C4E-913F-1ECB4BC9B633}" dt="2021-05-19T09:55:04.298" v="581" actId="478"/>
          <ac:picMkLst>
            <pc:docMk/>
            <pc:sldMk cId="993120045" sldId="298"/>
            <ac:picMk id="3" creationId="{5FC20749-A7B8-4738-AA00-9C05074B753A}"/>
          </ac:picMkLst>
        </pc:picChg>
      </pc:sldChg>
      <pc:sldChg chg="addSp delSp modSp add mod">
        <pc:chgData name="yu 98" userId="afce8586f9e325f0" providerId="LiveId" clId="{9FB3AB94-E473-4C4E-913F-1ECB4BC9B633}" dt="2021-05-19T10:07:59.754" v="1053" actId="1076"/>
        <pc:sldMkLst>
          <pc:docMk/>
          <pc:sldMk cId="3097598491" sldId="299"/>
        </pc:sldMkLst>
        <pc:spChg chg="mod">
          <ac:chgData name="yu 98" userId="afce8586f9e325f0" providerId="LiveId" clId="{9FB3AB94-E473-4C4E-913F-1ECB4BC9B633}" dt="2021-05-19T10:06:54.590" v="1047" actId="20577"/>
          <ac:spMkLst>
            <pc:docMk/>
            <pc:sldMk cId="3097598491" sldId="299"/>
            <ac:spMk id="6" creationId="{55EC1862-D421-4FDC-A6F2-64A4DBF8202C}"/>
          </ac:spMkLst>
        </pc:spChg>
        <pc:picChg chg="del">
          <ac:chgData name="yu 98" userId="afce8586f9e325f0" providerId="LiveId" clId="{9FB3AB94-E473-4C4E-913F-1ECB4BC9B633}" dt="2021-05-19T10:07:55.152" v="1050" actId="478"/>
          <ac:picMkLst>
            <pc:docMk/>
            <pc:sldMk cId="3097598491" sldId="299"/>
            <ac:picMk id="2" creationId="{29D1CD53-EF0E-4538-8122-1D752666B8CA}"/>
          </ac:picMkLst>
        </pc:picChg>
        <pc:picChg chg="add mod">
          <ac:chgData name="yu 98" userId="afce8586f9e325f0" providerId="LiveId" clId="{9FB3AB94-E473-4C4E-913F-1ECB4BC9B633}" dt="2021-05-19T10:07:59.754" v="1053" actId="1076"/>
          <ac:picMkLst>
            <pc:docMk/>
            <pc:sldMk cId="3097598491" sldId="299"/>
            <ac:picMk id="3" creationId="{1D209EA0-FEB7-41DF-9622-04E366BC0EF5}"/>
          </ac:picMkLst>
        </pc:picChg>
      </pc:sldChg>
      <pc:sldChg chg="addSp delSp modSp add mod modAnim">
        <pc:chgData name="yu 98" userId="afce8586f9e325f0" providerId="LiveId" clId="{9FB3AB94-E473-4C4E-913F-1ECB4BC9B633}" dt="2021-05-19T10:09:58.049" v="1089" actId="14100"/>
        <pc:sldMkLst>
          <pc:docMk/>
          <pc:sldMk cId="3032542257" sldId="300"/>
        </pc:sldMkLst>
        <pc:spChg chg="mod">
          <ac:chgData name="yu 98" userId="afce8586f9e325f0" providerId="LiveId" clId="{9FB3AB94-E473-4C4E-913F-1ECB4BC9B633}" dt="2021-05-19T10:08:23.172" v="1056" actId="20577"/>
          <ac:spMkLst>
            <pc:docMk/>
            <pc:sldMk cId="3032542257" sldId="300"/>
            <ac:spMk id="6" creationId="{55EC1862-D421-4FDC-A6F2-64A4DBF8202C}"/>
          </ac:spMkLst>
        </pc:spChg>
        <pc:spChg chg="add mod">
          <ac:chgData name="yu 98" userId="afce8586f9e325f0" providerId="LiveId" clId="{9FB3AB94-E473-4C4E-913F-1ECB4BC9B633}" dt="2021-05-19T10:09:58.049" v="1089" actId="14100"/>
          <ac:spMkLst>
            <pc:docMk/>
            <pc:sldMk cId="3032542257" sldId="300"/>
            <ac:spMk id="7" creationId="{547188E3-B944-43C9-869A-3E5A8F6BB055}"/>
          </ac:spMkLst>
        </pc:spChg>
        <pc:picChg chg="add mod">
          <ac:chgData name="yu 98" userId="afce8586f9e325f0" providerId="LiveId" clId="{9FB3AB94-E473-4C4E-913F-1ECB4BC9B633}" dt="2021-05-19T10:09:28.569" v="1060" actId="1076"/>
          <ac:picMkLst>
            <pc:docMk/>
            <pc:sldMk cId="3032542257" sldId="300"/>
            <ac:picMk id="2" creationId="{325FBB7A-919F-4020-8BD0-04D016E11FA9}"/>
          </ac:picMkLst>
        </pc:picChg>
        <pc:picChg chg="del">
          <ac:chgData name="yu 98" userId="afce8586f9e325f0" providerId="LiveId" clId="{9FB3AB94-E473-4C4E-913F-1ECB4BC9B633}" dt="2021-05-19T10:08:24.675" v="1057" actId="478"/>
          <ac:picMkLst>
            <pc:docMk/>
            <pc:sldMk cId="3032542257" sldId="300"/>
            <ac:picMk id="4" creationId="{033184B7-F44A-4A54-BB32-E2AB3DBCF80F}"/>
          </ac:picMkLst>
        </pc:picChg>
      </pc:sldChg>
    </pc:docChg>
  </pc:docChgLst>
  <pc:docChgLst>
    <pc:chgData name="yu 98" userId="afce8586f9e325f0" providerId="LiveId" clId="{E43AEA83-E57D-4028-B341-A7BF0C66FBA1}"/>
    <pc:docChg chg="undo custSel addSld modSld sldOrd">
      <pc:chgData name="yu 98" userId="afce8586f9e325f0" providerId="LiveId" clId="{E43AEA83-E57D-4028-B341-A7BF0C66FBA1}" dt="2021-04-21T09:54:52.981" v="647"/>
      <pc:docMkLst>
        <pc:docMk/>
      </pc:docMkLst>
      <pc:sldChg chg="modSp">
        <pc:chgData name="yu 98" userId="afce8586f9e325f0" providerId="LiveId" clId="{E43AEA83-E57D-4028-B341-A7BF0C66FBA1}" dt="2021-04-21T09:30:11.237" v="190" actId="207"/>
        <pc:sldMkLst>
          <pc:docMk/>
          <pc:sldMk cId="1167419830" sldId="268"/>
        </pc:sldMkLst>
        <pc:spChg chg="mod">
          <ac:chgData name="yu 98" userId="afce8586f9e325f0" providerId="LiveId" clId="{E43AEA83-E57D-4028-B341-A7BF0C66FBA1}" dt="2021-04-21T09:30:11.237" v="190" actId="207"/>
          <ac:spMkLst>
            <pc:docMk/>
            <pc:sldMk cId="1167419830" sldId="268"/>
            <ac:spMk id="10" creationId="{B8F87925-2F64-4B4C-B7C8-A72329A4DFA3}"/>
          </ac:spMkLst>
        </pc:spChg>
      </pc:sldChg>
      <pc:sldChg chg="addSp delSp modSp new mod modAnim">
        <pc:chgData name="yu 98" userId="afce8586f9e325f0" providerId="LiveId" clId="{E43AEA83-E57D-4028-B341-A7BF0C66FBA1}" dt="2021-04-21T09:11:45.608" v="10"/>
        <pc:sldMkLst>
          <pc:docMk/>
          <pc:sldMk cId="3340835219" sldId="270"/>
        </pc:sldMkLst>
        <pc:spChg chg="del">
          <ac:chgData name="yu 98" userId="afce8586f9e325f0" providerId="LiveId" clId="{E43AEA83-E57D-4028-B341-A7BF0C66FBA1}" dt="2021-04-21T09:10:57.297" v="1" actId="478"/>
          <ac:spMkLst>
            <pc:docMk/>
            <pc:sldMk cId="3340835219" sldId="270"/>
            <ac:spMk id="2" creationId="{AF2B65A6-F9EF-47BB-A1F6-61318343549C}"/>
          </ac:spMkLst>
        </pc:spChg>
        <pc:spChg chg="del">
          <ac:chgData name="yu 98" userId="afce8586f9e325f0" providerId="LiveId" clId="{E43AEA83-E57D-4028-B341-A7BF0C66FBA1}" dt="2021-04-21T09:10:57.297" v="1" actId="478"/>
          <ac:spMkLst>
            <pc:docMk/>
            <pc:sldMk cId="3340835219" sldId="270"/>
            <ac:spMk id="3" creationId="{44D5E14B-C0F9-458C-A5DC-BB189A50FA30}"/>
          </ac:spMkLst>
        </pc:spChg>
        <pc:spChg chg="add mod">
          <ac:chgData name="yu 98" userId="afce8586f9e325f0" providerId="LiveId" clId="{E43AEA83-E57D-4028-B341-A7BF0C66FBA1}" dt="2021-04-21T09:11:16.343" v="8"/>
          <ac:spMkLst>
            <pc:docMk/>
            <pc:sldMk cId="3340835219" sldId="270"/>
            <ac:spMk id="5" creationId="{5FC92862-F4CC-445C-BA44-9BFBE2B22C40}"/>
          </ac:spMkLst>
        </pc:spChg>
        <pc:spChg chg="add del mod">
          <ac:chgData name="yu 98" userId="afce8586f9e325f0" providerId="LiveId" clId="{E43AEA83-E57D-4028-B341-A7BF0C66FBA1}" dt="2021-04-21T09:11:45.608" v="10"/>
          <ac:spMkLst>
            <pc:docMk/>
            <pc:sldMk cId="3340835219" sldId="270"/>
            <ac:spMk id="6" creationId="{BFAF6A8D-7E36-4133-AF31-94C84F1D8FC6}"/>
          </ac:spMkLst>
        </pc:spChg>
        <pc:picChg chg="add mod">
          <ac:chgData name="yu 98" userId="afce8586f9e325f0" providerId="LiveId" clId="{E43AEA83-E57D-4028-B341-A7BF0C66FBA1}" dt="2021-04-21T09:11:09.590" v="7" actId="1076"/>
          <ac:picMkLst>
            <pc:docMk/>
            <pc:sldMk cId="3340835219" sldId="270"/>
            <ac:picMk id="4" creationId="{7420C765-026F-4A33-99C0-A9113D8FCB8C}"/>
          </ac:picMkLst>
        </pc:picChg>
      </pc:sldChg>
      <pc:sldChg chg="addSp delSp modSp new mod modAnim">
        <pc:chgData name="yu 98" userId="afce8586f9e325f0" providerId="LiveId" clId="{E43AEA83-E57D-4028-B341-A7BF0C66FBA1}" dt="2021-04-21T09:32:46.597" v="206" actId="1076"/>
        <pc:sldMkLst>
          <pc:docMk/>
          <pc:sldMk cId="42775388" sldId="271"/>
        </pc:sldMkLst>
        <pc:spChg chg="del">
          <ac:chgData name="yu 98" userId="afce8586f9e325f0" providerId="LiveId" clId="{E43AEA83-E57D-4028-B341-A7BF0C66FBA1}" dt="2021-04-21T09:11:52.410" v="12" actId="478"/>
          <ac:spMkLst>
            <pc:docMk/>
            <pc:sldMk cId="42775388" sldId="271"/>
            <ac:spMk id="2" creationId="{56D4DDCF-C2CA-4185-AA22-A05FA68F3E68}"/>
          </ac:spMkLst>
        </pc:spChg>
        <pc:spChg chg="del">
          <ac:chgData name="yu 98" userId="afce8586f9e325f0" providerId="LiveId" clId="{E43AEA83-E57D-4028-B341-A7BF0C66FBA1}" dt="2021-04-21T09:11:52.410" v="12" actId="478"/>
          <ac:spMkLst>
            <pc:docMk/>
            <pc:sldMk cId="42775388" sldId="271"/>
            <ac:spMk id="3" creationId="{7E0131EC-EA80-4C82-80A2-91C9EF44D69E}"/>
          </ac:spMkLst>
        </pc:spChg>
        <pc:spChg chg="add mod">
          <ac:chgData name="yu 98" userId="afce8586f9e325f0" providerId="LiveId" clId="{E43AEA83-E57D-4028-B341-A7BF0C66FBA1}" dt="2021-04-21T09:11:52.779" v="13"/>
          <ac:spMkLst>
            <pc:docMk/>
            <pc:sldMk cId="42775388" sldId="271"/>
            <ac:spMk id="4" creationId="{8D3093A1-E871-49CB-B881-68A96D54C2E9}"/>
          </ac:spMkLst>
        </pc:spChg>
        <pc:spChg chg="add mod">
          <ac:chgData name="yu 98" userId="afce8586f9e325f0" providerId="LiveId" clId="{E43AEA83-E57D-4028-B341-A7BF0C66FBA1}" dt="2021-04-21T09:25:26.476" v="107" actId="1076"/>
          <ac:spMkLst>
            <pc:docMk/>
            <pc:sldMk cId="42775388" sldId="271"/>
            <ac:spMk id="5" creationId="{A8B0688E-76C6-4B4F-9318-F0D0065FADEA}"/>
          </ac:spMkLst>
        </pc:spChg>
        <pc:spChg chg="add mod">
          <ac:chgData name="yu 98" userId="afce8586f9e325f0" providerId="LiveId" clId="{E43AEA83-E57D-4028-B341-A7BF0C66FBA1}" dt="2021-04-21T09:25:28.230" v="108" actId="1076"/>
          <ac:spMkLst>
            <pc:docMk/>
            <pc:sldMk cId="42775388" sldId="271"/>
            <ac:spMk id="6" creationId="{DDE5BF6E-5EEC-411F-8867-8E8381B259DF}"/>
          </ac:spMkLst>
        </pc:spChg>
        <pc:spChg chg="add del mod">
          <ac:chgData name="yu 98" userId="afce8586f9e325f0" providerId="LiveId" clId="{E43AEA83-E57D-4028-B341-A7BF0C66FBA1}" dt="2021-04-21T09:27:13.754" v="123" actId="478"/>
          <ac:spMkLst>
            <pc:docMk/>
            <pc:sldMk cId="42775388" sldId="271"/>
            <ac:spMk id="7" creationId="{BDCF903F-1F25-4C5E-8BC2-5EDA3B9BC4C7}"/>
          </ac:spMkLst>
        </pc:spChg>
        <pc:spChg chg="add del mod">
          <ac:chgData name="yu 98" userId="afce8586f9e325f0" providerId="LiveId" clId="{E43AEA83-E57D-4028-B341-A7BF0C66FBA1}" dt="2021-04-21T09:21:56.853" v="72" actId="478"/>
          <ac:spMkLst>
            <pc:docMk/>
            <pc:sldMk cId="42775388" sldId="271"/>
            <ac:spMk id="9" creationId="{30CD0ABC-2DF3-45C5-9AD1-EB5FCBFF6F1D}"/>
          </ac:spMkLst>
        </pc:spChg>
        <pc:spChg chg="add mod">
          <ac:chgData name="yu 98" userId="afce8586f9e325f0" providerId="LiveId" clId="{E43AEA83-E57D-4028-B341-A7BF0C66FBA1}" dt="2021-04-21T09:25:13.947" v="102" actId="14100"/>
          <ac:spMkLst>
            <pc:docMk/>
            <pc:sldMk cId="42775388" sldId="271"/>
            <ac:spMk id="10" creationId="{D3CE9FC6-FB5F-4430-AD98-B0347DB3708B}"/>
          </ac:spMkLst>
        </pc:spChg>
        <pc:spChg chg="add mod">
          <ac:chgData name="yu 98" userId="afce8586f9e325f0" providerId="LiveId" clId="{E43AEA83-E57D-4028-B341-A7BF0C66FBA1}" dt="2021-04-21T09:27:56.533" v="153" actId="1076"/>
          <ac:spMkLst>
            <pc:docMk/>
            <pc:sldMk cId="42775388" sldId="271"/>
            <ac:spMk id="11" creationId="{52BDB076-AC03-439A-A4FC-02AF415D5A24}"/>
          </ac:spMkLst>
        </pc:spChg>
        <pc:spChg chg="add mod">
          <ac:chgData name="yu 98" userId="afce8586f9e325f0" providerId="LiveId" clId="{E43AEA83-E57D-4028-B341-A7BF0C66FBA1}" dt="2021-04-21T09:29:28.370" v="189" actId="20577"/>
          <ac:spMkLst>
            <pc:docMk/>
            <pc:sldMk cId="42775388" sldId="271"/>
            <ac:spMk id="14" creationId="{2E13BBA0-49BE-4B9D-AFC2-8852A4ED977C}"/>
          </ac:spMkLst>
        </pc:spChg>
        <pc:picChg chg="add mod">
          <ac:chgData name="yu 98" userId="afce8586f9e325f0" providerId="LiveId" clId="{E43AEA83-E57D-4028-B341-A7BF0C66FBA1}" dt="2021-04-21T09:25:31.598" v="110" actId="1076"/>
          <ac:picMkLst>
            <pc:docMk/>
            <pc:sldMk cId="42775388" sldId="271"/>
            <ac:picMk id="3" creationId="{F680B84B-B68A-46FC-9C50-BE127E65A662}"/>
          </ac:picMkLst>
        </pc:picChg>
        <pc:picChg chg="add mod">
          <ac:chgData name="yu 98" userId="afce8586f9e325f0" providerId="LiveId" clId="{E43AEA83-E57D-4028-B341-A7BF0C66FBA1}" dt="2021-04-21T09:32:46.597" v="206" actId="1076"/>
          <ac:picMkLst>
            <pc:docMk/>
            <pc:sldMk cId="42775388" sldId="271"/>
            <ac:picMk id="8" creationId="{1A4C1C29-53F3-4A05-807D-442E4B7B0EDD}"/>
          </ac:picMkLst>
        </pc:picChg>
        <pc:picChg chg="add mod">
          <ac:chgData name="yu 98" userId="afce8586f9e325f0" providerId="LiveId" clId="{E43AEA83-E57D-4028-B341-A7BF0C66FBA1}" dt="2021-04-21T09:25:29.966" v="109" actId="1076"/>
          <ac:picMkLst>
            <pc:docMk/>
            <pc:sldMk cId="42775388" sldId="271"/>
            <ac:picMk id="1026" creationId="{BA1AABC6-4C20-4AC7-9F79-65453CA1B8AC}"/>
          </ac:picMkLst>
        </pc:picChg>
        <pc:picChg chg="add mod">
          <ac:chgData name="yu 98" userId="afce8586f9e325f0" providerId="LiveId" clId="{E43AEA83-E57D-4028-B341-A7BF0C66FBA1}" dt="2021-04-21T09:25:03.384" v="98" actId="1076"/>
          <ac:picMkLst>
            <pc:docMk/>
            <pc:sldMk cId="42775388" sldId="271"/>
            <ac:picMk id="1028" creationId="{2C26EE90-DAD1-4733-B704-3DC17616DA3A}"/>
          </ac:picMkLst>
        </pc:picChg>
      </pc:sldChg>
      <pc:sldChg chg="modSp add mod ord">
        <pc:chgData name="yu 98" userId="afce8586f9e325f0" providerId="LiveId" clId="{E43AEA83-E57D-4028-B341-A7BF0C66FBA1}" dt="2021-04-21T09:30:49.396" v="201" actId="207"/>
        <pc:sldMkLst>
          <pc:docMk/>
          <pc:sldMk cId="834345601" sldId="272"/>
        </pc:sldMkLst>
        <pc:spChg chg="mod">
          <ac:chgData name="yu 98" userId="afce8586f9e325f0" providerId="LiveId" clId="{E43AEA83-E57D-4028-B341-A7BF0C66FBA1}" dt="2021-04-21T09:30:49.396" v="201" actId="207"/>
          <ac:spMkLst>
            <pc:docMk/>
            <pc:sldMk cId="834345601" sldId="272"/>
            <ac:spMk id="10" creationId="{B8F87925-2F64-4B4C-B7C8-A72329A4DFA3}"/>
          </ac:spMkLst>
        </pc:spChg>
      </pc:sldChg>
      <pc:sldChg chg="addSp delSp modSp add mod ord delAnim modAnim">
        <pc:chgData name="yu 98" userId="afce8586f9e325f0" providerId="LiveId" clId="{E43AEA83-E57D-4028-B341-A7BF0C66FBA1}" dt="2021-04-21T09:45:40.987" v="450"/>
        <pc:sldMkLst>
          <pc:docMk/>
          <pc:sldMk cId="4109318823" sldId="273"/>
        </pc:sldMkLst>
        <pc:spChg chg="del mod">
          <ac:chgData name="yu 98" userId="afce8586f9e325f0" providerId="LiveId" clId="{E43AEA83-E57D-4028-B341-A7BF0C66FBA1}" dt="2021-04-21T09:34:07.470" v="222" actId="478"/>
          <ac:spMkLst>
            <pc:docMk/>
            <pc:sldMk cId="4109318823" sldId="273"/>
            <ac:spMk id="4" creationId="{AE6525D4-F3D4-40DF-BC4A-E112AF0DFDDF}"/>
          </ac:spMkLst>
        </pc:spChg>
        <pc:spChg chg="add mod">
          <ac:chgData name="yu 98" userId="afce8586f9e325f0" providerId="LiveId" clId="{E43AEA83-E57D-4028-B341-A7BF0C66FBA1}" dt="2021-04-21T09:34:04.982" v="221" actId="1076"/>
          <ac:spMkLst>
            <pc:docMk/>
            <pc:sldMk cId="4109318823" sldId="273"/>
            <ac:spMk id="6" creationId="{0C032AC3-6706-48FA-ACC4-8CEA515E5958}"/>
          </ac:spMkLst>
        </pc:spChg>
        <pc:spChg chg="add mod">
          <ac:chgData name="yu 98" userId="afce8586f9e325f0" providerId="LiveId" clId="{E43AEA83-E57D-4028-B341-A7BF0C66FBA1}" dt="2021-04-21T09:42:23.270" v="274" actId="5793"/>
          <ac:spMkLst>
            <pc:docMk/>
            <pc:sldMk cId="4109318823" sldId="273"/>
            <ac:spMk id="7" creationId="{5EFFE27D-745F-48D7-B73A-4C1C8424526D}"/>
          </ac:spMkLst>
        </pc:spChg>
        <pc:spChg chg="add mod">
          <ac:chgData name="yu 98" userId="afce8586f9e325f0" providerId="LiveId" clId="{E43AEA83-E57D-4028-B341-A7BF0C66FBA1}" dt="2021-04-21T09:43:04.465" v="353" actId="20577"/>
          <ac:spMkLst>
            <pc:docMk/>
            <pc:sldMk cId="4109318823" sldId="273"/>
            <ac:spMk id="8" creationId="{11B838B4-D4EE-440F-99F2-5DEC82BC146B}"/>
          </ac:spMkLst>
        </pc:spChg>
        <pc:spChg chg="add mod">
          <ac:chgData name="yu 98" userId="afce8586f9e325f0" providerId="LiveId" clId="{E43AEA83-E57D-4028-B341-A7BF0C66FBA1}" dt="2021-04-21T09:43:31.784" v="430" actId="20577"/>
          <ac:spMkLst>
            <pc:docMk/>
            <pc:sldMk cId="4109318823" sldId="273"/>
            <ac:spMk id="9" creationId="{7E967ED0-D7A1-4449-BA82-0393D9A91FED}"/>
          </ac:spMkLst>
        </pc:spChg>
        <pc:picChg chg="add mod">
          <ac:chgData name="yu 98" userId="afce8586f9e325f0" providerId="LiveId" clId="{E43AEA83-E57D-4028-B341-A7BF0C66FBA1}" dt="2021-04-21T09:42:21.469" v="273" actId="1076"/>
          <ac:picMkLst>
            <pc:docMk/>
            <pc:sldMk cId="4109318823" sldId="273"/>
            <ac:picMk id="2" creationId="{762E770C-29FF-497C-99CF-86A973DC7F93}"/>
          </ac:picMkLst>
        </pc:picChg>
        <pc:picChg chg="del mod">
          <ac:chgData name="yu 98" userId="afce8586f9e325f0" providerId="LiveId" clId="{E43AEA83-E57D-4028-B341-A7BF0C66FBA1}" dt="2021-04-21T09:34:09.286" v="224" actId="478"/>
          <ac:picMkLst>
            <pc:docMk/>
            <pc:sldMk cId="4109318823" sldId="273"/>
            <ac:picMk id="5" creationId="{494CF889-0F22-4A1A-9B45-B2F4B19F6C79}"/>
          </ac:picMkLst>
        </pc:picChg>
        <pc:picChg chg="add mod">
          <ac:chgData name="yu 98" userId="afce8586f9e325f0" providerId="LiveId" clId="{E43AEA83-E57D-4028-B341-A7BF0C66FBA1}" dt="2021-04-21T09:45:06.325" v="445" actId="1076"/>
          <ac:picMkLst>
            <pc:docMk/>
            <pc:sldMk cId="4109318823" sldId="273"/>
            <ac:picMk id="10" creationId="{80350A61-BE40-4001-871A-32D9D32ACB8A}"/>
          </ac:picMkLst>
        </pc:picChg>
      </pc:sldChg>
      <pc:sldChg chg="new">
        <pc:chgData name="yu 98" userId="afce8586f9e325f0" providerId="LiveId" clId="{E43AEA83-E57D-4028-B341-A7BF0C66FBA1}" dt="2021-04-21T09:44:31.560" v="431" actId="680"/>
        <pc:sldMkLst>
          <pc:docMk/>
          <pc:sldMk cId="1488964938" sldId="274"/>
        </pc:sldMkLst>
      </pc:sldChg>
      <pc:sldChg chg="addSp delSp modSp add mod">
        <pc:chgData name="yu 98" userId="afce8586f9e325f0" providerId="LiveId" clId="{E43AEA83-E57D-4028-B341-A7BF0C66FBA1}" dt="2021-04-21T09:45:00.968" v="442" actId="478"/>
        <pc:sldMkLst>
          <pc:docMk/>
          <pc:sldMk cId="2191564451" sldId="275"/>
        </pc:sldMkLst>
        <pc:spChg chg="del">
          <ac:chgData name="yu 98" userId="afce8586f9e325f0" providerId="LiveId" clId="{E43AEA83-E57D-4028-B341-A7BF0C66FBA1}" dt="2021-04-21T09:44:43.433" v="434" actId="478"/>
          <ac:spMkLst>
            <pc:docMk/>
            <pc:sldMk cId="2191564451" sldId="275"/>
            <ac:spMk id="7" creationId="{5EFFE27D-745F-48D7-B73A-4C1C8424526D}"/>
          </ac:spMkLst>
        </pc:spChg>
        <pc:spChg chg="del">
          <ac:chgData name="yu 98" userId="afce8586f9e325f0" providerId="LiveId" clId="{E43AEA83-E57D-4028-B341-A7BF0C66FBA1}" dt="2021-04-21T09:44:46.533" v="435" actId="478"/>
          <ac:spMkLst>
            <pc:docMk/>
            <pc:sldMk cId="2191564451" sldId="275"/>
            <ac:spMk id="8" creationId="{11B838B4-D4EE-440F-99F2-5DEC82BC146B}"/>
          </ac:spMkLst>
        </pc:spChg>
        <pc:spChg chg="del">
          <ac:chgData name="yu 98" userId="afce8586f9e325f0" providerId="LiveId" clId="{E43AEA83-E57D-4028-B341-A7BF0C66FBA1}" dt="2021-04-21T09:44:46.533" v="435" actId="478"/>
          <ac:spMkLst>
            <pc:docMk/>
            <pc:sldMk cId="2191564451" sldId="275"/>
            <ac:spMk id="9" creationId="{7E967ED0-D7A1-4449-BA82-0393D9A91FED}"/>
          </ac:spMkLst>
        </pc:spChg>
        <pc:picChg chg="del">
          <ac:chgData name="yu 98" userId="afce8586f9e325f0" providerId="LiveId" clId="{E43AEA83-E57D-4028-B341-A7BF0C66FBA1}" dt="2021-04-21T09:44:39.869" v="433" actId="478"/>
          <ac:picMkLst>
            <pc:docMk/>
            <pc:sldMk cId="2191564451" sldId="275"/>
            <ac:picMk id="2" creationId="{762E770C-29FF-497C-99CF-86A973DC7F93}"/>
          </ac:picMkLst>
        </pc:picChg>
        <pc:picChg chg="add del mod">
          <ac:chgData name="yu 98" userId="afce8586f9e325f0" providerId="LiveId" clId="{E43AEA83-E57D-4028-B341-A7BF0C66FBA1}" dt="2021-04-21T09:45:00.968" v="442" actId="478"/>
          <ac:picMkLst>
            <pc:docMk/>
            <pc:sldMk cId="2191564451" sldId="275"/>
            <ac:picMk id="3" creationId="{BCB40466-7522-4011-8B60-1F15DC264FD5}"/>
          </ac:picMkLst>
        </pc:picChg>
      </pc:sldChg>
      <pc:sldChg chg="addSp delSp modSp add mod delAnim modAnim">
        <pc:chgData name="yu 98" userId="afce8586f9e325f0" providerId="LiveId" clId="{E43AEA83-E57D-4028-B341-A7BF0C66FBA1}" dt="2021-04-21T09:54:52.981" v="647"/>
        <pc:sldMkLst>
          <pc:docMk/>
          <pc:sldMk cId="2795199213" sldId="276"/>
        </pc:sldMkLst>
        <pc:spChg chg="mod">
          <ac:chgData name="yu 98" userId="afce8586f9e325f0" providerId="LiveId" clId="{E43AEA83-E57D-4028-B341-A7BF0C66FBA1}" dt="2021-04-21T09:47:43.129" v="635" actId="20577"/>
          <ac:spMkLst>
            <pc:docMk/>
            <pc:sldMk cId="2795199213" sldId="276"/>
            <ac:spMk id="7" creationId="{5EFFE27D-745F-48D7-B73A-4C1C8424526D}"/>
          </ac:spMkLst>
        </pc:spChg>
        <pc:spChg chg="del">
          <ac:chgData name="yu 98" userId="afce8586f9e325f0" providerId="LiveId" clId="{E43AEA83-E57D-4028-B341-A7BF0C66FBA1}" dt="2021-04-21T09:46:42.897" v="456" actId="478"/>
          <ac:spMkLst>
            <pc:docMk/>
            <pc:sldMk cId="2795199213" sldId="276"/>
            <ac:spMk id="8" creationId="{11B838B4-D4EE-440F-99F2-5DEC82BC146B}"/>
          </ac:spMkLst>
        </pc:spChg>
        <pc:spChg chg="del mod">
          <ac:chgData name="yu 98" userId="afce8586f9e325f0" providerId="LiveId" clId="{E43AEA83-E57D-4028-B341-A7BF0C66FBA1}" dt="2021-04-21T09:46:38.110" v="454" actId="478"/>
          <ac:spMkLst>
            <pc:docMk/>
            <pc:sldMk cId="2795199213" sldId="276"/>
            <ac:spMk id="9" creationId="{7E967ED0-D7A1-4449-BA82-0393D9A91FED}"/>
          </ac:spMkLst>
        </pc:spChg>
        <pc:picChg chg="del">
          <ac:chgData name="yu 98" userId="afce8586f9e325f0" providerId="LiveId" clId="{E43AEA83-E57D-4028-B341-A7BF0C66FBA1}" dt="2021-04-21T09:46:40.790" v="455" actId="478"/>
          <ac:picMkLst>
            <pc:docMk/>
            <pc:sldMk cId="2795199213" sldId="276"/>
            <ac:picMk id="2" creationId="{762E770C-29FF-497C-99CF-86A973DC7F93}"/>
          </ac:picMkLst>
        </pc:picChg>
        <pc:picChg chg="add mod ord">
          <ac:chgData name="yu 98" userId="afce8586f9e325f0" providerId="LiveId" clId="{E43AEA83-E57D-4028-B341-A7BF0C66FBA1}" dt="2021-04-21T09:54:51.395" v="646" actId="166"/>
          <ac:picMkLst>
            <pc:docMk/>
            <pc:sldMk cId="2795199213" sldId="276"/>
            <ac:picMk id="3" creationId="{B2F8D2C0-D51D-4EC9-BD55-2632FE720054}"/>
          </ac:picMkLst>
        </pc:picChg>
        <pc:picChg chg="add mod">
          <ac:chgData name="yu 98" userId="afce8586f9e325f0" providerId="LiveId" clId="{E43AEA83-E57D-4028-B341-A7BF0C66FBA1}" dt="2021-04-21T09:54:36.276" v="643" actId="1076"/>
          <ac:picMkLst>
            <pc:docMk/>
            <pc:sldMk cId="2795199213" sldId="276"/>
            <ac:picMk id="4" creationId="{DFE284EC-2DF6-4DA7-AF5D-0212271B37DD}"/>
          </ac:picMkLst>
        </pc:picChg>
        <pc:picChg chg="del">
          <ac:chgData name="yu 98" userId="afce8586f9e325f0" providerId="LiveId" clId="{E43AEA83-E57D-4028-B341-A7BF0C66FBA1}" dt="2021-04-21T09:46:34.608" v="452" actId="478"/>
          <ac:picMkLst>
            <pc:docMk/>
            <pc:sldMk cId="2795199213" sldId="276"/>
            <ac:picMk id="10" creationId="{80350A61-BE40-4001-871A-32D9D32ACB8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0EC5233-0B77-4D2A-B4B0-2A2665DFDDB5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pPr algn="r" rtl="0"/>
              <a:t>2021/6/16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pPr algn="r" rtl="0"/>
              <a:t>‹#›</a:t>
            </a:fld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9D0BA90-D507-41D0-B6ED-FDEBA44CAA4D}" type="datetime1">
              <a:rPr lang="ja-JP" altLang="en-US" smtClean="0"/>
              <a:pPr/>
              <a:t>2021/6/16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EE2CF44-2B13-41B4-A334-1CDF534EEBB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09595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1569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49187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93065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91168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19050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79205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905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68109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98647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6232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67059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55211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ECC0172-A7CF-4BC0-8484-F66727EC67B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2362200"/>
            <a:ext cx="94488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ja-JP" altLang="en-US" noProof="0"/>
              <a:t>マスター タイトルの書式設定</a:t>
            </a:r>
            <a:endParaRPr lang="en-US" altLang="ja-JP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B1FE4A6-A302-4919-8A49-CEB86474369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987676"/>
            <a:ext cx="9448800" cy="44132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ja-JP" altLang="en-US" noProof="0"/>
              <a:t>マスター サブタイトルの書式設定</a:t>
            </a:r>
            <a:endParaRPr lang="en-US" altLang="ja-JP" noProof="0"/>
          </a:p>
        </p:txBody>
      </p:sp>
      <p:sp>
        <p:nvSpPr>
          <p:cNvPr id="4" name="長方形 7">
            <a:extLst>
              <a:ext uri="{FF2B5EF4-FFF2-40B4-BE49-F238E27FC236}">
                <a16:creationId xmlns:a16="http://schemas.microsoft.com/office/drawing/2014/main" id="{3A3E5833-38E0-4F06-8B83-C4F611CB78FD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長方形 6">
            <a:extLst>
              <a:ext uri="{FF2B5EF4-FFF2-40B4-BE49-F238E27FC236}">
                <a16:creationId xmlns:a16="http://schemas.microsoft.com/office/drawing/2014/main" id="{56C2F72E-A446-4093-B966-72DFBE14E8FB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837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95ADC-4531-4A26-9662-E3176BCC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F04190-A8F2-4071-80C2-D2DB867BE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5342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0B4DABE-965C-4ADA-876D-A739EF390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36000" y="1189038"/>
            <a:ext cx="2438400" cy="551656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A31A201-E265-47CB-9087-0F6105452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20800" y="1189038"/>
            <a:ext cx="7112000" cy="551656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357219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algn="l" rtl="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algn="l" rtl="0"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3F7724-B5E7-43BF-ACCE-91AC2B7CA523}" type="datetime1">
              <a:rPr lang="ja-JP" altLang="en-US" smtClean="0"/>
              <a:pPr/>
              <a:t>2021/6/16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516FF7-AF11-440A-B49D-A8B41680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2B47F8-BA25-41F8-8428-E26555140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663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08693-1973-457D-BC03-BC1877B5C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97181A-9350-4395-9D1F-15E73E143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1162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F48C6A-D770-46C0-A7CC-17A04211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FEB6B6-0784-4583-AC5F-FE5988173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20800" y="2133600"/>
            <a:ext cx="4775200" cy="4572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7DD699-6BD6-49F7-83B0-46DF9B7F3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200" y="2133600"/>
            <a:ext cx="4775200" cy="4572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02041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0830F6-7821-414C-942C-1E3597504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36E702-B5F4-42FB-9869-DBC3E8EE7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C637011-3F88-45B4-9D39-3867CC67C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045297F-99BC-469A-AEA1-652FFD4FA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272EFA5-8D79-433F-9FEA-F0315A74B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95668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8BB7C-CDAB-4358-A93C-25A91F22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14392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403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EEF04B-FD22-4D7D-967C-676996BC7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A61AB0-DC90-46AB-A4E3-2C443E846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07BAAF9-EA75-43E1-AEA6-5F53589B2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84504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ABECD9-A0DB-4348-849D-5A2B32A6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FF4BFE6-4B4F-40A4-AB49-F898B486B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2EF241-F728-4760-8B18-02EFC2F1A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長方形 7">
            <a:extLst>
              <a:ext uri="{FF2B5EF4-FFF2-40B4-BE49-F238E27FC236}">
                <a16:creationId xmlns:a16="http://schemas.microsoft.com/office/drawing/2014/main" id="{F9AF891D-17F7-444B-A9B8-A9A8B0430DC2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311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9D107DA-CB10-4338-A154-F5E1FBFBCC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189038"/>
            <a:ext cx="97536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  <a:endParaRPr lang="en-US" altLang="ja-JP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19338E0-3187-4A27-AEE6-16AD6A6ACE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20800" y="2133600"/>
            <a:ext cx="9753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7179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6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574786" y="3779393"/>
            <a:ext cx="7049606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36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第四回</a:t>
            </a:r>
            <a:r>
              <a:rPr lang="en-US" altLang="ja-JP" sz="3600" dirty="0">
                <a:solidFill>
                  <a:srgbClr val="080808"/>
                </a:solidFill>
              </a:rPr>
              <a:t>:</a:t>
            </a:r>
            <a:r>
              <a:rPr lang="ja-JP" altLang="en-US" sz="3600" dirty="0">
                <a:solidFill>
                  <a:srgbClr val="080808"/>
                </a:solidFill>
              </a:rPr>
              <a:t>プログラミングの導入</a:t>
            </a:r>
            <a:endParaRPr lang="en-US" altLang="ja-JP" sz="3600" kern="1200" dirty="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EC6C3C5-8763-4529-86C6-C55DA8AA947D}"/>
              </a:ext>
            </a:extLst>
          </p:cNvPr>
          <p:cNvSpPr/>
          <p:nvPr/>
        </p:nvSpPr>
        <p:spPr>
          <a:xfrm>
            <a:off x="3272150" y="2522191"/>
            <a:ext cx="564770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6600" b="0" kern="1200" cap="none" spc="0" dirty="0">
                <a:ln w="0"/>
                <a:gradFill>
                  <a:gsLst>
                    <a:gs pos="36000">
                      <a:srgbClr val="00B050"/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/>
                </a:gradFill>
                <a:effectLst/>
                <a:latin typeface="+mj-lt"/>
                <a:ea typeface="+mj-ea"/>
                <a:cs typeface="+mj-cs"/>
              </a:rPr>
              <a:t>Arduino</a:t>
            </a:r>
            <a:r>
              <a:rPr lang="ja-JP" altLang="en-US" sz="6600" b="0" kern="1200" cap="none" spc="0" dirty="0">
                <a:ln w="0"/>
                <a:gradFill>
                  <a:gsLst>
                    <a:gs pos="49000">
                      <a:srgbClr val="00B050"/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/>
                </a:gradFill>
                <a:effectLst/>
                <a:latin typeface="+mj-lt"/>
                <a:ea typeface="+mj-ea"/>
                <a:cs typeface="+mj-cs"/>
              </a:rPr>
              <a:t>講習会</a:t>
            </a:r>
            <a:endParaRPr lang="ja-JP" altLang="en-US" sz="6600" b="0" cap="none" spc="0" dirty="0">
              <a:ln w="0"/>
              <a:gradFill>
                <a:gsLst>
                  <a:gs pos="49000">
                    <a:srgbClr val="00B050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B43AFEDA-B97C-46BF-8F21-2000FBDB2CAB}"/>
              </a:ext>
            </a:extLst>
          </p:cNvPr>
          <p:cNvSpPr txBox="1">
            <a:spLocks/>
          </p:cNvSpPr>
          <p:nvPr/>
        </p:nvSpPr>
        <p:spPr>
          <a:xfrm>
            <a:off x="2419453" y="116632"/>
            <a:ext cx="7353093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5400" dirty="0">
                <a:solidFill>
                  <a:schemeClr val="bg1"/>
                </a:solidFill>
              </a:rPr>
              <a:t>モニタに文字を表示しよう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5EC1862-D421-4FDC-A6F2-64A4DBF8202C}"/>
              </a:ext>
            </a:extLst>
          </p:cNvPr>
          <p:cNvSpPr/>
          <p:nvPr/>
        </p:nvSpPr>
        <p:spPr bwMode="auto">
          <a:xfrm>
            <a:off x="479376" y="1052736"/>
            <a:ext cx="1800200" cy="7920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問題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(1)</a:t>
            </a:r>
            <a:endParaRPr kumimoji="0" lang="ja-JP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29D1CD53-EF0E-4538-8122-1D752666B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5" y="2018338"/>
            <a:ext cx="9692927" cy="407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76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B43AFEDA-B97C-46BF-8F21-2000FBDB2CAB}"/>
              </a:ext>
            </a:extLst>
          </p:cNvPr>
          <p:cNvSpPr txBox="1">
            <a:spLocks/>
          </p:cNvSpPr>
          <p:nvPr/>
        </p:nvSpPr>
        <p:spPr>
          <a:xfrm>
            <a:off x="2419453" y="116632"/>
            <a:ext cx="7353093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5400" dirty="0">
                <a:solidFill>
                  <a:schemeClr val="bg1"/>
                </a:solidFill>
              </a:rPr>
              <a:t>モニタに文字を表示しよう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5EC1862-D421-4FDC-A6F2-64A4DBF8202C}"/>
              </a:ext>
            </a:extLst>
          </p:cNvPr>
          <p:cNvSpPr/>
          <p:nvPr/>
        </p:nvSpPr>
        <p:spPr bwMode="auto">
          <a:xfrm>
            <a:off x="479376" y="1052736"/>
            <a:ext cx="1800200" cy="7920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問題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(2)</a:t>
            </a:r>
            <a:endParaRPr kumimoji="0" lang="ja-JP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D209EA0-FEB7-41DF-9622-04E366BC0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2204864"/>
            <a:ext cx="10369152" cy="437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98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B43AFEDA-B97C-46BF-8F21-2000FBDB2CAB}"/>
              </a:ext>
            </a:extLst>
          </p:cNvPr>
          <p:cNvSpPr txBox="1">
            <a:spLocks/>
          </p:cNvSpPr>
          <p:nvPr/>
        </p:nvSpPr>
        <p:spPr>
          <a:xfrm>
            <a:off x="2419453" y="116632"/>
            <a:ext cx="7353093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5400" dirty="0">
                <a:solidFill>
                  <a:schemeClr val="bg1"/>
                </a:solidFill>
              </a:rPr>
              <a:t>モニタに文字を表示しよう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5EC1862-D421-4FDC-A6F2-64A4DBF8202C}"/>
              </a:ext>
            </a:extLst>
          </p:cNvPr>
          <p:cNvSpPr/>
          <p:nvPr/>
        </p:nvSpPr>
        <p:spPr bwMode="auto">
          <a:xfrm>
            <a:off x="479376" y="1052736"/>
            <a:ext cx="1800200" cy="7920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問題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(3)</a:t>
            </a:r>
            <a:endParaRPr kumimoji="0" lang="ja-JP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33184B7-F44A-4A54-BB32-E2AB3DBCF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2204864"/>
            <a:ext cx="9271649" cy="392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25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B43AFEDA-B97C-46BF-8F21-2000FBDB2CAB}"/>
              </a:ext>
            </a:extLst>
          </p:cNvPr>
          <p:cNvSpPr txBox="1">
            <a:spLocks/>
          </p:cNvSpPr>
          <p:nvPr/>
        </p:nvSpPr>
        <p:spPr>
          <a:xfrm>
            <a:off x="2419453" y="116632"/>
            <a:ext cx="7353093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5400" dirty="0">
                <a:solidFill>
                  <a:schemeClr val="bg1"/>
                </a:solidFill>
              </a:rPr>
              <a:t>モニタに文字を表示しよう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5EC1862-D421-4FDC-A6F2-64A4DBF8202C}"/>
              </a:ext>
            </a:extLst>
          </p:cNvPr>
          <p:cNvSpPr/>
          <p:nvPr/>
        </p:nvSpPr>
        <p:spPr bwMode="auto">
          <a:xfrm>
            <a:off x="479376" y="1052736"/>
            <a:ext cx="1800200" cy="7920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問題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(4)</a:t>
            </a:r>
            <a:endParaRPr kumimoji="0" lang="ja-JP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325FBB7A-919F-4020-8BD0-04D016E11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2132856"/>
            <a:ext cx="10311854" cy="4403237"/>
          </a:xfrm>
          <a:prstGeom prst="rect">
            <a:avLst/>
          </a:prstGeom>
        </p:spPr>
      </p:pic>
      <p:sp>
        <p:nvSpPr>
          <p:cNvPr id="7" name="吹き出し: 円形 6">
            <a:extLst>
              <a:ext uri="{FF2B5EF4-FFF2-40B4-BE49-F238E27FC236}">
                <a16:creationId xmlns:a16="http://schemas.microsoft.com/office/drawing/2014/main" id="{547188E3-B944-43C9-869A-3E5A8F6BB055}"/>
              </a:ext>
            </a:extLst>
          </p:cNvPr>
          <p:cNvSpPr/>
          <p:nvPr/>
        </p:nvSpPr>
        <p:spPr bwMode="auto">
          <a:xfrm>
            <a:off x="4943872" y="3447869"/>
            <a:ext cx="3006334" cy="1440160"/>
          </a:xfrm>
          <a:prstGeom prst="wedgeEllipseCallout">
            <a:avLst>
              <a:gd name="adj1" fmla="val -152199"/>
              <a:gd name="adj2" fmla="val 9449"/>
            </a:avLst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</a:rPr>
              <a:t>タイムスタンプ</a:t>
            </a:r>
            <a:endParaRPr kumimoji="0" lang="ja-JP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3254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B43AFEDA-B97C-46BF-8F21-2000FBDB2CAB}"/>
              </a:ext>
            </a:extLst>
          </p:cNvPr>
          <p:cNvSpPr txBox="1">
            <a:spLocks/>
          </p:cNvSpPr>
          <p:nvPr/>
        </p:nvSpPr>
        <p:spPr>
          <a:xfrm>
            <a:off x="4235382" y="244046"/>
            <a:ext cx="3924436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5400" dirty="0">
                <a:solidFill>
                  <a:schemeClr val="bg1"/>
                </a:solidFill>
              </a:rPr>
              <a:t>本日の内容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sp>
        <p:nvSpPr>
          <p:cNvPr id="9" name="サブタイトル 2">
            <a:extLst>
              <a:ext uri="{FF2B5EF4-FFF2-40B4-BE49-F238E27FC236}">
                <a16:creationId xmlns:a16="http://schemas.microsoft.com/office/drawing/2014/main" id="{13E11FA7-78A6-4884-9DEB-AFFC16A8F7B5}"/>
              </a:ext>
            </a:extLst>
          </p:cNvPr>
          <p:cNvSpPr txBox="1">
            <a:spLocks/>
          </p:cNvSpPr>
          <p:nvPr/>
        </p:nvSpPr>
        <p:spPr>
          <a:xfrm>
            <a:off x="1703512" y="1556792"/>
            <a:ext cx="324036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sz="5400" dirty="0">
              <a:solidFill>
                <a:schemeClr val="tx1"/>
              </a:solidFill>
            </a:endParaRP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B8F87925-2F64-4B4C-B7C8-A72329A4D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87588" y="1484784"/>
            <a:ext cx="8748972" cy="3600400"/>
          </a:xfrm>
        </p:spPr>
        <p:txBody>
          <a:bodyPr rtlCol="0"/>
          <a:lstStyle/>
          <a:p>
            <a:r>
              <a:rPr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プログラムとは</a:t>
            </a:r>
            <a:endParaRPr lang="en-US" altLang="ja-JP" sz="4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4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シリアルの導入</a:t>
            </a:r>
            <a:endParaRPr lang="en-US" altLang="ja-JP" sz="4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4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モニタに文字を表示しよう</a:t>
            </a:r>
            <a:endParaRPr lang="en-US" altLang="ja-JP" sz="4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b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7279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B43AFEDA-B97C-46BF-8F21-2000FBDB2CAB}"/>
              </a:ext>
            </a:extLst>
          </p:cNvPr>
          <p:cNvSpPr txBox="1">
            <a:spLocks/>
          </p:cNvSpPr>
          <p:nvPr/>
        </p:nvSpPr>
        <p:spPr>
          <a:xfrm>
            <a:off x="4235382" y="244046"/>
            <a:ext cx="3924436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5400" dirty="0">
                <a:solidFill>
                  <a:schemeClr val="bg1"/>
                </a:solidFill>
              </a:rPr>
              <a:t>本日の内容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sp>
        <p:nvSpPr>
          <p:cNvPr id="9" name="サブタイトル 2">
            <a:extLst>
              <a:ext uri="{FF2B5EF4-FFF2-40B4-BE49-F238E27FC236}">
                <a16:creationId xmlns:a16="http://schemas.microsoft.com/office/drawing/2014/main" id="{13E11FA7-78A6-4884-9DEB-AFFC16A8F7B5}"/>
              </a:ext>
            </a:extLst>
          </p:cNvPr>
          <p:cNvSpPr txBox="1">
            <a:spLocks/>
          </p:cNvSpPr>
          <p:nvPr/>
        </p:nvSpPr>
        <p:spPr>
          <a:xfrm>
            <a:off x="1703512" y="1556792"/>
            <a:ext cx="324036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sz="5400" dirty="0">
              <a:solidFill>
                <a:schemeClr val="tx1"/>
              </a:solidFill>
            </a:endParaRP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B8F87925-2F64-4B4C-B7C8-A72329A4D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87588" y="1484784"/>
            <a:ext cx="8748972" cy="3600400"/>
          </a:xfrm>
        </p:spPr>
        <p:txBody>
          <a:bodyPr rtlCol="0"/>
          <a:lstStyle/>
          <a:p>
            <a:r>
              <a:rPr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プログラムとは</a:t>
            </a:r>
            <a:endParaRPr lang="en-US" altLang="ja-JP" sz="4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4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4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シリアルの導入</a:t>
            </a:r>
            <a:endParaRPr lang="en-US" altLang="ja-JP" sz="44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44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4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モニタに文字を表示しよう</a:t>
            </a:r>
            <a:endParaRPr lang="en-US" altLang="ja-JP" sz="44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b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325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B43AFEDA-B97C-46BF-8F21-2000FBDB2CAB}"/>
              </a:ext>
            </a:extLst>
          </p:cNvPr>
          <p:cNvSpPr txBox="1">
            <a:spLocks/>
          </p:cNvSpPr>
          <p:nvPr/>
        </p:nvSpPr>
        <p:spPr>
          <a:xfrm>
            <a:off x="4135230" y="67335"/>
            <a:ext cx="3921539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5400" dirty="0">
                <a:solidFill>
                  <a:schemeClr val="bg1"/>
                </a:solidFill>
              </a:rPr>
              <a:t>プログラムとは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pic>
        <p:nvPicPr>
          <p:cNvPr id="1030" name="Picture 6" descr="命令している人のイラスト | かわいいフリー素材集 いらすとや">
            <a:extLst>
              <a:ext uri="{FF2B5EF4-FFF2-40B4-BE49-F238E27FC236}">
                <a16:creationId xmlns:a16="http://schemas.microsoft.com/office/drawing/2014/main" id="{8BF4D247-3293-40F3-8069-B15E36E60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1510692"/>
            <a:ext cx="4133360" cy="45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0A5AE1C2-6D5B-41F4-A55A-75E4AC737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992" y="1988840"/>
            <a:ext cx="5181600" cy="3552825"/>
          </a:xfrm>
          <a:prstGeom prst="rect">
            <a:avLst/>
          </a:prstGeom>
        </p:spPr>
      </p:pic>
      <p:sp>
        <p:nvSpPr>
          <p:cNvPr id="4" name="爆発: 8 pt 3">
            <a:extLst>
              <a:ext uri="{FF2B5EF4-FFF2-40B4-BE49-F238E27FC236}">
                <a16:creationId xmlns:a16="http://schemas.microsoft.com/office/drawing/2014/main" id="{5D63F3C2-4107-4549-96C5-214DC425708B}"/>
              </a:ext>
            </a:extLst>
          </p:cNvPr>
          <p:cNvSpPr/>
          <p:nvPr/>
        </p:nvSpPr>
        <p:spPr bwMode="auto">
          <a:xfrm>
            <a:off x="1370023" y="1509368"/>
            <a:ext cx="9649072" cy="4320480"/>
          </a:xfrm>
          <a:prstGeom prst="irregularSeal1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3600" dirty="0">
                <a:solidFill>
                  <a:schemeClr val="bg1"/>
                </a:solidFill>
              </a:rPr>
              <a:t>コンピュータに命令すること</a:t>
            </a:r>
            <a:endParaRPr kumimoji="0" lang="ja-JP" alt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3179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B43AFEDA-B97C-46BF-8F21-2000FBDB2CAB}"/>
              </a:ext>
            </a:extLst>
          </p:cNvPr>
          <p:cNvSpPr txBox="1">
            <a:spLocks/>
          </p:cNvSpPr>
          <p:nvPr/>
        </p:nvSpPr>
        <p:spPr>
          <a:xfrm>
            <a:off x="4235382" y="244046"/>
            <a:ext cx="3924436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5400" dirty="0">
                <a:solidFill>
                  <a:schemeClr val="bg1"/>
                </a:solidFill>
              </a:rPr>
              <a:t>本日の内容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sp>
        <p:nvSpPr>
          <p:cNvPr id="9" name="サブタイトル 2">
            <a:extLst>
              <a:ext uri="{FF2B5EF4-FFF2-40B4-BE49-F238E27FC236}">
                <a16:creationId xmlns:a16="http://schemas.microsoft.com/office/drawing/2014/main" id="{13E11FA7-78A6-4884-9DEB-AFFC16A8F7B5}"/>
              </a:ext>
            </a:extLst>
          </p:cNvPr>
          <p:cNvSpPr txBox="1">
            <a:spLocks/>
          </p:cNvSpPr>
          <p:nvPr/>
        </p:nvSpPr>
        <p:spPr>
          <a:xfrm>
            <a:off x="1703512" y="1556792"/>
            <a:ext cx="324036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sz="5400" dirty="0">
              <a:solidFill>
                <a:schemeClr val="tx1"/>
              </a:solidFill>
            </a:endParaRP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B8F87925-2F64-4B4C-B7C8-A72329A4D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87588" y="1484784"/>
            <a:ext cx="8748972" cy="3600400"/>
          </a:xfrm>
        </p:spPr>
        <p:txBody>
          <a:bodyPr rtlCol="0"/>
          <a:lstStyle/>
          <a:p>
            <a:r>
              <a:rPr lang="ja-JP" altLang="en-US" sz="4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プログラムとは</a:t>
            </a:r>
            <a:endParaRPr lang="en-US" altLang="ja-JP" sz="44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4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シリアルの導入</a:t>
            </a:r>
            <a:endParaRPr lang="en-US" altLang="ja-JP" sz="4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44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4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モニタに文字を表示しよう</a:t>
            </a:r>
            <a:endParaRPr lang="en-US" altLang="ja-JP" sz="44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b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3691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B43AFEDA-B97C-46BF-8F21-2000FBDB2CAB}"/>
              </a:ext>
            </a:extLst>
          </p:cNvPr>
          <p:cNvSpPr txBox="1">
            <a:spLocks/>
          </p:cNvSpPr>
          <p:nvPr/>
        </p:nvSpPr>
        <p:spPr>
          <a:xfrm>
            <a:off x="3999491" y="125093"/>
            <a:ext cx="4193018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5400" dirty="0">
                <a:solidFill>
                  <a:schemeClr val="bg1"/>
                </a:solidFill>
              </a:rPr>
              <a:t>シリアルの導入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sp>
        <p:nvSpPr>
          <p:cNvPr id="6" name="サブタイトル 2">
            <a:extLst>
              <a:ext uri="{FF2B5EF4-FFF2-40B4-BE49-F238E27FC236}">
                <a16:creationId xmlns:a16="http://schemas.microsoft.com/office/drawing/2014/main" id="{9C5C2E34-288B-4199-800E-A883F72B693F}"/>
              </a:ext>
            </a:extLst>
          </p:cNvPr>
          <p:cNvSpPr txBox="1">
            <a:spLocks/>
          </p:cNvSpPr>
          <p:nvPr/>
        </p:nvSpPr>
        <p:spPr>
          <a:xfrm>
            <a:off x="839416" y="1256697"/>
            <a:ext cx="970949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dirty="0">
                <a:solidFill>
                  <a:schemeClr val="bg1"/>
                </a:solidFill>
              </a:rPr>
              <a:t>①「</a:t>
            </a:r>
            <a:r>
              <a:rPr lang="en-US" altLang="ja-JP" sz="3600" dirty="0" err="1">
                <a:solidFill>
                  <a:schemeClr val="bg1"/>
                </a:solidFill>
              </a:rPr>
              <a:t>arduinoIDE</a:t>
            </a:r>
            <a:r>
              <a:rPr lang="ja-JP" altLang="en-US" sz="3600" dirty="0">
                <a:solidFill>
                  <a:schemeClr val="bg1"/>
                </a:solidFill>
              </a:rPr>
              <a:t>」を開く</a:t>
            </a:r>
            <a:endParaRPr lang="en-US" altLang="ja-JP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1"/>
                </a:solidFill>
              </a:rPr>
              <a:t>②以下のコードを</a:t>
            </a:r>
            <a:r>
              <a:rPr lang="en-US" altLang="ja-JP" sz="3600" dirty="0">
                <a:solidFill>
                  <a:schemeClr val="bg1"/>
                </a:solidFill>
              </a:rPr>
              <a:t>IDE</a:t>
            </a:r>
            <a:r>
              <a:rPr lang="ja-JP" altLang="en-US" sz="3600" dirty="0">
                <a:solidFill>
                  <a:schemeClr val="bg1"/>
                </a:solidFill>
              </a:rPr>
              <a:t>に打ち込む</a:t>
            </a:r>
            <a:endParaRPr lang="en-US" altLang="ja-JP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ja-JP" sz="3600" dirty="0">
              <a:solidFill>
                <a:schemeClr val="bg1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55A320D1-2930-481C-8704-9D3D42A4E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086" y="2780928"/>
            <a:ext cx="65341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3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B43AFEDA-B97C-46BF-8F21-2000FBDB2CAB}"/>
              </a:ext>
            </a:extLst>
          </p:cNvPr>
          <p:cNvSpPr txBox="1">
            <a:spLocks/>
          </p:cNvSpPr>
          <p:nvPr/>
        </p:nvSpPr>
        <p:spPr>
          <a:xfrm>
            <a:off x="3999491" y="125093"/>
            <a:ext cx="4193018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5400" dirty="0">
                <a:solidFill>
                  <a:schemeClr val="bg1"/>
                </a:solidFill>
              </a:rPr>
              <a:t>シリアルの導入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sp>
        <p:nvSpPr>
          <p:cNvPr id="5" name="サブタイトル 2">
            <a:extLst>
              <a:ext uri="{FF2B5EF4-FFF2-40B4-BE49-F238E27FC236}">
                <a16:creationId xmlns:a16="http://schemas.microsoft.com/office/drawing/2014/main" id="{90961755-CCF3-45D7-BFA3-97B0DDAD8DCD}"/>
              </a:ext>
            </a:extLst>
          </p:cNvPr>
          <p:cNvSpPr txBox="1">
            <a:spLocks/>
          </p:cNvSpPr>
          <p:nvPr/>
        </p:nvSpPr>
        <p:spPr>
          <a:xfrm>
            <a:off x="839416" y="1256697"/>
            <a:ext cx="970949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dirty="0">
                <a:solidFill>
                  <a:schemeClr val="bg1"/>
                </a:solidFill>
              </a:rPr>
              <a:t>③</a:t>
            </a:r>
            <a:r>
              <a:rPr lang="en-US" altLang="ja-JP" sz="3600" dirty="0" err="1">
                <a:solidFill>
                  <a:schemeClr val="bg1"/>
                </a:solidFill>
              </a:rPr>
              <a:t>arduino</a:t>
            </a:r>
            <a:r>
              <a:rPr lang="ja-JP" altLang="en-US" sz="3600" dirty="0">
                <a:solidFill>
                  <a:schemeClr val="bg1"/>
                </a:solidFill>
              </a:rPr>
              <a:t>に書き込む</a:t>
            </a:r>
            <a:endParaRPr lang="en-US" altLang="ja-JP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1"/>
                </a:solidFill>
              </a:rPr>
              <a:t>④ツール</a:t>
            </a:r>
            <a:r>
              <a:rPr lang="en-US" altLang="ja-JP" sz="3600" dirty="0">
                <a:solidFill>
                  <a:schemeClr val="bg1"/>
                </a:solidFill>
              </a:rPr>
              <a:t>-&gt;</a:t>
            </a:r>
            <a:r>
              <a:rPr lang="ja-JP" altLang="en-US" sz="3600" dirty="0">
                <a:solidFill>
                  <a:schemeClr val="bg1"/>
                </a:solidFill>
              </a:rPr>
              <a:t>シリアルモニタを選択</a:t>
            </a:r>
            <a:endParaRPr lang="en-US" altLang="ja-JP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1"/>
                </a:solidFill>
              </a:rPr>
              <a:t>⑤</a:t>
            </a:r>
            <a:r>
              <a:rPr lang="en-US" altLang="ja-JP" sz="3600" dirty="0">
                <a:solidFill>
                  <a:schemeClr val="bg1"/>
                </a:solidFill>
              </a:rPr>
              <a:t>bps</a:t>
            </a:r>
            <a:r>
              <a:rPr lang="ja-JP" altLang="en-US" sz="3600" dirty="0">
                <a:solidFill>
                  <a:schemeClr val="bg1"/>
                </a:solidFill>
              </a:rPr>
              <a:t>を</a:t>
            </a:r>
            <a:r>
              <a:rPr lang="en-US" altLang="ja-JP" sz="3600" dirty="0">
                <a:solidFill>
                  <a:schemeClr val="bg1"/>
                </a:solidFill>
              </a:rPr>
              <a:t>9600</a:t>
            </a:r>
            <a:r>
              <a:rPr lang="ja-JP" altLang="en-US" sz="3600" dirty="0">
                <a:solidFill>
                  <a:schemeClr val="bg1"/>
                </a:solidFill>
              </a:rPr>
              <a:t>に指定</a:t>
            </a:r>
            <a:endParaRPr lang="en-US" altLang="ja-JP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ja-JP" sz="3600" dirty="0">
              <a:solidFill>
                <a:schemeClr val="bg1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FC20749-A7B8-4738-AA00-9C05074B7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3403666"/>
            <a:ext cx="7752184" cy="327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2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B43AFEDA-B97C-46BF-8F21-2000FBDB2CAB}"/>
              </a:ext>
            </a:extLst>
          </p:cNvPr>
          <p:cNvSpPr txBox="1">
            <a:spLocks/>
          </p:cNvSpPr>
          <p:nvPr/>
        </p:nvSpPr>
        <p:spPr>
          <a:xfrm>
            <a:off x="3999491" y="125093"/>
            <a:ext cx="4193018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5400" dirty="0">
                <a:solidFill>
                  <a:schemeClr val="bg1"/>
                </a:solidFill>
              </a:rPr>
              <a:t>シリアルの導入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DAE7E139-45E5-4B89-B1C8-366327091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7448" y="1628800"/>
            <a:ext cx="8748972" cy="3600400"/>
          </a:xfrm>
        </p:spPr>
        <p:txBody>
          <a:bodyPr rtlCol="0"/>
          <a:lstStyle/>
          <a:p>
            <a:r>
              <a:rPr lang="en-US" altLang="ja-JP" sz="3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Serial.begin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通信速度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);</a:t>
            </a:r>
          </a:p>
          <a:p>
            <a:pPr marL="0" indent="0">
              <a:buNone/>
            </a:pP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3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Serial.println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(“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文字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”);</a:t>
            </a:r>
          </a:p>
          <a:p>
            <a:pPr marL="0" indent="0">
              <a:buNone/>
            </a:pPr>
            <a:b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0785F9DE-A11F-447C-93D0-FD69F55B1BD7}"/>
              </a:ext>
            </a:extLst>
          </p:cNvPr>
          <p:cNvSpPr/>
          <p:nvPr/>
        </p:nvSpPr>
        <p:spPr bwMode="auto">
          <a:xfrm>
            <a:off x="1127448" y="2520350"/>
            <a:ext cx="792088" cy="720080"/>
          </a:xfrm>
          <a:prstGeom prst="rightArrow">
            <a:avLst/>
          </a:prstGeom>
          <a:solidFill>
            <a:srgbClr val="00B0F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122D03EF-25FC-4FF0-905B-5E71D900F52D}"/>
              </a:ext>
            </a:extLst>
          </p:cNvPr>
          <p:cNvSpPr txBox="1">
            <a:spLocks/>
          </p:cNvSpPr>
          <p:nvPr/>
        </p:nvSpPr>
        <p:spPr bwMode="auto">
          <a:xfrm>
            <a:off x="2063552" y="2520350"/>
            <a:ext cx="8748972" cy="819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シリアルポートを開く。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73742C3B-8D25-4A31-88BB-82A07673F448}"/>
              </a:ext>
            </a:extLst>
          </p:cNvPr>
          <p:cNvSpPr/>
          <p:nvPr/>
        </p:nvSpPr>
        <p:spPr bwMode="auto">
          <a:xfrm>
            <a:off x="1127448" y="4410128"/>
            <a:ext cx="792088" cy="720080"/>
          </a:xfrm>
          <a:prstGeom prst="rightArrow">
            <a:avLst/>
          </a:prstGeom>
          <a:solidFill>
            <a:srgbClr val="00B0F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DAFB1A25-0FBE-421B-8910-2DDA8AF51DEB}"/>
              </a:ext>
            </a:extLst>
          </p:cNvPr>
          <p:cNvSpPr txBox="1">
            <a:spLocks/>
          </p:cNvSpPr>
          <p:nvPr/>
        </p:nvSpPr>
        <p:spPr bwMode="auto">
          <a:xfrm>
            <a:off x="2063552" y="4410128"/>
            <a:ext cx="8748972" cy="819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シリアルポートに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内の文字を入力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円: 塗りつぶしなし 3">
            <a:extLst>
              <a:ext uri="{FF2B5EF4-FFF2-40B4-BE49-F238E27FC236}">
                <a16:creationId xmlns:a16="http://schemas.microsoft.com/office/drawing/2014/main" id="{31600900-9630-4C25-9488-7765011C7382}"/>
              </a:ext>
            </a:extLst>
          </p:cNvPr>
          <p:cNvSpPr/>
          <p:nvPr/>
        </p:nvSpPr>
        <p:spPr bwMode="auto">
          <a:xfrm>
            <a:off x="6233878" y="1628800"/>
            <a:ext cx="720080" cy="940371"/>
          </a:xfrm>
          <a:prstGeom prst="donut">
            <a:avLst>
              <a:gd name="adj" fmla="val 17390"/>
            </a:avLst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円: 塗りつぶしなし 10">
            <a:extLst>
              <a:ext uri="{FF2B5EF4-FFF2-40B4-BE49-F238E27FC236}">
                <a16:creationId xmlns:a16="http://schemas.microsoft.com/office/drawing/2014/main" id="{529C3955-E066-4DF7-90A3-1DEB7571B86B}"/>
              </a:ext>
            </a:extLst>
          </p:cNvPr>
          <p:cNvSpPr/>
          <p:nvPr/>
        </p:nvSpPr>
        <p:spPr bwMode="auto">
          <a:xfrm>
            <a:off x="5951984" y="3516726"/>
            <a:ext cx="792088" cy="940371"/>
          </a:xfrm>
          <a:prstGeom prst="donut">
            <a:avLst>
              <a:gd name="adj" fmla="val 17390"/>
            </a:avLst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吹き出し: 円形 13">
            <a:extLst>
              <a:ext uri="{FF2B5EF4-FFF2-40B4-BE49-F238E27FC236}">
                <a16:creationId xmlns:a16="http://schemas.microsoft.com/office/drawing/2014/main" id="{D4EDBD4D-08A1-40BA-A18B-2F84263181C7}"/>
              </a:ext>
            </a:extLst>
          </p:cNvPr>
          <p:cNvSpPr/>
          <p:nvPr/>
        </p:nvSpPr>
        <p:spPr bwMode="auto">
          <a:xfrm>
            <a:off x="7608168" y="2177880"/>
            <a:ext cx="2160240" cy="2232248"/>
          </a:xfrm>
          <a:prstGeom prst="wedgeEllipseCallout">
            <a:avLst>
              <a:gd name="adj1" fmla="val -85039"/>
              <a:gd name="adj2" fmla="val 16473"/>
            </a:avLst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吹き出し: 円形 14">
            <a:extLst>
              <a:ext uri="{FF2B5EF4-FFF2-40B4-BE49-F238E27FC236}">
                <a16:creationId xmlns:a16="http://schemas.microsoft.com/office/drawing/2014/main" id="{40625686-03A7-4675-A2D8-AA8973102F45}"/>
              </a:ext>
            </a:extLst>
          </p:cNvPr>
          <p:cNvSpPr/>
          <p:nvPr/>
        </p:nvSpPr>
        <p:spPr bwMode="auto">
          <a:xfrm>
            <a:off x="7626170" y="1988840"/>
            <a:ext cx="3006334" cy="2592288"/>
          </a:xfrm>
          <a:prstGeom prst="wedgeEllipseCallout">
            <a:avLst>
              <a:gd name="adj1" fmla="val -78381"/>
              <a:gd name="adj2" fmla="val -41520"/>
            </a:avLst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</a:rPr>
              <a:t>プログラムの</a:t>
            </a:r>
            <a:endParaRPr lang="en-US" altLang="ja-JP" dirty="0">
              <a:solidFill>
                <a:schemeClr val="bg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</a:rPr>
              <a:t>処理の最後には</a:t>
            </a:r>
            <a:endParaRPr lang="en-US" altLang="ja-JP" dirty="0">
              <a:solidFill>
                <a:schemeClr val="bg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</a:rPr>
              <a:t>「</a:t>
            </a:r>
            <a:r>
              <a:rPr lang="en-US" altLang="ja-JP" dirty="0">
                <a:solidFill>
                  <a:schemeClr val="bg1"/>
                </a:solidFill>
              </a:rPr>
              <a:t>;</a:t>
            </a:r>
            <a:r>
              <a:rPr lang="ja-JP" altLang="en-US" dirty="0">
                <a:solidFill>
                  <a:schemeClr val="bg1"/>
                </a:solidFill>
              </a:rPr>
              <a:t>」をつける</a:t>
            </a:r>
            <a:endParaRPr kumimoji="0" lang="ja-JP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円: 塗りつぶしなし 15">
            <a:extLst>
              <a:ext uri="{FF2B5EF4-FFF2-40B4-BE49-F238E27FC236}">
                <a16:creationId xmlns:a16="http://schemas.microsoft.com/office/drawing/2014/main" id="{2F849581-9323-42A6-8C96-587A1C526B80}"/>
              </a:ext>
            </a:extLst>
          </p:cNvPr>
          <p:cNvSpPr/>
          <p:nvPr/>
        </p:nvSpPr>
        <p:spPr bwMode="auto">
          <a:xfrm>
            <a:off x="4439816" y="3669401"/>
            <a:ext cx="482362" cy="403062"/>
          </a:xfrm>
          <a:prstGeom prst="donut">
            <a:avLst>
              <a:gd name="adj" fmla="val 17390"/>
            </a:avLst>
          </a:prstGeom>
          <a:solidFill>
            <a:srgbClr val="FFFF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円: 塗りつぶしなし 16">
            <a:extLst>
              <a:ext uri="{FF2B5EF4-FFF2-40B4-BE49-F238E27FC236}">
                <a16:creationId xmlns:a16="http://schemas.microsoft.com/office/drawing/2014/main" id="{19EF79F6-8F03-4818-A07D-829ED25E2C8C}"/>
              </a:ext>
            </a:extLst>
          </p:cNvPr>
          <p:cNvSpPr/>
          <p:nvPr/>
        </p:nvSpPr>
        <p:spPr bwMode="auto">
          <a:xfrm>
            <a:off x="5615729" y="3598113"/>
            <a:ext cx="482362" cy="403062"/>
          </a:xfrm>
          <a:prstGeom prst="donut">
            <a:avLst>
              <a:gd name="adj" fmla="val 17390"/>
            </a:avLst>
          </a:prstGeom>
          <a:solidFill>
            <a:srgbClr val="FFFF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FA7C28ED-886E-4020-B484-B468E009364D}"/>
              </a:ext>
            </a:extLst>
          </p:cNvPr>
          <p:cNvSpPr/>
          <p:nvPr/>
        </p:nvSpPr>
        <p:spPr bwMode="auto">
          <a:xfrm>
            <a:off x="5611102" y="4342592"/>
            <a:ext cx="3006334" cy="1534680"/>
          </a:xfrm>
          <a:prstGeom prst="wedgeEllipseCallout">
            <a:avLst>
              <a:gd name="adj1" fmla="val -36687"/>
              <a:gd name="adj2" fmla="val -67678"/>
            </a:avLst>
          </a:prstGeom>
          <a:solidFill>
            <a:srgbClr val="FFFF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EB20252A-6945-4D13-B5D6-E0D4EB4166FE}"/>
              </a:ext>
            </a:extLst>
          </p:cNvPr>
          <p:cNvSpPr/>
          <p:nvPr/>
        </p:nvSpPr>
        <p:spPr bwMode="auto">
          <a:xfrm>
            <a:off x="5629104" y="4342592"/>
            <a:ext cx="3006334" cy="1534680"/>
          </a:xfrm>
          <a:prstGeom prst="wedgeEllipseCallout">
            <a:avLst>
              <a:gd name="adj1" fmla="val -72913"/>
              <a:gd name="adj2" fmla="val -59751"/>
            </a:avLst>
          </a:prstGeom>
          <a:solidFill>
            <a:srgbClr val="FFFF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effectLst/>
              </a:rPr>
              <a:t>文字を書く場合は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「</a:t>
            </a:r>
            <a:r>
              <a:rPr lang="en-US" altLang="ja-JP" dirty="0"/>
              <a:t>”</a:t>
            </a:r>
            <a:r>
              <a:rPr lang="ja-JP" altLang="en-US" dirty="0"/>
              <a:t>」で囲う</a:t>
            </a:r>
            <a:endParaRPr kumimoji="0" lang="ja-JP" altLang="en-US" sz="2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0" name="吹き出し: 円形 19">
            <a:extLst>
              <a:ext uri="{FF2B5EF4-FFF2-40B4-BE49-F238E27FC236}">
                <a16:creationId xmlns:a16="http://schemas.microsoft.com/office/drawing/2014/main" id="{0983DAEC-9774-4DD6-A472-DC9795C87E32}"/>
              </a:ext>
            </a:extLst>
          </p:cNvPr>
          <p:cNvSpPr/>
          <p:nvPr/>
        </p:nvSpPr>
        <p:spPr bwMode="auto">
          <a:xfrm>
            <a:off x="1086906" y="4577405"/>
            <a:ext cx="3006334" cy="1534680"/>
          </a:xfrm>
          <a:prstGeom prst="wedgeEllipseCallout">
            <a:avLst>
              <a:gd name="adj1" fmla="val 45333"/>
              <a:gd name="adj2" fmla="val -82513"/>
            </a:avLst>
          </a:prstGeom>
          <a:solidFill>
            <a:srgbClr val="00B0F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l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n</a:t>
            </a: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は</a:t>
            </a:r>
            <a:r>
              <a:rPr lang="en-US" altLang="ja-JP" dirty="0">
                <a:solidFill>
                  <a:schemeClr val="bg1"/>
                </a:solidFill>
              </a:rPr>
              <a:t>line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</a:rPr>
              <a:t>の略で改行のこと</a:t>
            </a:r>
            <a:endParaRPr kumimoji="0" lang="ja-JP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1" name="円: 塗りつぶしなし 20">
            <a:extLst>
              <a:ext uri="{FF2B5EF4-FFF2-40B4-BE49-F238E27FC236}">
                <a16:creationId xmlns:a16="http://schemas.microsoft.com/office/drawing/2014/main" id="{53EE1547-EF38-4827-A3F6-219C5BBD95B2}"/>
              </a:ext>
            </a:extLst>
          </p:cNvPr>
          <p:cNvSpPr/>
          <p:nvPr/>
        </p:nvSpPr>
        <p:spPr bwMode="auto">
          <a:xfrm>
            <a:off x="3784496" y="3598113"/>
            <a:ext cx="849786" cy="665505"/>
          </a:xfrm>
          <a:prstGeom prst="donut">
            <a:avLst>
              <a:gd name="adj" fmla="val 17390"/>
            </a:avLst>
          </a:prstGeom>
          <a:solidFill>
            <a:srgbClr val="00B0F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12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9" grpId="0" animBg="1"/>
      <p:bldP spid="10" grpId="0"/>
      <p:bldP spid="4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B43AFEDA-B97C-46BF-8F21-2000FBDB2CAB}"/>
              </a:ext>
            </a:extLst>
          </p:cNvPr>
          <p:cNvSpPr txBox="1">
            <a:spLocks/>
          </p:cNvSpPr>
          <p:nvPr/>
        </p:nvSpPr>
        <p:spPr>
          <a:xfrm>
            <a:off x="4235382" y="244046"/>
            <a:ext cx="3924436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5400" dirty="0">
                <a:solidFill>
                  <a:schemeClr val="bg1"/>
                </a:solidFill>
              </a:rPr>
              <a:t>本日の内容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sp>
        <p:nvSpPr>
          <p:cNvPr id="9" name="サブタイトル 2">
            <a:extLst>
              <a:ext uri="{FF2B5EF4-FFF2-40B4-BE49-F238E27FC236}">
                <a16:creationId xmlns:a16="http://schemas.microsoft.com/office/drawing/2014/main" id="{13E11FA7-78A6-4884-9DEB-AFFC16A8F7B5}"/>
              </a:ext>
            </a:extLst>
          </p:cNvPr>
          <p:cNvSpPr txBox="1">
            <a:spLocks/>
          </p:cNvSpPr>
          <p:nvPr/>
        </p:nvSpPr>
        <p:spPr>
          <a:xfrm>
            <a:off x="1703512" y="1556792"/>
            <a:ext cx="324036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sz="5400" dirty="0">
              <a:solidFill>
                <a:schemeClr val="tx1"/>
              </a:solidFill>
            </a:endParaRP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B8F87925-2F64-4B4C-B7C8-A72329A4D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87588" y="1484784"/>
            <a:ext cx="8748972" cy="3600400"/>
          </a:xfrm>
        </p:spPr>
        <p:txBody>
          <a:bodyPr rtlCol="0"/>
          <a:lstStyle/>
          <a:p>
            <a:r>
              <a:rPr lang="ja-JP" altLang="en-US" sz="4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プログラムとは</a:t>
            </a:r>
            <a:endParaRPr lang="en-US" altLang="ja-JP" sz="44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44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4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シリアルの導入</a:t>
            </a:r>
            <a:endParaRPr lang="en-US" altLang="ja-JP" sz="44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44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モニタに文字を表示しよう</a:t>
            </a:r>
            <a:endParaRPr lang="en-US" altLang="ja-JP" sz="4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b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4186388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24">
  <a:themeElements>
    <a:clrScheme name="powerpoint-template-24 14">
      <a:dk1>
        <a:srgbClr val="4D4D4D"/>
      </a:dk1>
      <a:lt1>
        <a:srgbClr val="FFFFFF"/>
      </a:lt1>
      <a:dk2>
        <a:srgbClr val="4D4D4D"/>
      </a:dk2>
      <a:lt2>
        <a:srgbClr val="ABD037"/>
      </a:lt2>
      <a:accent1>
        <a:srgbClr val="477321"/>
      </a:accent1>
      <a:accent2>
        <a:srgbClr val="548429"/>
      </a:accent2>
      <a:accent3>
        <a:srgbClr val="FFFFFF"/>
      </a:accent3>
      <a:accent4>
        <a:srgbClr val="404040"/>
      </a:accent4>
      <a:accent5>
        <a:srgbClr val="B1BCAB"/>
      </a:accent5>
      <a:accent6>
        <a:srgbClr val="4B7724"/>
      </a:accent6>
      <a:hlink>
        <a:srgbClr val="5F922E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1E14F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4C8E3D"/>
        </a:lt2>
        <a:accent1>
          <a:srgbClr val="66A050"/>
        </a:accent1>
        <a:accent2>
          <a:srgbClr val="6EA552"/>
        </a:accent2>
        <a:accent3>
          <a:srgbClr val="FFFFFF"/>
        </a:accent3>
        <a:accent4>
          <a:srgbClr val="404040"/>
        </a:accent4>
        <a:accent5>
          <a:srgbClr val="B8CDB3"/>
        </a:accent5>
        <a:accent6>
          <a:srgbClr val="639549"/>
        </a:accent6>
        <a:hlink>
          <a:srgbClr val="89B96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4D7C48"/>
        </a:lt2>
        <a:accent1>
          <a:srgbClr val="599148"/>
        </a:accent1>
        <a:accent2>
          <a:srgbClr val="69A253"/>
        </a:accent2>
        <a:accent3>
          <a:srgbClr val="FFFFFF"/>
        </a:accent3>
        <a:accent4>
          <a:srgbClr val="404040"/>
        </a:accent4>
        <a:accent5>
          <a:srgbClr val="B5C7B1"/>
        </a:accent5>
        <a:accent6>
          <a:srgbClr val="5E924A"/>
        </a:accent6>
        <a:hlink>
          <a:srgbClr val="80C15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2C520E"/>
        </a:lt2>
        <a:accent1>
          <a:srgbClr val="477321"/>
        </a:accent1>
        <a:accent2>
          <a:srgbClr val="548429"/>
        </a:accent2>
        <a:accent3>
          <a:srgbClr val="FFFFFF"/>
        </a:accent3>
        <a:accent4>
          <a:srgbClr val="404040"/>
        </a:accent4>
        <a:accent5>
          <a:srgbClr val="B1BCAB"/>
        </a:accent5>
        <a:accent6>
          <a:srgbClr val="4B7724"/>
        </a:accent6>
        <a:hlink>
          <a:srgbClr val="5F922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4D4D4D"/>
        </a:dk1>
        <a:lt1>
          <a:srgbClr val="FFFFFF"/>
        </a:lt1>
        <a:dk2>
          <a:srgbClr val="4D4D4D"/>
        </a:dk2>
        <a:lt2>
          <a:srgbClr val="ABD037"/>
        </a:lt2>
        <a:accent1>
          <a:srgbClr val="477321"/>
        </a:accent1>
        <a:accent2>
          <a:srgbClr val="548429"/>
        </a:accent2>
        <a:accent3>
          <a:srgbClr val="FFFFFF"/>
        </a:accent3>
        <a:accent4>
          <a:srgbClr val="404040"/>
        </a:accent4>
        <a:accent5>
          <a:srgbClr val="B1BCAB"/>
        </a:accent5>
        <a:accent6>
          <a:srgbClr val="4B7724"/>
        </a:accent6>
        <a:hlink>
          <a:srgbClr val="5F922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</TotalTime>
  <Words>229</Words>
  <Application>Microsoft Office PowerPoint</Application>
  <PresentationFormat>ワイド画面</PresentationFormat>
  <Paragraphs>76</Paragraphs>
  <Slides>13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Meiryo UI</vt:lpstr>
      <vt:lpstr>Arial</vt:lpstr>
      <vt:lpstr>Microsoft Sans Serif</vt:lpstr>
      <vt:lpstr>powerpoint-template-24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 98</dc:creator>
  <cp:lastModifiedBy>TANAKA Yu</cp:lastModifiedBy>
  <cp:revision>26</cp:revision>
  <dcterms:created xsi:type="dcterms:W3CDTF">2021-04-21T06:43:17Z</dcterms:created>
  <dcterms:modified xsi:type="dcterms:W3CDTF">2021-06-16T01:08:50Z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