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301" r:id="rId6"/>
    <p:sldId id="310" r:id="rId7"/>
    <p:sldId id="302" r:id="rId8"/>
    <p:sldId id="303" r:id="rId9"/>
    <p:sldId id="268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292" r:id="rId18"/>
    <p:sldId id="312" r:id="rId19"/>
    <p:sldId id="313" r:id="rId20"/>
    <p:sldId id="314" r:id="rId21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A851"/>
    <a:srgbClr val="4DD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24836-A808-4019-8204-D1112E98D16E}" v="386" dt="2021-05-19T12:55:46.225"/>
    <p1510:client id="{9FB3AB94-E473-4C4E-913F-1ECB4BC9B633}" v="614" dt="2021-05-19T10:12:56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2" autoAdjust="0"/>
    <p:restoredTop sz="88064" autoAdjust="0"/>
  </p:normalViewPr>
  <p:slideViewPr>
    <p:cSldViewPr>
      <p:cViewPr varScale="1">
        <p:scale>
          <a:sx n="57" d="100"/>
          <a:sy n="57" d="100"/>
        </p:scale>
        <p:origin x="40" y="1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98" userId="afce8586f9e325f0" providerId="LiveId" clId="{03124836-A808-4019-8204-D1112E98D16E}"/>
    <pc:docChg chg="undo custSel addSld delSld modSld sldOrd">
      <pc:chgData name="yu 98" userId="afce8586f9e325f0" providerId="LiveId" clId="{03124836-A808-4019-8204-D1112E98D16E}" dt="2021-05-19T12:55:46.225" v="1278"/>
      <pc:docMkLst>
        <pc:docMk/>
      </pc:docMkLst>
      <pc:sldChg chg="modSp mod">
        <pc:chgData name="yu 98" userId="afce8586f9e325f0" providerId="LiveId" clId="{03124836-A808-4019-8204-D1112E98D16E}" dt="2021-05-19T10:14:54.102" v="67" actId="20577"/>
        <pc:sldMkLst>
          <pc:docMk/>
          <pc:sldMk cId="242453831" sldId="256"/>
        </pc:sldMkLst>
        <pc:spChg chg="mod">
          <ac:chgData name="yu 98" userId="afce8586f9e325f0" providerId="LiveId" clId="{03124836-A808-4019-8204-D1112E98D16E}" dt="2021-05-19T10:14:54.102" v="67" actId="20577"/>
          <ac:spMkLst>
            <pc:docMk/>
            <pc:sldMk cId="242453831" sldId="256"/>
            <ac:spMk id="3" creationId="{00000000-0000-0000-0000-000000000000}"/>
          </ac:spMkLst>
        </pc:spChg>
      </pc:sldChg>
      <pc:sldChg chg="modSp del mod">
        <pc:chgData name="yu 98" userId="afce8586f9e325f0" providerId="LiveId" clId="{03124836-A808-4019-8204-D1112E98D16E}" dt="2021-05-19T12:05:00.382" v="805" actId="47"/>
        <pc:sldMkLst>
          <pc:docMk/>
          <pc:sldMk cId="837279496" sldId="266"/>
        </pc:sldMkLst>
        <pc:spChg chg="mod">
          <ac:chgData name="yu 98" userId="afce8586f9e325f0" providerId="LiveId" clId="{03124836-A808-4019-8204-D1112E98D16E}" dt="2021-05-19T10:16:16.777" v="171" actId="1076"/>
          <ac:spMkLst>
            <pc:docMk/>
            <pc:sldMk cId="837279496" sldId="266"/>
            <ac:spMk id="10" creationId="{B8F87925-2F64-4B4C-B7C8-A72329A4DFA3}"/>
          </ac:spMkLst>
        </pc:spChg>
      </pc:sldChg>
      <pc:sldChg chg="addSp delSp modSp mod modAnim">
        <pc:chgData name="yu 98" userId="afce8586f9e325f0" providerId="LiveId" clId="{03124836-A808-4019-8204-D1112E98D16E}" dt="2021-05-19T11:34:33.696" v="361" actId="1076"/>
        <pc:sldMkLst>
          <pc:docMk/>
          <pc:sldMk cId="1631798758" sldId="268"/>
        </pc:sldMkLst>
        <pc:spChg chg="del">
          <ac:chgData name="yu 98" userId="afce8586f9e325f0" providerId="LiveId" clId="{03124836-A808-4019-8204-D1112E98D16E}" dt="2021-05-19T10:17:03.481" v="181" actId="478"/>
          <ac:spMkLst>
            <pc:docMk/>
            <pc:sldMk cId="1631798758" sldId="268"/>
            <ac:spMk id="4" creationId="{5D63F3C2-4107-4549-96C5-214DC425708B}"/>
          </ac:spMkLst>
        </pc:spChg>
        <pc:spChg chg="add del mod">
          <ac:chgData name="yu 98" userId="afce8586f9e325f0" providerId="LiveId" clId="{03124836-A808-4019-8204-D1112E98D16E}" dt="2021-05-19T10:17:51.014" v="183" actId="478"/>
          <ac:spMkLst>
            <pc:docMk/>
            <pc:sldMk cId="1631798758" sldId="268"/>
            <ac:spMk id="6" creationId="{1D96AC76-7171-4F44-8FF2-1B8175E349AE}"/>
          </ac:spMkLst>
        </pc:spChg>
        <pc:spChg chg="mod">
          <ac:chgData name="yu 98" userId="afce8586f9e325f0" providerId="LiveId" clId="{03124836-A808-4019-8204-D1112E98D16E}" dt="2021-05-19T10:17:00.930" v="180" actId="1076"/>
          <ac:spMkLst>
            <pc:docMk/>
            <pc:sldMk cId="1631798758" sldId="268"/>
            <ac:spMk id="8" creationId="{B43AFEDA-B97C-46BF-8F21-2000FBDB2CAB}"/>
          </ac:spMkLst>
        </pc:spChg>
        <pc:picChg chg="add mod">
          <ac:chgData name="yu 98" userId="afce8586f9e325f0" providerId="LiveId" clId="{03124836-A808-4019-8204-D1112E98D16E}" dt="2021-05-19T11:34:33.696" v="361" actId="1076"/>
          <ac:picMkLst>
            <pc:docMk/>
            <pc:sldMk cId="1631798758" sldId="268"/>
            <ac:picMk id="2" creationId="{8E5202FE-02A4-4088-807E-DA1B42760284}"/>
          </ac:picMkLst>
        </pc:picChg>
        <pc:picChg chg="del">
          <ac:chgData name="yu 98" userId="afce8586f9e325f0" providerId="LiveId" clId="{03124836-A808-4019-8204-D1112E98D16E}" dt="2021-05-19T10:17:03.481" v="181" actId="478"/>
          <ac:picMkLst>
            <pc:docMk/>
            <pc:sldMk cId="1631798758" sldId="268"/>
            <ac:picMk id="3" creationId="{0A5AE1C2-6D5B-41F4-A55A-75E4AC737EED}"/>
          </ac:picMkLst>
        </pc:picChg>
        <pc:picChg chg="add del mod">
          <ac:chgData name="yu 98" userId="afce8586f9e325f0" providerId="LiveId" clId="{03124836-A808-4019-8204-D1112E98D16E}" dt="2021-05-19T10:21:05.068" v="186" actId="478"/>
          <ac:picMkLst>
            <pc:docMk/>
            <pc:sldMk cId="1631798758" sldId="268"/>
            <ac:picMk id="9" creationId="{56A5A258-DC38-4B27-A507-4E26F08F998C}"/>
          </ac:picMkLst>
        </pc:picChg>
        <pc:picChg chg="del">
          <ac:chgData name="yu 98" userId="afce8586f9e325f0" providerId="LiveId" clId="{03124836-A808-4019-8204-D1112E98D16E}" dt="2021-05-19T10:17:03.481" v="181" actId="478"/>
          <ac:picMkLst>
            <pc:docMk/>
            <pc:sldMk cId="1631798758" sldId="268"/>
            <ac:picMk id="1030" creationId="{8BF4D247-3293-40F3-8069-B15E36E606AC}"/>
          </ac:picMkLst>
        </pc:picChg>
      </pc:sldChg>
      <pc:sldChg chg="delSp modSp del mod">
        <pc:chgData name="yu 98" userId="afce8586f9e325f0" providerId="LiveId" clId="{03124836-A808-4019-8204-D1112E98D16E}" dt="2021-05-19T10:16:32.842" v="174" actId="47"/>
        <pc:sldMkLst>
          <pc:docMk/>
          <pc:sldMk cId="883253586" sldId="291"/>
        </pc:sldMkLst>
        <pc:spChg chg="del">
          <ac:chgData name="yu 98" userId="afce8586f9e325f0" providerId="LiveId" clId="{03124836-A808-4019-8204-D1112E98D16E}" dt="2021-05-19T10:15:41.718" v="123" actId="478"/>
          <ac:spMkLst>
            <pc:docMk/>
            <pc:sldMk cId="883253586" sldId="291"/>
            <ac:spMk id="9" creationId="{13E11FA7-78A6-4884-9DEB-AFFC16A8F7B5}"/>
          </ac:spMkLst>
        </pc:spChg>
        <pc:spChg chg="mod">
          <ac:chgData name="yu 98" userId="afce8586f9e325f0" providerId="LiveId" clId="{03124836-A808-4019-8204-D1112E98D16E}" dt="2021-05-19T10:14:32.372" v="27" actId="20577"/>
          <ac:spMkLst>
            <pc:docMk/>
            <pc:sldMk cId="883253586" sldId="291"/>
            <ac:spMk id="10" creationId="{B8F87925-2F64-4B4C-B7C8-A72329A4DFA3}"/>
          </ac:spMkLst>
        </pc:spChg>
      </pc:sldChg>
      <pc:sldChg chg="addSp delSp modSp mod delAnim modAnim">
        <pc:chgData name="yu 98" userId="afce8586f9e325f0" providerId="LiveId" clId="{03124836-A808-4019-8204-D1112E98D16E}" dt="2021-05-19T12:55:46.225" v="1278"/>
        <pc:sldMkLst>
          <pc:docMk/>
          <pc:sldMk cId="2098634960" sldId="292"/>
        </pc:sldMkLst>
        <pc:spChg chg="add mod">
          <ac:chgData name="yu 98" userId="afce8586f9e325f0" providerId="LiveId" clId="{03124836-A808-4019-8204-D1112E98D16E}" dt="2021-05-19T12:30:10.123" v="1165" actId="1076"/>
          <ac:spMkLst>
            <pc:docMk/>
            <pc:sldMk cId="2098634960" sldId="292"/>
            <ac:spMk id="4" creationId="{049924DB-5D00-4634-BE78-DE0893243E91}"/>
          </ac:spMkLst>
        </pc:spChg>
        <pc:spChg chg="add mod">
          <ac:chgData name="yu 98" userId="afce8586f9e325f0" providerId="LiveId" clId="{03124836-A808-4019-8204-D1112E98D16E}" dt="2021-05-19T12:24:43.299" v="1101" actId="20577"/>
          <ac:spMkLst>
            <pc:docMk/>
            <pc:sldMk cId="2098634960" sldId="292"/>
            <ac:spMk id="5" creationId="{8418FE78-5B58-4930-B65E-F6669F72156B}"/>
          </ac:spMkLst>
        </pc:spChg>
        <pc:spChg chg="del">
          <ac:chgData name="yu 98" userId="afce8586f9e325f0" providerId="LiveId" clId="{03124836-A808-4019-8204-D1112E98D16E}" dt="2021-05-19T12:06:49.845" v="840" actId="478"/>
          <ac:spMkLst>
            <pc:docMk/>
            <pc:sldMk cId="2098634960" sldId="292"/>
            <ac:spMk id="6" creationId="{9C5C2E34-288B-4199-800E-A883F72B693F}"/>
          </ac:spMkLst>
        </pc:spChg>
        <pc:spChg chg="add mod">
          <ac:chgData name="yu 98" userId="afce8586f9e325f0" providerId="LiveId" clId="{03124836-A808-4019-8204-D1112E98D16E}" dt="2021-05-19T12:55:09.767" v="1275" actId="164"/>
          <ac:spMkLst>
            <pc:docMk/>
            <pc:sldMk cId="2098634960" sldId="292"/>
            <ac:spMk id="7" creationId="{29A5FA7E-3A72-45CE-BDE6-F8D490BA8401}"/>
          </ac:spMkLst>
        </pc:spChg>
        <pc:spChg chg="mod">
          <ac:chgData name="yu 98" userId="afce8586f9e325f0" providerId="LiveId" clId="{03124836-A808-4019-8204-D1112E98D16E}" dt="2021-05-19T12:06:44.438" v="838" actId="1076"/>
          <ac:spMkLst>
            <pc:docMk/>
            <pc:sldMk cId="2098634960" sldId="292"/>
            <ac:spMk id="8" creationId="{B43AFEDA-B97C-46BF-8F21-2000FBDB2CAB}"/>
          </ac:spMkLst>
        </pc:spChg>
        <pc:spChg chg="add mod">
          <ac:chgData name="yu 98" userId="afce8586f9e325f0" providerId="LiveId" clId="{03124836-A808-4019-8204-D1112E98D16E}" dt="2021-05-19T12:30:42.041" v="1174" actId="1076"/>
          <ac:spMkLst>
            <pc:docMk/>
            <pc:sldMk cId="2098634960" sldId="292"/>
            <ac:spMk id="9" creationId="{CDF766DD-1A0E-49BE-9ED8-831A2E374F6A}"/>
          </ac:spMkLst>
        </pc:spChg>
        <pc:spChg chg="add del mod">
          <ac:chgData name="yu 98" userId="afce8586f9e325f0" providerId="LiveId" clId="{03124836-A808-4019-8204-D1112E98D16E}" dt="2021-05-19T12:24:58.830" v="1104" actId="478"/>
          <ac:spMkLst>
            <pc:docMk/>
            <pc:sldMk cId="2098634960" sldId="292"/>
            <ac:spMk id="10" creationId="{A5351138-1082-404B-850D-FE8AC66D0257}"/>
          </ac:spMkLst>
        </pc:spChg>
        <pc:spChg chg="add del mod">
          <ac:chgData name="yu 98" userId="afce8586f9e325f0" providerId="LiveId" clId="{03124836-A808-4019-8204-D1112E98D16E}" dt="2021-05-19T12:55:09.767" v="1275" actId="164"/>
          <ac:spMkLst>
            <pc:docMk/>
            <pc:sldMk cId="2098634960" sldId="292"/>
            <ac:spMk id="11" creationId="{BF9F093E-7DC5-4DCF-8FEC-1506BACBB3EB}"/>
          </ac:spMkLst>
        </pc:spChg>
        <pc:spChg chg="add del">
          <ac:chgData name="yu 98" userId="afce8586f9e325f0" providerId="LiveId" clId="{03124836-A808-4019-8204-D1112E98D16E}" dt="2021-05-19T12:28:16.438" v="1145" actId="478"/>
          <ac:spMkLst>
            <pc:docMk/>
            <pc:sldMk cId="2098634960" sldId="292"/>
            <ac:spMk id="15" creationId="{5C8D7F57-6C5A-455D-A58F-2D2857DA9F1D}"/>
          </ac:spMkLst>
        </pc:spChg>
        <pc:spChg chg="add mod">
          <ac:chgData name="yu 98" userId="afce8586f9e325f0" providerId="LiveId" clId="{03124836-A808-4019-8204-D1112E98D16E}" dt="2021-05-19T12:29:41.945" v="1156" actId="1076"/>
          <ac:spMkLst>
            <pc:docMk/>
            <pc:sldMk cId="2098634960" sldId="292"/>
            <ac:spMk id="16" creationId="{6440ABB1-9601-4262-BD1C-48A43AEEEB9F}"/>
          </ac:spMkLst>
        </pc:spChg>
        <pc:spChg chg="add mod">
          <ac:chgData name="yu 98" userId="afce8586f9e325f0" providerId="LiveId" clId="{03124836-A808-4019-8204-D1112E98D16E}" dt="2021-05-19T12:30:25.369" v="1170" actId="1076"/>
          <ac:spMkLst>
            <pc:docMk/>
            <pc:sldMk cId="2098634960" sldId="292"/>
            <ac:spMk id="17" creationId="{79655BAD-2A92-41A5-B200-3648D9AC9495}"/>
          </ac:spMkLst>
        </pc:spChg>
        <pc:spChg chg="add mod">
          <ac:chgData name="yu 98" userId="afce8586f9e325f0" providerId="LiveId" clId="{03124836-A808-4019-8204-D1112E98D16E}" dt="2021-05-19T12:30:13.432" v="1166" actId="1076"/>
          <ac:spMkLst>
            <pc:docMk/>
            <pc:sldMk cId="2098634960" sldId="292"/>
            <ac:spMk id="20" creationId="{50447795-7701-4AC0-8EA2-26B25097F89C}"/>
          </ac:spMkLst>
        </pc:spChg>
        <pc:spChg chg="add mod">
          <ac:chgData name="yu 98" userId="afce8586f9e325f0" providerId="LiveId" clId="{03124836-A808-4019-8204-D1112E98D16E}" dt="2021-05-19T12:30:20.977" v="1168" actId="1076"/>
          <ac:spMkLst>
            <pc:docMk/>
            <pc:sldMk cId="2098634960" sldId="292"/>
            <ac:spMk id="21" creationId="{9B575228-CC2A-490A-B7B9-5614A8AF47CA}"/>
          </ac:spMkLst>
        </pc:spChg>
        <pc:spChg chg="add mod">
          <ac:chgData name="yu 98" userId="afce8586f9e325f0" providerId="LiveId" clId="{03124836-A808-4019-8204-D1112E98D16E}" dt="2021-05-19T12:30:47.524" v="1177" actId="20577"/>
          <ac:spMkLst>
            <pc:docMk/>
            <pc:sldMk cId="2098634960" sldId="292"/>
            <ac:spMk id="23" creationId="{F518D6B7-CA5A-4FCF-B754-EAF19FD34FA3}"/>
          </ac:spMkLst>
        </pc:spChg>
        <pc:grpChg chg="add mod">
          <ac:chgData name="yu 98" userId="afce8586f9e325f0" providerId="LiveId" clId="{03124836-A808-4019-8204-D1112E98D16E}" dt="2021-05-19T12:55:09.767" v="1275" actId="164"/>
          <ac:grpSpMkLst>
            <pc:docMk/>
            <pc:sldMk cId="2098634960" sldId="292"/>
            <ac:grpSpMk id="25" creationId="{DD2219C7-50F2-4E89-A304-B260EAA26C42}"/>
          </ac:grpSpMkLst>
        </pc:grpChg>
        <pc:picChg chg="del">
          <ac:chgData name="yu 98" userId="afce8586f9e325f0" providerId="LiveId" clId="{03124836-A808-4019-8204-D1112E98D16E}" dt="2021-05-19T12:06:47.104" v="839" actId="478"/>
          <ac:picMkLst>
            <pc:docMk/>
            <pc:sldMk cId="2098634960" sldId="292"/>
            <ac:picMk id="2" creationId="{55A320D1-2930-481C-8704-9D3D42A4E12A}"/>
          </ac:picMkLst>
        </pc:picChg>
        <pc:picChg chg="add mod">
          <ac:chgData name="yu 98" userId="afce8586f9e325f0" providerId="LiveId" clId="{03124836-A808-4019-8204-D1112E98D16E}" dt="2021-05-19T12:15:13.671" v="877" actId="1076"/>
          <ac:picMkLst>
            <pc:docMk/>
            <pc:sldMk cId="2098634960" sldId="292"/>
            <ac:picMk id="3" creationId="{ABCF9995-F49B-4B59-8D26-2097A2FFFFBB}"/>
          </ac:picMkLst>
        </pc:picChg>
        <pc:cxnChg chg="add mod">
          <ac:chgData name="yu 98" userId="afce8586f9e325f0" providerId="LiveId" clId="{03124836-A808-4019-8204-D1112E98D16E}" dt="2021-05-19T12:29:41.945" v="1156" actId="1076"/>
          <ac:cxnSpMkLst>
            <pc:docMk/>
            <pc:sldMk cId="2098634960" sldId="292"/>
            <ac:cxnSpMk id="13" creationId="{30EE9006-DF35-460C-A126-1A037FF6958B}"/>
          </ac:cxnSpMkLst>
        </pc:cxnChg>
        <pc:cxnChg chg="add mod">
          <ac:chgData name="yu 98" userId="afce8586f9e325f0" providerId="LiveId" clId="{03124836-A808-4019-8204-D1112E98D16E}" dt="2021-05-19T12:30:59.230" v="1178" actId="14100"/>
          <ac:cxnSpMkLst>
            <pc:docMk/>
            <pc:sldMk cId="2098634960" sldId="292"/>
            <ac:cxnSpMk id="22" creationId="{5A4453BB-0F74-4AD2-930A-0336A1132849}"/>
          </ac:cxnSpMkLst>
        </pc:cxnChg>
      </pc:sldChg>
      <pc:sldChg chg="del">
        <pc:chgData name="yu 98" userId="afce8586f9e325f0" providerId="LiveId" clId="{03124836-A808-4019-8204-D1112E98D16E}" dt="2021-05-19T12:10:31.785" v="843" actId="47"/>
        <pc:sldMkLst>
          <pc:docMk/>
          <pc:sldMk cId="2393426180" sldId="293"/>
        </pc:sldMkLst>
      </pc:sldChg>
      <pc:sldChg chg="del">
        <pc:chgData name="yu 98" userId="afce8586f9e325f0" providerId="LiveId" clId="{03124836-A808-4019-8204-D1112E98D16E}" dt="2021-05-19T12:06:04.950" v="830" actId="47"/>
        <pc:sldMkLst>
          <pc:docMk/>
          <pc:sldMk cId="883691872" sldId="294"/>
        </pc:sldMkLst>
      </pc:sldChg>
      <pc:sldChg chg="del">
        <pc:chgData name="yu 98" userId="afce8586f9e325f0" providerId="LiveId" clId="{03124836-A808-4019-8204-D1112E98D16E}" dt="2021-05-19T12:10:32.972" v="846" actId="47"/>
        <pc:sldMkLst>
          <pc:docMk/>
          <pc:sldMk cId="2071276516" sldId="295"/>
        </pc:sldMkLst>
      </pc:sldChg>
      <pc:sldChg chg="del">
        <pc:chgData name="yu 98" userId="afce8586f9e325f0" providerId="LiveId" clId="{03124836-A808-4019-8204-D1112E98D16E}" dt="2021-05-19T12:10:32.621" v="845" actId="47"/>
        <pc:sldMkLst>
          <pc:docMk/>
          <pc:sldMk cId="1904186388" sldId="296"/>
        </pc:sldMkLst>
      </pc:sldChg>
      <pc:sldChg chg="del">
        <pc:chgData name="yu 98" userId="afce8586f9e325f0" providerId="LiveId" clId="{03124836-A808-4019-8204-D1112E98D16E}" dt="2021-05-19T12:10:33.859" v="848" actId="47"/>
        <pc:sldMkLst>
          <pc:docMk/>
          <pc:sldMk cId="2716125321" sldId="297"/>
        </pc:sldMkLst>
      </pc:sldChg>
      <pc:sldChg chg="del">
        <pc:chgData name="yu 98" userId="afce8586f9e325f0" providerId="LiveId" clId="{03124836-A808-4019-8204-D1112E98D16E}" dt="2021-05-19T12:10:32.212" v="844" actId="47"/>
        <pc:sldMkLst>
          <pc:docMk/>
          <pc:sldMk cId="993120045" sldId="298"/>
        </pc:sldMkLst>
      </pc:sldChg>
      <pc:sldChg chg="del">
        <pc:chgData name="yu 98" userId="afce8586f9e325f0" providerId="LiveId" clId="{03124836-A808-4019-8204-D1112E98D16E}" dt="2021-05-19T12:10:33.464" v="847" actId="47"/>
        <pc:sldMkLst>
          <pc:docMk/>
          <pc:sldMk cId="3097598491" sldId="299"/>
        </pc:sldMkLst>
      </pc:sldChg>
      <pc:sldChg chg="del">
        <pc:chgData name="yu 98" userId="afce8586f9e325f0" providerId="LiveId" clId="{03124836-A808-4019-8204-D1112E98D16E}" dt="2021-05-19T12:10:34.425" v="849" actId="47"/>
        <pc:sldMkLst>
          <pc:docMk/>
          <pc:sldMk cId="3032542257" sldId="300"/>
        </pc:sldMkLst>
      </pc:sldChg>
      <pc:sldChg chg="modSp add mod">
        <pc:chgData name="yu 98" userId="afce8586f9e325f0" providerId="LiveId" clId="{03124836-A808-4019-8204-D1112E98D16E}" dt="2021-05-19T12:05:18.624" v="808" actId="207"/>
        <pc:sldMkLst>
          <pc:docMk/>
          <pc:sldMk cId="1664807660" sldId="301"/>
        </pc:sldMkLst>
        <pc:spChg chg="mod">
          <ac:chgData name="yu 98" userId="afce8586f9e325f0" providerId="LiveId" clId="{03124836-A808-4019-8204-D1112E98D16E}" dt="2021-05-19T12:05:18.624" v="808" actId="207"/>
          <ac:spMkLst>
            <pc:docMk/>
            <pc:sldMk cId="1664807660" sldId="301"/>
            <ac:spMk id="10" creationId="{B8F87925-2F64-4B4C-B7C8-A72329A4DFA3}"/>
          </ac:spMkLst>
        </pc:spChg>
      </pc:sldChg>
      <pc:sldChg chg="addSp delSp modSp add mod ord modAnim">
        <pc:chgData name="yu 98" userId="afce8586f9e325f0" providerId="LiveId" clId="{03124836-A808-4019-8204-D1112E98D16E}" dt="2021-05-19T11:32:02.689" v="215"/>
        <pc:sldMkLst>
          <pc:docMk/>
          <pc:sldMk cId="260312788" sldId="302"/>
        </pc:sldMkLst>
        <pc:spChg chg="add del mod">
          <ac:chgData name="yu 98" userId="afce8586f9e325f0" providerId="LiveId" clId="{03124836-A808-4019-8204-D1112E98D16E}" dt="2021-05-19T11:26:44.088" v="203" actId="478"/>
          <ac:spMkLst>
            <pc:docMk/>
            <pc:sldMk cId="260312788" sldId="302"/>
            <ac:spMk id="3" creationId="{A0EDF98C-8CE1-4528-BBF7-E2410E5637C0}"/>
          </ac:spMkLst>
        </pc:spChg>
        <pc:spChg chg="add del mod">
          <ac:chgData name="yu 98" userId="afce8586f9e325f0" providerId="LiveId" clId="{03124836-A808-4019-8204-D1112E98D16E}" dt="2021-05-19T11:26:40.962" v="202" actId="478"/>
          <ac:spMkLst>
            <pc:docMk/>
            <pc:sldMk cId="260312788" sldId="302"/>
            <ac:spMk id="4" creationId="{35377AC9-401C-4931-B70A-4EF4A60961C6}"/>
          </ac:spMkLst>
        </pc:spChg>
        <pc:picChg chg="del">
          <ac:chgData name="yu 98" userId="afce8586f9e325f0" providerId="LiveId" clId="{03124836-A808-4019-8204-D1112E98D16E}" dt="2021-05-19T10:21:10.486" v="190" actId="478"/>
          <ac:picMkLst>
            <pc:docMk/>
            <pc:sldMk cId="260312788" sldId="302"/>
            <ac:picMk id="2" creationId="{8E5202FE-02A4-4088-807E-DA1B42760284}"/>
          </ac:picMkLst>
        </pc:picChg>
        <pc:picChg chg="add mod">
          <ac:chgData name="yu 98" userId="afce8586f9e325f0" providerId="LiveId" clId="{03124836-A808-4019-8204-D1112E98D16E}" dt="2021-05-19T11:30:54.990" v="206" actId="1076"/>
          <ac:picMkLst>
            <pc:docMk/>
            <pc:sldMk cId="260312788" sldId="302"/>
            <ac:picMk id="5" creationId="{2E44CC95-4BC6-4CBF-B233-0B1FFF082D05}"/>
          </ac:picMkLst>
        </pc:picChg>
        <pc:picChg chg="add mod">
          <ac:chgData name="yu 98" userId="afce8586f9e325f0" providerId="LiveId" clId="{03124836-A808-4019-8204-D1112E98D16E}" dt="2021-05-19T11:31:59.854" v="214" actId="1076"/>
          <ac:picMkLst>
            <pc:docMk/>
            <pc:sldMk cId="260312788" sldId="302"/>
            <ac:picMk id="6" creationId="{E2CEAAC9-2D42-4D8F-94EA-FFF6C339C00D}"/>
          </ac:picMkLst>
        </pc:picChg>
      </pc:sldChg>
      <pc:sldChg chg="addSp delSp modSp add mod delAnim modAnim">
        <pc:chgData name="yu 98" userId="afce8586f9e325f0" providerId="LiveId" clId="{03124836-A808-4019-8204-D1112E98D16E}" dt="2021-05-19T12:46:10.829" v="1268"/>
        <pc:sldMkLst>
          <pc:docMk/>
          <pc:sldMk cId="555351725" sldId="303"/>
        </pc:sldMkLst>
        <pc:spChg chg="add mod">
          <ac:chgData name="yu 98" userId="afce8586f9e325f0" providerId="LiveId" clId="{03124836-A808-4019-8204-D1112E98D16E}" dt="2021-05-19T11:32:23.479" v="222" actId="207"/>
          <ac:spMkLst>
            <pc:docMk/>
            <pc:sldMk cId="555351725" sldId="303"/>
            <ac:spMk id="2" creationId="{5D7C4865-C856-485B-ABEF-C42504C76711}"/>
          </ac:spMkLst>
        </pc:spChg>
        <pc:spChg chg="add mod">
          <ac:chgData name="yu 98" userId="afce8586f9e325f0" providerId="LiveId" clId="{03124836-A808-4019-8204-D1112E98D16E}" dt="2021-05-19T11:34:25.445" v="358" actId="20577"/>
          <ac:spMkLst>
            <pc:docMk/>
            <pc:sldMk cId="555351725" sldId="303"/>
            <ac:spMk id="3" creationId="{76E00405-6578-4C49-87C2-1446A79E1AA9}"/>
          </ac:spMkLst>
        </pc:spChg>
        <pc:spChg chg="add del mod">
          <ac:chgData name="yu 98" userId="afce8586f9e325f0" providerId="LiveId" clId="{03124836-A808-4019-8204-D1112E98D16E}" dt="2021-05-19T12:19:56.674" v="978" actId="478"/>
          <ac:spMkLst>
            <pc:docMk/>
            <pc:sldMk cId="555351725" sldId="303"/>
            <ac:spMk id="4" creationId="{042141EF-8C33-4BC8-BDEC-AC86462A9EE6}"/>
          </ac:spMkLst>
        </pc:spChg>
        <pc:spChg chg="add mod">
          <ac:chgData name="yu 98" userId="afce8586f9e325f0" providerId="LiveId" clId="{03124836-A808-4019-8204-D1112E98D16E}" dt="2021-05-19T12:20:47.676" v="985" actId="207"/>
          <ac:spMkLst>
            <pc:docMk/>
            <pc:sldMk cId="555351725" sldId="303"/>
            <ac:spMk id="7" creationId="{DB88C91C-660F-410A-84DE-A974EA5D44D3}"/>
          </ac:spMkLst>
        </pc:spChg>
        <pc:spChg chg="add mod">
          <ac:chgData name="yu 98" userId="afce8586f9e325f0" providerId="LiveId" clId="{03124836-A808-4019-8204-D1112E98D16E}" dt="2021-05-19T12:21:24.219" v="1035" actId="1076"/>
          <ac:spMkLst>
            <pc:docMk/>
            <pc:sldMk cId="555351725" sldId="303"/>
            <ac:spMk id="9" creationId="{D2753995-A3ED-4FED-8158-83191FC21A20}"/>
          </ac:spMkLst>
        </pc:spChg>
        <pc:picChg chg="mod">
          <ac:chgData name="yu 98" userId="afce8586f9e325f0" providerId="LiveId" clId="{03124836-A808-4019-8204-D1112E98D16E}" dt="2021-05-19T11:32:18.494" v="220" actId="1076"/>
          <ac:picMkLst>
            <pc:docMk/>
            <pc:sldMk cId="555351725" sldId="303"/>
            <ac:picMk id="5" creationId="{2E44CC95-4BC6-4CBF-B233-0B1FFF082D05}"/>
          </ac:picMkLst>
        </pc:picChg>
        <pc:picChg chg="del">
          <ac:chgData name="yu 98" userId="afce8586f9e325f0" providerId="LiveId" clId="{03124836-A808-4019-8204-D1112E98D16E}" dt="2021-05-19T11:32:09.577" v="217" actId="478"/>
          <ac:picMkLst>
            <pc:docMk/>
            <pc:sldMk cId="555351725" sldId="303"/>
            <ac:picMk id="6" creationId="{E2CEAAC9-2D42-4D8F-94EA-FFF6C339C00D}"/>
          </ac:picMkLst>
        </pc:picChg>
      </pc:sldChg>
      <pc:sldChg chg="addSp delSp modSp add mod ord modAnim">
        <pc:chgData name="yu 98" userId="afce8586f9e325f0" providerId="LiveId" clId="{03124836-A808-4019-8204-D1112E98D16E}" dt="2021-05-19T11:41:42.901" v="435"/>
        <pc:sldMkLst>
          <pc:docMk/>
          <pc:sldMk cId="2446731226" sldId="304"/>
        </pc:sldMkLst>
        <pc:spChg chg="del">
          <ac:chgData name="yu 98" userId="afce8586f9e325f0" providerId="LiveId" clId="{03124836-A808-4019-8204-D1112E98D16E}" dt="2021-05-19T11:37:07.369" v="366" actId="478"/>
          <ac:spMkLst>
            <pc:docMk/>
            <pc:sldMk cId="2446731226" sldId="304"/>
            <ac:spMk id="2" creationId="{5D7C4865-C856-485B-ABEF-C42504C76711}"/>
          </ac:spMkLst>
        </pc:spChg>
        <pc:spChg chg="del">
          <ac:chgData name="yu 98" userId="afce8586f9e325f0" providerId="LiveId" clId="{03124836-A808-4019-8204-D1112E98D16E}" dt="2021-05-19T11:36:59.748" v="365" actId="478"/>
          <ac:spMkLst>
            <pc:docMk/>
            <pc:sldMk cId="2446731226" sldId="304"/>
            <ac:spMk id="3" creationId="{76E00405-6578-4C49-87C2-1446A79E1AA9}"/>
          </ac:spMkLst>
        </pc:spChg>
        <pc:spChg chg="add mod">
          <ac:chgData name="yu 98" userId="afce8586f9e325f0" providerId="LiveId" clId="{03124836-A808-4019-8204-D1112E98D16E}" dt="2021-05-19T11:41:29.758" v="433" actId="1076"/>
          <ac:spMkLst>
            <pc:docMk/>
            <pc:sldMk cId="2446731226" sldId="304"/>
            <ac:spMk id="4" creationId="{D5529448-F749-4F9F-8742-4FEB80E1464E}"/>
          </ac:spMkLst>
        </pc:spChg>
        <pc:spChg chg="add mod">
          <ac:chgData name="yu 98" userId="afce8586f9e325f0" providerId="LiveId" clId="{03124836-A808-4019-8204-D1112E98D16E}" dt="2021-05-19T11:41:00.030" v="388" actId="207"/>
          <ac:spMkLst>
            <pc:docMk/>
            <pc:sldMk cId="2446731226" sldId="304"/>
            <ac:spMk id="6" creationId="{FA4D49A7-73BE-404C-ADF1-08F506675EFB}"/>
          </ac:spMkLst>
        </pc:spChg>
        <pc:picChg chg="mod">
          <ac:chgData name="yu 98" userId="afce8586f9e325f0" providerId="LiveId" clId="{03124836-A808-4019-8204-D1112E98D16E}" dt="2021-05-19T11:37:09.398" v="367" actId="1076"/>
          <ac:picMkLst>
            <pc:docMk/>
            <pc:sldMk cId="2446731226" sldId="304"/>
            <ac:picMk id="5" creationId="{2E44CC95-4BC6-4CBF-B233-0B1FFF082D05}"/>
          </ac:picMkLst>
        </pc:picChg>
      </pc:sldChg>
      <pc:sldChg chg="addSp delSp modSp add mod modAnim">
        <pc:chgData name="yu 98" userId="afce8586f9e325f0" providerId="LiveId" clId="{03124836-A808-4019-8204-D1112E98D16E}" dt="2021-05-19T12:18:08.494" v="965" actId="1076"/>
        <pc:sldMkLst>
          <pc:docMk/>
          <pc:sldMk cId="2915005169" sldId="305"/>
        </pc:sldMkLst>
        <pc:spChg chg="add mod">
          <ac:chgData name="yu 98" userId="afce8586f9e325f0" providerId="LiveId" clId="{03124836-A808-4019-8204-D1112E98D16E}" dt="2021-05-19T11:38:09.917" v="372"/>
          <ac:spMkLst>
            <pc:docMk/>
            <pc:sldMk cId="2915005169" sldId="305"/>
            <ac:spMk id="4" creationId="{BFCB68C4-F029-4BED-8992-D857372FD1CF}"/>
          </ac:spMkLst>
        </pc:spChg>
        <pc:picChg chg="add mod">
          <ac:chgData name="yu 98" userId="afce8586f9e325f0" providerId="LiveId" clId="{03124836-A808-4019-8204-D1112E98D16E}" dt="2021-05-19T11:38:36.134" v="374" actId="1076"/>
          <ac:picMkLst>
            <pc:docMk/>
            <pc:sldMk cId="2915005169" sldId="305"/>
            <ac:picMk id="2" creationId="{9F4B41E0-5610-466A-9A0F-C426D979B47C}"/>
          </ac:picMkLst>
        </pc:picChg>
        <pc:picChg chg="add mod">
          <ac:chgData name="yu 98" userId="afce8586f9e325f0" providerId="LiveId" clId="{03124836-A808-4019-8204-D1112E98D16E}" dt="2021-05-19T12:18:08.494" v="965" actId="1076"/>
          <ac:picMkLst>
            <pc:docMk/>
            <pc:sldMk cId="2915005169" sldId="305"/>
            <ac:picMk id="3" creationId="{96E1BAED-D149-402C-BA90-2D24457CBCDA}"/>
          </ac:picMkLst>
        </pc:picChg>
        <pc:picChg chg="del">
          <ac:chgData name="yu 98" userId="afce8586f9e325f0" providerId="LiveId" clId="{03124836-A808-4019-8204-D1112E98D16E}" dt="2021-05-19T11:37:54.366" v="369" actId="478"/>
          <ac:picMkLst>
            <pc:docMk/>
            <pc:sldMk cId="2915005169" sldId="305"/>
            <ac:picMk id="5" creationId="{2E44CC95-4BC6-4CBF-B233-0B1FFF082D05}"/>
          </ac:picMkLst>
        </pc:picChg>
      </pc:sldChg>
      <pc:sldChg chg="addSp delSp modSp add mod modAnim">
        <pc:chgData name="yu 98" userId="afce8586f9e325f0" providerId="LiveId" clId="{03124836-A808-4019-8204-D1112E98D16E}" dt="2021-05-19T11:52:27.126" v="579"/>
        <pc:sldMkLst>
          <pc:docMk/>
          <pc:sldMk cId="545744190" sldId="306"/>
        </pc:sldMkLst>
        <pc:spChg chg="add del">
          <ac:chgData name="yu 98" userId="afce8586f9e325f0" providerId="LiveId" clId="{03124836-A808-4019-8204-D1112E98D16E}" dt="2021-05-19T11:42:26.451" v="453" actId="478"/>
          <ac:spMkLst>
            <pc:docMk/>
            <pc:sldMk cId="545744190" sldId="306"/>
            <ac:spMk id="2" creationId="{2ABCF131-C2F2-4B52-B5B8-A32BD226B86C}"/>
          </ac:spMkLst>
        </pc:spChg>
        <pc:spChg chg="add del mod">
          <ac:chgData name="yu 98" userId="afce8586f9e325f0" providerId="LiveId" clId="{03124836-A808-4019-8204-D1112E98D16E}" dt="2021-05-19T11:42:59.365" v="458" actId="478"/>
          <ac:spMkLst>
            <pc:docMk/>
            <pc:sldMk cId="545744190" sldId="306"/>
            <ac:spMk id="3" creationId="{89BD1A2E-5EC6-4CB7-BAB8-FAFFEE81EEA5}"/>
          </ac:spMkLst>
        </pc:spChg>
        <pc:spChg chg="add mod">
          <ac:chgData name="yu 98" userId="afce8586f9e325f0" providerId="LiveId" clId="{03124836-A808-4019-8204-D1112E98D16E}" dt="2021-05-19T11:42:14.182" v="450" actId="20577"/>
          <ac:spMkLst>
            <pc:docMk/>
            <pc:sldMk cId="545744190" sldId="306"/>
            <ac:spMk id="6" creationId="{D5CDEC3C-D947-4A65-8F3A-9B2B2C0D8FD6}"/>
          </ac:spMkLst>
        </pc:spChg>
        <pc:spChg chg="add mod">
          <ac:chgData name="yu 98" userId="afce8586f9e325f0" providerId="LiveId" clId="{03124836-A808-4019-8204-D1112E98D16E}" dt="2021-05-19T11:44:21.378" v="473" actId="164"/>
          <ac:spMkLst>
            <pc:docMk/>
            <pc:sldMk cId="545744190" sldId="306"/>
            <ac:spMk id="7" creationId="{F34141FA-9D14-49F0-B988-0C38D2527551}"/>
          </ac:spMkLst>
        </pc:spChg>
        <pc:spChg chg="add mod">
          <ac:chgData name="yu 98" userId="afce8586f9e325f0" providerId="LiveId" clId="{03124836-A808-4019-8204-D1112E98D16E}" dt="2021-05-19T11:44:21.378" v="473" actId="164"/>
          <ac:spMkLst>
            <pc:docMk/>
            <pc:sldMk cId="545744190" sldId="306"/>
            <ac:spMk id="9" creationId="{1C652F3A-95A6-412A-B54B-4D2C08765792}"/>
          </ac:spMkLst>
        </pc:spChg>
        <pc:spChg chg="add mod ord">
          <ac:chgData name="yu 98" userId="afce8586f9e325f0" providerId="LiveId" clId="{03124836-A808-4019-8204-D1112E98D16E}" dt="2021-05-19T11:48:12.242" v="551" actId="164"/>
          <ac:spMkLst>
            <pc:docMk/>
            <pc:sldMk cId="545744190" sldId="306"/>
            <ac:spMk id="16" creationId="{53813D99-89F7-40E9-921B-E8E52D0AF1B5}"/>
          </ac:spMkLst>
        </pc:spChg>
        <pc:spChg chg="add mod ord">
          <ac:chgData name="yu 98" userId="afce8586f9e325f0" providerId="LiveId" clId="{03124836-A808-4019-8204-D1112E98D16E}" dt="2021-05-19T11:48:59.678" v="557" actId="164"/>
          <ac:spMkLst>
            <pc:docMk/>
            <pc:sldMk cId="545744190" sldId="306"/>
            <ac:spMk id="17" creationId="{4DC7B571-202D-497D-BD2E-664D8B1764F3}"/>
          </ac:spMkLst>
        </pc:spChg>
        <pc:spChg chg="add mod">
          <ac:chgData name="yu 98" userId="afce8586f9e325f0" providerId="LiveId" clId="{03124836-A808-4019-8204-D1112E98D16E}" dt="2021-05-19T11:46:00.897" v="521" actId="207"/>
          <ac:spMkLst>
            <pc:docMk/>
            <pc:sldMk cId="545744190" sldId="306"/>
            <ac:spMk id="18" creationId="{746AF0E3-07BE-4B6A-95B7-0591341542E7}"/>
          </ac:spMkLst>
        </pc:spChg>
        <pc:spChg chg="add mod">
          <ac:chgData name="yu 98" userId="afce8586f9e325f0" providerId="LiveId" clId="{03124836-A808-4019-8204-D1112E98D16E}" dt="2021-05-19T11:48:59.678" v="557" actId="164"/>
          <ac:spMkLst>
            <pc:docMk/>
            <pc:sldMk cId="545744190" sldId="306"/>
            <ac:spMk id="19" creationId="{5BE7AD1D-0EF8-4F1C-A10C-F8DE7D00FED9}"/>
          </ac:spMkLst>
        </pc:spChg>
        <pc:spChg chg="add mod">
          <ac:chgData name="yu 98" userId="afce8586f9e325f0" providerId="LiveId" clId="{03124836-A808-4019-8204-D1112E98D16E}" dt="2021-05-19T11:46:56.395" v="533" actId="207"/>
          <ac:spMkLst>
            <pc:docMk/>
            <pc:sldMk cId="545744190" sldId="306"/>
            <ac:spMk id="20" creationId="{4B955A2D-8327-4745-8121-DAFD1C2BDAAD}"/>
          </ac:spMkLst>
        </pc:spChg>
        <pc:spChg chg="mod">
          <ac:chgData name="yu 98" userId="afce8586f9e325f0" providerId="LiveId" clId="{03124836-A808-4019-8204-D1112E98D16E}" dt="2021-05-19T11:47:01.544" v="534"/>
          <ac:spMkLst>
            <pc:docMk/>
            <pc:sldMk cId="545744190" sldId="306"/>
            <ac:spMk id="22" creationId="{209C5C4A-A5A8-49F9-8D01-E3256F086EEF}"/>
          </ac:spMkLst>
        </pc:spChg>
        <pc:spChg chg="mod">
          <ac:chgData name="yu 98" userId="afce8586f9e325f0" providerId="LiveId" clId="{03124836-A808-4019-8204-D1112E98D16E}" dt="2021-05-19T11:47:01.544" v="534"/>
          <ac:spMkLst>
            <pc:docMk/>
            <pc:sldMk cId="545744190" sldId="306"/>
            <ac:spMk id="23" creationId="{713D6BF8-C765-499B-80D2-437C10B986F0}"/>
          </ac:spMkLst>
        </pc:spChg>
        <pc:spChg chg="add mod">
          <ac:chgData name="yu 98" userId="afce8586f9e325f0" providerId="LiveId" clId="{03124836-A808-4019-8204-D1112E98D16E}" dt="2021-05-19T11:47:41.494" v="545" actId="1076"/>
          <ac:spMkLst>
            <pc:docMk/>
            <pc:sldMk cId="545744190" sldId="306"/>
            <ac:spMk id="25" creationId="{B812DCA4-B19A-4463-BB07-C0E33A6F61C8}"/>
          </ac:spMkLst>
        </pc:spChg>
        <pc:spChg chg="add mod">
          <ac:chgData name="yu 98" userId="afce8586f9e325f0" providerId="LiveId" clId="{03124836-A808-4019-8204-D1112E98D16E}" dt="2021-05-19T11:47:33.541" v="543" actId="164"/>
          <ac:spMkLst>
            <pc:docMk/>
            <pc:sldMk cId="545744190" sldId="306"/>
            <ac:spMk id="26" creationId="{2762496C-0417-450F-AD82-0072D4948980}"/>
          </ac:spMkLst>
        </pc:spChg>
        <pc:spChg chg="add mod">
          <ac:chgData name="yu 98" userId="afce8586f9e325f0" providerId="LiveId" clId="{03124836-A808-4019-8204-D1112E98D16E}" dt="2021-05-19T11:47:33.541" v="543" actId="164"/>
          <ac:spMkLst>
            <pc:docMk/>
            <pc:sldMk cId="545744190" sldId="306"/>
            <ac:spMk id="27" creationId="{28E3DCE5-5978-4FDF-B1FB-2C977CBE5370}"/>
          </ac:spMkLst>
        </pc:spChg>
        <pc:spChg chg="add mod">
          <ac:chgData name="yu 98" userId="afce8586f9e325f0" providerId="LiveId" clId="{03124836-A808-4019-8204-D1112E98D16E}" dt="2021-05-19T11:48:19.713" v="552" actId="164"/>
          <ac:spMkLst>
            <pc:docMk/>
            <pc:sldMk cId="545744190" sldId="306"/>
            <ac:spMk id="28" creationId="{7641A0D0-773E-4D9E-B3C8-48B3AF18B731}"/>
          </ac:spMkLst>
        </pc:spChg>
        <pc:spChg chg="mod">
          <ac:chgData name="yu 98" userId="afce8586f9e325f0" providerId="LiveId" clId="{03124836-A808-4019-8204-D1112E98D16E}" dt="2021-05-19T11:47:43.568" v="546"/>
          <ac:spMkLst>
            <pc:docMk/>
            <pc:sldMk cId="545744190" sldId="306"/>
            <ac:spMk id="31" creationId="{764094EF-4CCF-4BFD-BBE6-429E517B1B5F}"/>
          </ac:spMkLst>
        </pc:spChg>
        <pc:spChg chg="mod">
          <ac:chgData name="yu 98" userId="afce8586f9e325f0" providerId="LiveId" clId="{03124836-A808-4019-8204-D1112E98D16E}" dt="2021-05-19T11:47:47.532" v="549" actId="20577"/>
          <ac:spMkLst>
            <pc:docMk/>
            <pc:sldMk cId="545744190" sldId="306"/>
            <ac:spMk id="32" creationId="{51C17A53-7E00-4D3A-B5D0-8F1AADD087D1}"/>
          </ac:spMkLst>
        </pc:spChg>
        <pc:grpChg chg="add mod">
          <ac:chgData name="yu 98" userId="afce8586f9e325f0" providerId="LiveId" clId="{03124836-A808-4019-8204-D1112E98D16E}" dt="2021-05-19T11:48:12.242" v="551" actId="164"/>
          <ac:grpSpMkLst>
            <pc:docMk/>
            <pc:sldMk cId="545744190" sldId="306"/>
            <ac:grpSpMk id="15" creationId="{FA0A19F8-43AB-44B5-A608-AB4089808F48}"/>
          </ac:grpSpMkLst>
        </pc:grpChg>
        <pc:grpChg chg="add mod">
          <ac:chgData name="yu 98" userId="afce8586f9e325f0" providerId="LiveId" clId="{03124836-A808-4019-8204-D1112E98D16E}" dt="2021-05-19T11:48:19.713" v="552" actId="164"/>
          <ac:grpSpMkLst>
            <pc:docMk/>
            <pc:sldMk cId="545744190" sldId="306"/>
            <ac:grpSpMk id="21" creationId="{53F44566-38CD-4C14-85CF-09050C367054}"/>
          </ac:grpSpMkLst>
        </pc:grpChg>
        <pc:grpChg chg="add mod ord">
          <ac:chgData name="yu 98" userId="afce8586f9e325f0" providerId="LiveId" clId="{03124836-A808-4019-8204-D1112E98D16E}" dt="2021-05-19T11:48:23.504" v="553" actId="166"/>
          <ac:grpSpMkLst>
            <pc:docMk/>
            <pc:sldMk cId="545744190" sldId="306"/>
            <ac:grpSpMk id="29" creationId="{2645E6F2-8C46-4F49-A6A8-BE98FBA8722E}"/>
          </ac:grpSpMkLst>
        </pc:grpChg>
        <pc:grpChg chg="add mod">
          <ac:chgData name="yu 98" userId="afce8586f9e325f0" providerId="LiveId" clId="{03124836-A808-4019-8204-D1112E98D16E}" dt="2021-05-19T11:47:45.377" v="547" actId="1076"/>
          <ac:grpSpMkLst>
            <pc:docMk/>
            <pc:sldMk cId="545744190" sldId="306"/>
            <ac:grpSpMk id="30" creationId="{42B3575D-A113-422A-977D-D84D3D2F3343}"/>
          </ac:grpSpMkLst>
        </pc:grpChg>
        <pc:grpChg chg="add mod">
          <ac:chgData name="yu 98" userId="afce8586f9e325f0" providerId="LiveId" clId="{03124836-A808-4019-8204-D1112E98D16E}" dt="2021-05-19T11:48:12.242" v="551" actId="164"/>
          <ac:grpSpMkLst>
            <pc:docMk/>
            <pc:sldMk cId="545744190" sldId="306"/>
            <ac:grpSpMk id="33" creationId="{A80A2CCE-CDED-4A14-A429-5D7ABE21CDA3}"/>
          </ac:grpSpMkLst>
        </pc:grpChg>
        <pc:grpChg chg="add mod">
          <ac:chgData name="yu 98" userId="afce8586f9e325f0" providerId="LiveId" clId="{03124836-A808-4019-8204-D1112E98D16E}" dt="2021-05-19T11:48:19.713" v="552" actId="164"/>
          <ac:grpSpMkLst>
            <pc:docMk/>
            <pc:sldMk cId="545744190" sldId="306"/>
            <ac:grpSpMk id="34" creationId="{A4009E0A-B86E-41F1-BB05-B79A3BBCFD74}"/>
          </ac:grpSpMkLst>
        </pc:grpChg>
        <pc:grpChg chg="add mod">
          <ac:chgData name="yu 98" userId="afce8586f9e325f0" providerId="LiveId" clId="{03124836-A808-4019-8204-D1112E98D16E}" dt="2021-05-19T11:48:59.678" v="557" actId="164"/>
          <ac:grpSpMkLst>
            <pc:docMk/>
            <pc:sldMk cId="545744190" sldId="306"/>
            <ac:grpSpMk id="35" creationId="{50335DAB-49A4-43F4-9B98-DE03865E582C}"/>
          </ac:grpSpMkLst>
        </pc:grpChg>
        <pc:picChg chg="add mod">
          <ac:chgData name="yu 98" userId="afce8586f9e325f0" providerId="LiveId" clId="{03124836-A808-4019-8204-D1112E98D16E}" dt="2021-05-19T11:42:17.870" v="451" actId="1076"/>
          <ac:picMkLst>
            <pc:docMk/>
            <pc:sldMk cId="545744190" sldId="306"/>
            <ac:picMk id="4" creationId="{DD3A90E4-46D2-4866-82C0-F8B6C3F06EED}"/>
          </ac:picMkLst>
        </pc:picChg>
        <pc:picChg chg="del">
          <ac:chgData name="yu 98" userId="afce8586f9e325f0" providerId="LiveId" clId="{03124836-A808-4019-8204-D1112E98D16E}" dt="2021-05-19T11:37:57.325" v="371" actId="478"/>
          <ac:picMkLst>
            <pc:docMk/>
            <pc:sldMk cId="545744190" sldId="306"/>
            <ac:picMk id="5" creationId="{2E44CC95-4BC6-4CBF-B233-0B1FFF082D05}"/>
          </ac:picMkLst>
        </pc:picChg>
        <pc:cxnChg chg="add mod">
          <ac:chgData name="yu 98" userId="afce8586f9e325f0" providerId="LiveId" clId="{03124836-A808-4019-8204-D1112E98D16E}" dt="2021-05-19T11:44:21.378" v="473" actId="164"/>
          <ac:cxnSpMkLst>
            <pc:docMk/>
            <pc:sldMk cId="545744190" sldId="306"/>
            <ac:cxnSpMk id="11" creationId="{6765DC20-DD13-45A2-B8EF-A50A30D2BCDD}"/>
          </ac:cxnSpMkLst>
        </pc:cxnChg>
        <pc:cxnChg chg="mod">
          <ac:chgData name="yu 98" userId="afce8586f9e325f0" providerId="LiveId" clId="{03124836-A808-4019-8204-D1112E98D16E}" dt="2021-05-19T11:47:01.544" v="534"/>
          <ac:cxnSpMkLst>
            <pc:docMk/>
            <pc:sldMk cId="545744190" sldId="306"/>
            <ac:cxnSpMk id="24" creationId="{AD77EE86-B536-4A81-8237-8D3D405BB317}"/>
          </ac:cxnSpMkLst>
        </pc:cxnChg>
      </pc:sldChg>
      <pc:sldChg chg="addSp delSp modSp add mod delAnim modAnim">
        <pc:chgData name="yu 98" userId="afce8586f9e325f0" providerId="LiveId" clId="{03124836-A808-4019-8204-D1112E98D16E}" dt="2021-05-19T11:58:00.085" v="638" actId="478"/>
        <pc:sldMkLst>
          <pc:docMk/>
          <pc:sldMk cId="3400327863" sldId="307"/>
        </pc:sldMkLst>
        <pc:spChg chg="mod">
          <ac:chgData name="yu 98" userId="afce8586f9e325f0" providerId="LiveId" clId="{03124836-A808-4019-8204-D1112E98D16E}" dt="2021-05-19T11:52:59.825" v="587" actId="20577"/>
          <ac:spMkLst>
            <pc:docMk/>
            <pc:sldMk cId="3400327863" sldId="307"/>
            <ac:spMk id="6" creationId="{D5CDEC3C-D947-4A65-8F3A-9B2B2C0D8FD6}"/>
          </ac:spMkLst>
        </pc:spChg>
        <pc:spChg chg="del">
          <ac:chgData name="yu 98" userId="afce8586f9e325f0" providerId="LiveId" clId="{03124836-A808-4019-8204-D1112E98D16E}" dt="2021-05-19T11:53:08.326" v="589" actId="478"/>
          <ac:spMkLst>
            <pc:docMk/>
            <pc:sldMk cId="3400327863" sldId="307"/>
            <ac:spMk id="18" creationId="{746AF0E3-07BE-4B6A-95B7-0591341542E7}"/>
          </ac:spMkLst>
        </pc:spChg>
        <pc:spChg chg="del">
          <ac:chgData name="yu 98" userId="afce8586f9e325f0" providerId="LiveId" clId="{03124836-A808-4019-8204-D1112E98D16E}" dt="2021-05-19T11:53:05.478" v="588" actId="478"/>
          <ac:spMkLst>
            <pc:docMk/>
            <pc:sldMk cId="3400327863" sldId="307"/>
            <ac:spMk id="20" creationId="{4B955A2D-8327-4745-8121-DAFD1C2BDAAD}"/>
          </ac:spMkLst>
        </pc:spChg>
        <pc:spChg chg="del">
          <ac:chgData name="yu 98" userId="afce8586f9e325f0" providerId="LiveId" clId="{03124836-A808-4019-8204-D1112E98D16E}" dt="2021-05-19T11:53:05.478" v="588" actId="478"/>
          <ac:spMkLst>
            <pc:docMk/>
            <pc:sldMk cId="3400327863" sldId="307"/>
            <ac:spMk id="25" creationId="{B812DCA4-B19A-4463-BB07-C0E33A6F61C8}"/>
          </ac:spMkLst>
        </pc:spChg>
        <pc:spChg chg="add mod">
          <ac:chgData name="yu 98" userId="afce8586f9e325f0" providerId="LiveId" clId="{03124836-A808-4019-8204-D1112E98D16E}" dt="2021-05-19T11:56:56.435" v="623" actId="20577"/>
          <ac:spMkLst>
            <pc:docMk/>
            <pc:sldMk cId="3400327863" sldId="307"/>
            <ac:spMk id="36" creationId="{56E44233-325B-4625-8BB1-F68DD663BE8B}"/>
          </ac:spMkLst>
        </pc:spChg>
        <pc:grpChg chg="del">
          <ac:chgData name="yu 98" userId="afce8586f9e325f0" providerId="LiveId" clId="{03124836-A808-4019-8204-D1112E98D16E}" dt="2021-05-19T11:53:05.478" v="588" actId="478"/>
          <ac:grpSpMkLst>
            <pc:docMk/>
            <pc:sldMk cId="3400327863" sldId="307"/>
            <ac:grpSpMk id="29" creationId="{2645E6F2-8C46-4F49-A6A8-BE98FBA8722E}"/>
          </ac:grpSpMkLst>
        </pc:grpChg>
        <pc:grpChg chg="del">
          <ac:chgData name="yu 98" userId="afce8586f9e325f0" providerId="LiveId" clId="{03124836-A808-4019-8204-D1112E98D16E}" dt="2021-05-19T11:53:10.149" v="590" actId="478"/>
          <ac:grpSpMkLst>
            <pc:docMk/>
            <pc:sldMk cId="3400327863" sldId="307"/>
            <ac:grpSpMk id="30" creationId="{42B3575D-A113-422A-977D-D84D3D2F3343}"/>
          </ac:grpSpMkLst>
        </pc:grpChg>
        <pc:grpChg chg="del">
          <ac:chgData name="yu 98" userId="afce8586f9e325f0" providerId="LiveId" clId="{03124836-A808-4019-8204-D1112E98D16E}" dt="2021-05-19T11:53:05.478" v="588" actId="478"/>
          <ac:grpSpMkLst>
            <pc:docMk/>
            <pc:sldMk cId="3400327863" sldId="307"/>
            <ac:grpSpMk id="33" creationId="{A80A2CCE-CDED-4A14-A429-5D7ABE21CDA3}"/>
          </ac:grpSpMkLst>
        </pc:grpChg>
        <pc:grpChg chg="del">
          <ac:chgData name="yu 98" userId="afce8586f9e325f0" providerId="LiveId" clId="{03124836-A808-4019-8204-D1112E98D16E}" dt="2021-05-19T11:53:05.478" v="588" actId="478"/>
          <ac:grpSpMkLst>
            <pc:docMk/>
            <pc:sldMk cId="3400327863" sldId="307"/>
            <ac:grpSpMk id="34" creationId="{A4009E0A-B86E-41F1-BB05-B79A3BBCFD74}"/>
          </ac:grpSpMkLst>
        </pc:grpChg>
        <pc:grpChg chg="del">
          <ac:chgData name="yu 98" userId="afce8586f9e325f0" providerId="LiveId" clId="{03124836-A808-4019-8204-D1112E98D16E}" dt="2021-05-19T11:53:05.478" v="588" actId="478"/>
          <ac:grpSpMkLst>
            <pc:docMk/>
            <pc:sldMk cId="3400327863" sldId="307"/>
            <ac:grpSpMk id="35" creationId="{50335DAB-49A4-43F4-9B98-DE03865E582C}"/>
          </ac:grpSpMkLst>
        </pc:grpChg>
        <pc:picChg chg="add mod">
          <ac:chgData name="yu 98" userId="afce8586f9e325f0" providerId="LiveId" clId="{03124836-A808-4019-8204-D1112E98D16E}" dt="2021-05-19T11:56:42.286" v="615" actId="1076"/>
          <ac:picMkLst>
            <pc:docMk/>
            <pc:sldMk cId="3400327863" sldId="307"/>
            <ac:picMk id="2" creationId="{4DF18BA3-9B20-4F5D-8031-FEFBA7C9D3D5}"/>
          </ac:picMkLst>
        </pc:picChg>
        <pc:picChg chg="add del mod">
          <ac:chgData name="yu 98" userId="afce8586f9e325f0" providerId="LiveId" clId="{03124836-A808-4019-8204-D1112E98D16E}" dt="2021-05-19T11:57:04.923" v="627" actId="478"/>
          <ac:picMkLst>
            <pc:docMk/>
            <pc:sldMk cId="3400327863" sldId="307"/>
            <ac:picMk id="3" creationId="{3BEB2FE8-F8D5-44C5-AC91-4BCCAA5C7412}"/>
          </ac:picMkLst>
        </pc:picChg>
        <pc:picChg chg="del">
          <ac:chgData name="yu 98" userId="afce8586f9e325f0" providerId="LiveId" clId="{03124836-A808-4019-8204-D1112E98D16E}" dt="2021-05-19T11:53:05.478" v="588" actId="478"/>
          <ac:picMkLst>
            <pc:docMk/>
            <pc:sldMk cId="3400327863" sldId="307"/>
            <ac:picMk id="4" creationId="{DD3A90E4-46D2-4866-82C0-F8B6C3F06EED}"/>
          </ac:picMkLst>
        </pc:picChg>
        <pc:picChg chg="add mod">
          <ac:chgData name="yu 98" userId="afce8586f9e325f0" providerId="LiveId" clId="{03124836-A808-4019-8204-D1112E98D16E}" dt="2021-05-19T11:56:45.648" v="618" actId="1076"/>
          <ac:picMkLst>
            <pc:docMk/>
            <pc:sldMk cId="3400327863" sldId="307"/>
            <ac:picMk id="5" creationId="{0243BDC7-E878-4A30-8D98-847E4F27C659}"/>
          </ac:picMkLst>
        </pc:picChg>
        <pc:picChg chg="add mod">
          <ac:chgData name="yu 98" userId="afce8586f9e325f0" providerId="LiveId" clId="{03124836-A808-4019-8204-D1112E98D16E}" dt="2021-05-19T11:57:18.247" v="631" actId="1076"/>
          <ac:picMkLst>
            <pc:docMk/>
            <pc:sldMk cId="3400327863" sldId="307"/>
            <ac:picMk id="10" creationId="{15F17A80-4A36-47E1-B20D-9362D3EA8E94}"/>
          </ac:picMkLst>
        </pc:picChg>
        <pc:picChg chg="add mod">
          <ac:chgData name="yu 98" userId="afce8586f9e325f0" providerId="LiveId" clId="{03124836-A808-4019-8204-D1112E98D16E}" dt="2021-05-19T11:57:54.879" v="635" actId="1076"/>
          <ac:picMkLst>
            <pc:docMk/>
            <pc:sldMk cId="3400327863" sldId="307"/>
            <ac:picMk id="12" creationId="{D38D17A3-C951-4C40-B0A9-311004214EF1}"/>
          </ac:picMkLst>
        </pc:picChg>
        <pc:picChg chg="add del">
          <ac:chgData name="yu 98" userId="afce8586f9e325f0" providerId="LiveId" clId="{03124836-A808-4019-8204-D1112E98D16E}" dt="2021-05-19T11:58:00.085" v="638" actId="478"/>
          <ac:picMkLst>
            <pc:docMk/>
            <pc:sldMk cId="3400327863" sldId="307"/>
            <ac:picMk id="13" creationId="{33A8EF8C-F45A-4956-A568-98EAB914C036}"/>
          </ac:picMkLst>
        </pc:picChg>
      </pc:sldChg>
      <pc:sldChg chg="addSp delSp modSp add mod delAnim modAnim">
        <pc:chgData name="yu 98" userId="afce8586f9e325f0" providerId="LiveId" clId="{03124836-A808-4019-8204-D1112E98D16E}" dt="2021-05-19T12:05:45.697" v="828" actId="20577"/>
        <pc:sldMkLst>
          <pc:docMk/>
          <pc:sldMk cId="3212862577" sldId="308"/>
        </pc:sldMkLst>
        <pc:spChg chg="add mod">
          <ac:chgData name="yu 98" userId="afce8586f9e325f0" providerId="LiveId" clId="{03124836-A808-4019-8204-D1112E98D16E}" dt="2021-05-19T12:01:27.979" v="763" actId="14100"/>
          <ac:spMkLst>
            <pc:docMk/>
            <pc:sldMk cId="3212862577" sldId="308"/>
            <ac:spMk id="3" creationId="{33F94848-60E4-481C-A831-2BFAA10279E2}"/>
          </ac:spMkLst>
        </pc:spChg>
        <pc:spChg chg="add mod">
          <ac:chgData name="yu 98" userId="afce8586f9e325f0" providerId="LiveId" clId="{03124836-A808-4019-8204-D1112E98D16E}" dt="2021-05-19T12:00:47.742" v="756" actId="1076"/>
          <ac:spMkLst>
            <pc:docMk/>
            <pc:sldMk cId="3212862577" sldId="308"/>
            <ac:spMk id="4" creationId="{2B51E50E-7B38-4BD0-B476-26CF2B8DF9E2}"/>
          </ac:spMkLst>
        </pc:spChg>
        <pc:spChg chg="mod">
          <ac:chgData name="yu 98" userId="afce8586f9e325f0" providerId="LiveId" clId="{03124836-A808-4019-8204-D1112E98D16E}" dt="2021-05-19T12:05:39.878" v="818" actId="20577"/>
          <ac:spMkLst>
            <pc:docMk/>
            <pc:sldMk cId="3212862577" sldId="308"/>
            <ac:spMk id="6" creationId="{D5CDEC3C-D947-4A65-8F3A-9B2B2C0D8FD6}"/>
          </ac:spMkLst>
        </pc:spChg>
        <pc:spChg chg="add mod">
          <ac:chgData name="yu 98" userId="afce8586f9e325f0" providerId="LiveId" clId="{03124836-A808-4019-8204-D1112E98D16E}" dt="2021-05-19T11:59:13.151" v="655" actId="1076"/>
          <ac:spMkLst>
            <pc:docMk/>
            <pc:sldMk cId="3212862577" sldId="308"/>
            <ac:spMk id="11" creationId="{21520CC3-0250-40A5-B21A-AD8DC851E3BF}"/>
          </ac:spMkLst>
        </pc:spChg>
        <pc:spChg chg="add mod">
          <ac:chgData name="yu 98" userId="afce8586f9e325f0" providerId="LiveId" clId="{03124836-A808-4019-8204-D1112E98D16E}" dt="2021-05-19T12:01:34.111" v="764" actId="14100"/>
          <ac:spMkLst>
            <pc:docMk/>
            <pc:sldMk cId="3212862577" sldId="308"/>
            <ac:spMk id="13" creationId="{CA81C663-B33B-4312-8804-9DFFF854BAFF}"/>
          </ac:spMkLst>
        </pc:spChg>
        <pc:spChg chg="add mod">
          <ac:chgData name="yu 98" userId="afce8586f9e325f0" providerId="LiveId" clId="{03124836-A808-4019-8204-D1112E98D16E}" dt="2021-05-19T12:01:27.979" v="763" actId="14100"/>
          <ac:spMkLst>
            <pc:docMk/>
            <pc:sldMk cId="3212862577" sldId="308"/>
            <ac:spMk id="14" creationId="{B1D51A4B-10D3-4A8F-8AE2-1E53DA6E042D}"/>
          </ac:spMkLst>
        </pc:spChg>
        <pc:spChg chg="mod">
          <ac:chgData name="yu 98" userId="afce8586f9e325f0" providerId="LiveId" clId="{03124836-A808-4019-8204-D1112E98D16E}" dt="2021-05-19T12:05:45.697" v="828" actId="20577"/>
          <ac:spMkLst>
            <pc:docMk/>
            <pc:sldMk cId="3212862577" sldId="308"/>
            <ac:spMk id="36" creationId="{56E44233-325B-4625-8BB1-F68DD663BE8B}"/>
          </ac:spMkLst>
        </pc:spChg>
        <pc:picChg chg="mod">
          <ac:chgData name="yu 98" userId="afce8586f9e325f0" providerId="LiveId" clId="{03124836-A808-4019-8204-D1112E98D16E}" dt="2021-05-19T12:01:27.979" v="763" actId="14100"/>
          <ac:picMkLst>
            <pc:docMk/>
            <pc:sldMk cId="3212862577" sldId="308"/>
            <ac:picMk id="2" creationId="{4DF18BA3-9B20-4F5D-8031-FEFBA7C9D3D5}"/>
          </ac:picMkLst>
        </pc:picChg>
        <pc:picChg chg="mod">
          <ac:chgData name="yu 98" userId="afce8586f9e325f0" providerId="LiveId" clId="{03124836-A808-4019-8204-D1112E98D16E}" dt="2021-05-19T12:02:07.080" v="770" actId="1076"/>
          <ac:picMkLst>
            <pc:docMk/>
            <pc:sldMk cId="3212862577" sldId="308"/>
            <ac:picMk id="5" creationId="{0243BDC7-E878-4A30-8D98-847E4F27C659}"/>
          </ac:picMkLst>
        </pc:picChg>
        <pc:picChg chg="del">
          <ac:chgData name="yu 98" userId="afce8586f9e325f0" providerId="LiveId" clId="{03124836-A808-4019-8204-D1112E98D16E}" dt="2021-05-19T11:58:06.768" v="640" actId="478"/>
          <ac:picMkLst>
            <pc:docMk/>
            <pc:sldMk cId="3212862577" sldId="308"/>
            <ac:picMk id="10" creationId="{15F17A80-4A36-47E1-B20D-9362D3EA8E94}"/>
          </ac:picMkLst>
        </pc:picChg>
        <pc:picChg chg="del">
          <ac:chgData name="yu 98" userId="afce8586f9e325f0" providerId="LiveId" clId="{03124836-A808-4019-8204-D1112E98D16E}" dt="2021-05-19T11:58:06.768" v="640" actId="478"/>
          <ac:picMkLst>
            <pc:docMk/>
            <pc:sldMk cId="3212862577" sldId="308"/>
            <ac:picMk id="12" creationId="{D38D17A3-C951-4C40-B0A9-311004214EF1}"/>
          </ac:picMkLst>
        </pc:picChg>
      </pc:sldChg>
      <pc:sldChg chg="addSp delSp modSp add mod delAnim modAnim">
        <pc:chgData name="yu 98" userId="afce8586f9e325f0" providerId="LiveId" clId="{03124836-A808-4019-8204-D1112E98D16E}" dt="2021-05-19T12:23:51.933" v="1069" actId="166"/>
        <pc:sldMkLst>
          <pc:docMk/>
          <pc:sldMk cId="1106652597" sldId="309"/>
        </pc:sldMkLst>
        <pc:spChg chg="del">
          <ac:chgData name="yu 98" userId="afce8586f9e325f0" providerId="LiveId" clId="{03124836-A808-4019-8204-D1112E98D16E}" dt="2021-05-19T12:02:39.935" v="778" actId="478"/>
          <ac:spMkLst>
            <pc:docMk/>
            <pc:sldMk cId="1106652597" sldId="309"/>
            <ac:spMk id="3" creationId="{33F94848-60E4-481C-A831-2BFAA10279E2}"/>
          </ac:spMkLst>
        </pc:spChg>
        <pc:spChg chg="del">
          <ac:chgData name="yu 98" userId="afce8586f9e325f0" providerId="LiveId" clId="{03124836-A808-4019-8204-D1112E98D16E}" dt="2021-05-19T12:02:40.959" v="779" actId="478"/>
          <ac:spMkLst>
            <pc:docMk/>
            <pc:sldMk cId="1106652597" sldId="309"/>
            <ac:spMk id="4" creationId="{2B51E50E-7B38-4BD0-B476-26CF2B8DF9E2}"/>
          </ac:spMkLst>
        </pc:spChg>
        <pc:spChg chg="mod">
          <ac:chgData name="yu 98" userId="afce8586f9e325f0" providerId="LiveId" clId="{03124836-A808-4019-8204-D1112E98D16E}" dt="2021-05-19T12:02:33.950" v="776" actId="20577"/>
          <ac:spMkLst>
            <pc:docMk/>
            <pc:sldMk cId="1106652597" sldId="309"/>
            <ac:spMk id="6" creationId="{D5CDEC3C-D947-4A65-8F3A-9B2B2C0D8FD6}"/>
          </ac:spMkLst>
        </pc:spChg>
        <pc:spChg chg="del">
          <ac:chgData name="yu 98" userId="afce8586f9e325f0" providerId="LiveId" clId="{03124836-A808-4019-8204-D1112E98D16E}" dt="2021-05-19T12:02:39.935" v="778" actId="478"/>
          <ac:spMkLst>
            <pc:docMk/>
            <pc:sldMk cId="1106652597" sldId="309"/>
            <ac:spMk id="11" creationId="{21520CC3-0250-40A5-B21A-AD8DC851E3BF}"/>
          </ac:spMkLst>
        </pc:spChg>
        <pc:spChg chg="del">
          <ac:chgData name="yu 98" userId="afce8586f9e325f0" providerId="LiveId" clId="{03124836-A808-4019-8204-D1112E98D16E}" dt="2021-05-19T12:02:42.367" v="781" actId="478"/>
          <ac:spMkLst>
            <pc:docMk/>
            <pc:sldMk cId="1106652597" sldId="309"/>
            <ac:spMk id="13" creationId="{CA81C663-B33B-4312-8804-9DFFF854BAFF}"/>
          </ac:spMkLst>
        </pc:spChg>
        <pc:spChg chg="del">
          <ac:chgData name="yu 98" userId="afce8586f9e325f0" providerId="LiveId" clId="{03124836-A808-4019-8204-D1112E98D16E}" dt="2021-05-19T12:02:41.766" v="780" actId="478"/>
          <ac:spMkLst>
            <pc:docMk/>
            <pc:sldMk cId="1106652597" sldId="309"/>
            <ac:spMk id="14" creationId="{B1D51A4B-10D3-4A8F-8AE2-1E53DA6E042D}"/>
          </ac:spMkLst>
        </pc:spChg>
        <pc:spChg chg="add del mod">
          <ac:chgData name="yu 98" userId="afce8586f9e325f0" providerId="LiveId" clId="{03124836-A808-4019-8204-D1112E98D16E}" dt="2021-05-19T12:18:55.769" v="975" actId="478"/>
          <ac:spMkLst>
            <pc:docMk/>
            <pc:sldMk cId="1106652597" sldId="309"/>
            <ac:spMk id="15" creationId="{32C561F9-2D3C-4F03-920A-AA11CBC7FF9B}"/>
          </ac:spMkLst>
        </pc:spChg>
        <pc:spChg chg="del">
          <ac:chgData name="yu 98" userId="afce8586f9e325f0" providerId="LiveId" clId="{03124836-A808-4019-8204-D1112E98D16E}" dt="2021-05-19T12:02:36.508" v="777" actId="478"/>
          <ac:spMkLst>
            <pc:docMk/>
            <pc:sldMk cId="1106652597" sldId="309"/>
            <ac:spMk id="36" creationId="{56E44233-325B-4625-8BB1-F68DD663BE8B}"/>
          </ac:spMkLst>
        </pc:spChg>
        <pc:picChg chg="del">
          <ac:chgData name="yu 98" userId="afce8586f9e325f0" providerId="LiveId" clId="{03124836-A808-4019-8204-D1112E98D16E}" dt="2021-05-19T12:02:39.935" v="778" actId="478"/>
          <ac:picMkLst>
            <pc:docMk/>
            <pc:sldMk cId="1106652597" sldId="309"/>
            <ac:picMk id="2" creationId="{4DF18BA3-9B20-4F5D-8031-FEFBA7C9D3D5}"/>
          </ac:picMkLst>
        </pc:picChg>
        <pc:picChg chg="del">
          <ac:chgData name="yu 98" userId="afce8586f9e325f0" providerId="LiveId" clId="{03124836-A808-4019-8204-D1112E98D16E}" dt="2021-05-19T12:02:39.935" v="778" actId="478"/>
          <ac:picMkLst>
            <pc:docMk/>
            <pc:sldMk cId="1106652597" sldId="309"/>
            <ac:picMk id="5" creationId="{0243BDC7-E878-4A30-8D98-847E4F27C659}"/>
          </ac:picMkLst>
        </pc:picChg>
        <pc:picChg chg="add mod ord">
          <ac:chgData name="yu 98" userId="afce8586f9e325f0" providerId="LiveId" clId="{03124836-A808-4019-8204-D1112E98D16E}" dt="2021-05-19T12:23:38.224" v="1068" actId="166"/>
          <ac:picMkLst>
            <pc:docMk/>
            <pc:sldMk cId="1106652597" sldId="309"/>
            <ac:picMk id="7" creationId="{FDFB1B79-2A44-4ED4-B6E4-7FF111474E49}"/>
          </ac:picMkLst>
        </pc:picChg>
        <pc:picChg chg="add mod ord">
          <ac:chgData name="yu 98" userId="afce8586f9e325f0" providerId="LiveId" clId="{03124836-A808-4019-8204-D1112E98D16E}" dt="2021-05-19T12:23:51.933" v="1069" actId="166"/>
          <ac:picMkLst>
            <pc:docMk/>
            <pc:sldMk cId="1106652597" sldId="309"/>
            <ac:picMk id="9" creationId="{7BC26C6A-8444-4194-8C50-4523F51A1616}"/>
          </ac:picMkLst>
        </pc:picChg>
      </pc:sldChg>
      <pc:sldChg chg="add del">
        <pc:chgData name="yu 98" userId="afce8586f9e325f0" providerId="LiveId" clId="{03124836-A808-4019-8204-D1112E98D16E}" dt="2021-05-19T12:04:40.363" v="793"/>
        <pc:sldMkLst>
          <pc:docMk/>
          <pc:sldMk cId="88009630" sldId="310"/>
        </pc:sldMkLst>
      </pc:sldChg>
      <pc:sldChg chg="add ord">
        <pc:chgData name="yu 98" userId="afce8586f9e325f0" providerId="LiveId" clId="{03124836-A808-4019-8204-D1112E98D16E}" dt="2021-05-19T12:44:49.531" v="1267"/>
        <pc:sldMkLst>
          <pc:docMk/>
          <pc:sldMk cId="3710013770" sldId="310"/>
        </pc:sldMkLst>
      </pc:sldChg>
      <pc:sldChg chg="modSp add">
        <pc:chgData name="yu 98" userId="afce8586f9e325f0" providerId="LiveId" clId="{03124836-A808-4019-8204-D1112E98D16E}" dt="2021-05-19T12:06:22.048" v="834" actId="207"/>
        <pc:sldMkLst>
          <pc:docMk/>
          <pc:sldMk cId="618012983" sldId="311"/>
        </pc:sldMkLst>
        <pc:spChg chg="mod">
          <ac:chgData name="yu 98" userId="afce8586f9e325f0" providerId="LiveId" clId="{03124836-A808-4019-8204-D1112E98D16E}" dt="2021-05-19T12:06:22.048" v="834" actId="207"/>
          <ac:spMkLst>
            <pc:docMk/>
            <pc:sldMk cId="618012983" sldId="311"/>
            <ac:spMk id="10" creationId="{B8F87925-2F64-4B4C-B7C8-A72329A4DFA3}"/>
          </ac:spMkLst>
        </pc:spChg>
      </pc:sldChg>
      <pc:sldChg chg="add del">
        <pc:chgData name="yu 98" userId="afce8586f9e325f0" providerId="LiveId" clId="{03124836-A808-4019-8204-D1112E98D16E}" dt="2021-05-19T12:05:12.414" v="807"/>
        <pc:sldMkLst>
          <pc:docMk/>
          <pc:sldMk cId="991037994" sldId="311"/>
        </pc:sldMkLst>
      </pc:sldChg>
      <pc:sldChg chg="addSp delSp modSp add mod modAnim">
        <pc:chgData name="yu 98" userId="afce8586f9e325f0" providerId="LiveId" clId="{03124836-A808-4019-8204-D1112E98D16E}" dt="2021-05-19T12:34:15.369" v="1188" actId="1076"/>
        <pc:sldMkLst>
          <pc:docMk/>
          <pc:sldMk cId="793992085" sldId="312"/>
        </pc:sldMkLst>
        <pc:spChg chg="add mod">
          <ac:chgData name="yu 98" userId="afce8586f9e325f0" providerId="LiveId" clId="{03124836-A808-4019-8204-D1112E98D16E}" dt="2021-05-19T12:10:47.292" v="857" actId="20577"/>
          <ac:spMkLst>
            <pc:docMk/>
            <pc:sldMk cId="793992085" sldId="312"/>
            <ac:spMk id="4" creationId="{D772091D-9A14-4926-81ED-B9A291646D5B}"/>
          </ac:spMkLst>
        </pc:spChg>
        <pc:spChg chg="add mod">
          <ac:chgData name="yu 98" userId="afce8586f9e325f0" providerId="LiveId" clId="{03124836-A808-4019-8204-D1112E98D16E}" dt="2021-05-19T12:23:19.916" v="1061" actId="20577"/>
          <ac:spMkLst>
            <pc:docMk/>
            <pc:sldMk cId="793992085" sldId="312"/>
            <ac:spMk id="9" creationId="{6FD89062-CA68-489F-8CBF-3A16DF047E46}"/>
          </ac:spMkLst>
        </pc:spChg>
        <pc:picChg chg="add mod">
          <ac:chgData name="yu 98" userId="afce8586f9e325f0" providerId="LiveId" clId="{03124836-A808-4019-8204-D1112E98D16E}" dt="2021-05-19T12:22:39.904" v="1052" actId="1076"/>
          <ac:picMkLst>
            <pc:docMk/>
            <pc:sldMk cId="793992085" sldId="312"/>
            <ac:picMk id="2" creationId="{3C83AE81-906F-4FCC-A5E7-A58A310BD50B}"/>
          </ac:picMkLst>
        </pc:picChg>
        <pc:picChg chg="del">
          <ac:chgData name="yu 98" userId="afce8586f9e325f0" providerId="LiveId" clId="{03124836-A808-4019-8204-D1112E98D16E}" dt="2021-05-19T12:10:37.937" v="850" actId="478"/>
          <ac:picMkLst>
            <pc:docMk/>
            <pc:sldMk cId="793992085" sldId="312"/>
            <ac:picMk id="3" creationId="{ABCF9995-F49B-4B59-8D26-2097A2FFFFBB}"/>
          </ac:picMkLst>
        </pc:picChg>
        <pc:picChg chg="add mod">
          <ac:chgData name="yu 98" userId="afce8586f9e325f0" providerId="LiveId" clId="{03124836-A808-4019-8204-D1112E98D16E}" dt="2021-05-19T12:34:15.369" v="1188" actId="1076"/>
          <ac:picMkLst>
            <pc:docMk/>
            <pc:sldMk cId="793992085" sldId="312"/>
            <ac:picMk id="5" creationId="{AE84A049-50F3-4960-AB24-1970986D8C3D}"/>
          </ac:picMkLst>
        </pc:picChg>
        <pc:picChg chg="add del">
          <ac:chgData name="yu 98" userId="afce8586f9e325f0" providerId="LiveId" clId="{03124836-A808-4019-8204-D1112E98D16E}" dt="2021-05-19T12:13:39.055" v="865" actId="478"/>
          <ac:picMkLst>
            <pc:docMk/>
            <pc:sldMk cId="793992085" sldId="312"/>
            <ac:picMk id="6" creationId="{9C67A72A-65EC-48C9-AAC2-9E2274166BD2}"/>
          </ac:picMkLst>
        </pc:picChg>
        <pc:picChg chg="add mod">
          <ac:chgData name="yu 98" userId="afce8586f9e325f0" providerId="LiveId" clId="{03124836-A808-4019-8204-D1112E98D16E}" dt="2021-05-19T12:22:43.415" v="1053" actId="1076"/>
          <ac:picMkLst>
            <pc:docMk/>
            <pc:sldMk cId="793992085" sldId="312"/>
            <ac:picMk id="7" creationId="{CBE41048-4477-4494-9B4D-2BCCFB8E33DA}"/>
          </ac:picMkLst>
        </pc:picChg>
        <pc:picChg chg="add mod">
          <ac:chgData name="yu 98" userId="afce8586f9e325f0" providerId="LiveId" clId="{03124836-A808-4019-8204-D1112E98D16E}" dt="2021-05-19T12:23:09.729" v="1056" actId="1076"/>
          <ac:picMkLst>
            <pc:docMk/>
            <pc:sldMk cId="793992085" sldId="312"/>
            <ac:picMk id="10" creationId="{9AF4F1FB-D4E8-48D9-A0C3-C3F5AACA2C07}"/>
          </ac:picMkLst>
        </pc:picChg>
      </pc:sldChg>
      <pc:sldChg chg="addSp delSp modSp add mod addAnim delAnim modAnim">
        <pc:chgData name="yu 98" userId="afce8586f9e325f0" providerId="LiveId" clId="{03124836-A808-4019-8204-D1112E98D16E}" dt="2021-05-19T12:40:12.336" v="1235"/>
        <pc:sldMkLst>
          <pc:docMk/>
          <pc:sldMk cId="1124416639" sldId="313"/>
        </pc:sldMkLst>
        <pc:spChg chg="mod">
          <ac:chgData name="yu 98" userId="afce8586f9e325f0" providerId="LiveId" clId="{03124836-A808-4019-8204-D1112E98D16E}" dt="2021-05-19T12:36:10.264" v="1193" actId="20577"/>
          <ac:spMkLst>
            <pc:docMk/>
            <pc:sldMk cId="1124416639" sldId="313"/>
            <ac:spMk id="4" creationId="{D772091D-9A14-4926-81ED-B9A291646D5B}"/>
          </ac:spMkLst>
        </pc:spChg>
        <pc:spChg chg="add mod">
          <ac:chgData name="yu 98" userId="afce8586f9e325f0" providerId="LiveId" clId="{03124836-A808-4019-8204-D1112E98D16E}" dt="2021-05-19T12:36:13.896" v="1195" actId="20577"/>
          <ac:spMkLst>
            <pc:docMk/>
            <pc:sldMk cId="1124416639" sldId="313"/>
            <ac:spMk id="6" creationId="{F9ED082C-A924-41CB-A128-4E7A5EFF56D8}"/>
          </ac:spMkLst>
        </pc:spChg>
        <pc:spChg chg="add del mod">
          <ac:chgData name="yu 98" userId="afce8586f9e325f0" providerId="LiveId" clId="{03124836-A808-4019-8204-D1112E98D16E}" dt="2021-05-19T12:40:01.364" v="1232" actId="164"/>
          <ac:spMkLst>
            <pc:docMk/>
            <pc:sldMk cId="1124416639" sldId="313"/>
            <ac:spMk id="12" creationId="{F914504D-07D3-4487-A2F9-734FFCCA007E}"/>
          </ac:spMkLst>
        </pc:spChg>
        <pc:spChg chg="add del mod">
          <ac:chgData name="yu 98" userId="afce8586f9e325f0" providerId="LiveId" clId="{03124836-A808-4019-8204-D1112E98D16E}" dt="2021-05-19T12:38:44.732" v="1220" actId="478"/>
          <ac:spMkLst>
            <pc:docMk/>
            <pc:sldMk cId="1124416639" sldId="313"/>
            <ac:spMk id="13" creationId="{C2C303F6-B3E1-464B-9546-87EC80312506}"/>
          </ac:spMkLst>
        </pc:spChg>
        <pc:spChg chg="add del mod">
          <ac:chgData name="yu 98" userId="afce8586f9e325f0" providerId="LiveId" clId="{03124836-A808-4019-8204-D1112E98D16E}" dt="2021-05-19T12:40:01.364" v="1232" actId="164"/>
          <ac:spMkLst>
            <pc:docMk/>
            <pc:sldMk cId="1124416639" sldId="313"/>
            <ac:spMk id="14" creationId="{4D4FAA31-C0F5-4526-894C-1835FA05EFC6}"/>
          </ac:spMkLst>
        </pc:spChg>
        <pc:spChg chg="add del mod">
          <ac:chgData name="yu 98" userId="afce8586f9e325f0" providerId="LiveId" clId="{03124836-A808-4019-8204-D1112E98D16E}" dt="2021-05-19T12:40:01.364" v="1232" actId="164"/>
          <ac:spMkLst>
            <pc:docMk/>
            <pc:sldMk cId="1124416639" sldId="313"/>
            <ac:spMk id="16" creationId="{7AC98502-751A-4FE3-9C4A-5DE4500B8461}"/>
          </ac:spMkLst>
        </pc:spChg>
        <pc:spChg chg="add del mod">
          <ac:chgData name="yu 98" userId="afce8586f9e325f0" providerId="LiveId" clId="{03124836-A808-4019-8204-D1112E98D16E}" dt="2021-05-19T12:40:01.364" v="1232" actId="164"/>
          <ac:spMkLst>
            <pc:docMk/>
            <pc:sldMk cId="1124416639" sldId="313"/>
            <ac:spMk id="17" creationId="{58D94E68-379E-4750-ABAA-592112FFB613}"/>
          </ac:spMkLst>
        </pc:spChg>
        <pc:spChg chg="add del mod">
          <ac:chgData name="yu 98" userId="afce8586f9e325f0" providerId="LiveId" clId="{03124836-A808-4019-8204-D1112E98D16E}" dt="2021-05-19T12:40:01.364" v="1232" actId="164"/>
          <ac:spMkLst>
            <pc:docMk/>
            <pc:sldMk cId="1124416639" sldId="313"/>
            <ac:spMk id="18" creationId="{2FC6FD02-F23B-4E90-BDB2-21D88C2FFAD9}"/>
          </ac:spMkLst>
        </pc:spChg>
        <pc:spChg chg="add del mod">
          <ac:chgData name="yu 98" userId="afce8586f9e325f0" providerId="LiveId" clId="{03124836-A808-4019-8204-D1112E98D16E}" dt="2021-05-19T12:40:01.364" v="1232" actId="164"/>
          <ac:spMkLst>
            <pc:docMk/>
            <pc:sldMk cId="1124416639" sldId="313"/>
            <ac:spMk id="19" creationId="{B8D98009-EF83-4EDE-9C85-6F6F169EDF61}"/>
          </ac:spMkLst>
        </pc:spChg>
        <pc:spChg chg="add del mod">
          <ac:chgData name="yu 98" userId="afce8586f9e325f0" providerId="LiveId" clId="{03124836-A808-4019-8204-D1112E98D16E}" dt="2021-05-19T12:40:01.364" v="1232" actId="164"/>
          <ac:spMkLst>
            <pc:docMk/>
            <pc:sldMk cId="1124416639" sldId="313"/>
            <ac:spMk id="21" creationId="{B28E63F9-2637-432E-9C1C-18B52DD8785D}"/>
          </ac:spMkLst>
        </pc:spChg>
        <pc:grpChg chg="add mod">
          <ac:chgData name="yu 98" userId="afce8586f9e325f0" providerId="LiveId" clId="{03124836-A808-4019-8204-D1112E98D16E}" dt="2021-05-19T12:40:07.655" v="1233" actId="1076"/>
          <ac:grpSpMkLst>
            <pc:docMk/>
            <pc:sldMk cId="1124416639" sldId="313"/>
            <ac:grpSpMk id="22" creationId="{506649B6-094F-4DC9-BA73-C1B17E95FABD}"/>
          </ac:grpSpMkLst>
        </pc:grpChg>
        <pc:picChg chg="del">
          <ac:chgData name="yu 98" userId="afce8586f9e325f0" providerId="LiveId" clId="{03124836-A808-4019-8204-D1112E98D16E}" dt="2021-05-19T12:14:34.593" v="870" actId="478"/>
          <ac:picMkLst>
            <pc:docMk/>
            <pc:sldMk cId="1124416639" sldId="313"/>
            <ac:picMk id="2" creationId="{3C83AE81-906F-4FCC-A5E7-A58A310BD50B}"/>
          </ac:picMkLst>
        </pc:picChg>
        <pc:picChg chg="add mod">
          <ac:chgData name="yu 98" userId="afce8586f9e325f0" providerId="LiveId" clId="{03124836-A808-4019-8204-D1112E98D16E}" dt="2021-05-19T12:36:19.304" v="1199" actId="1076"/>
          <ac:picMkLst>
            <pc:docMk/>
            <pc:sldMk cId="1124416639" sldId="313"/>
            <ac:picMk id="3" creationId="{FB1DFE6C-0A0C-40E3-88A3-06F5F8A4EA65}"/>
          </ac:picMkLst>
        </pc:picChg>
        <pc:picChg chg="del">
          <ac:chgData name="yu 98" userId="afce8586f9e325f0" providerId="LiveId" clId="{03124836-A808-4019-8204-D1112E98D16E}" dt="2021-05-19T12:13:43.784" v="867" actId="478"/>
          <ac:picMkLst>
            <pc:docMk/>
            <pc:sldMk cId="1124416639" sldId="313"/>
            <ac:picMk id="5" creationId="{AE84A049-50F3-4960-AB24-1970986D8C3D}"/>
          </ac:picMkLst>
        </pc:picChg>
        <pc:picChg chg="add mod">
          <ac:chgData name="yu 98" userId="afce8586f9e325f0" providerId="LiveId" clId="{03124836-A808-4019-8204-D1112E98D16E}" dt="2021-05-19T12:36:45.976" v="1203" actId="1076"/>
          <ac:picMkLst>
            <pc:docMk/>
            <pc:sldMk cId="1124416639" sldId="313"/>
            <ac:picMk id="7" creationId="{D9366802-5697-46FC-95F0-52CBA3381437}"/>
          </ac:picMkLst>
        </pc:picChg>
        <pc:picChg chg="add mod">
          <ac:chgData name="yu 98" userId="afce8586f9e325f0" providerId="LiveId" clId="{03124836-A808-4019-8204-D1112E98D16E}" dt="2021-05-19T12:37:33.433" v="1208" actId="1076"/>
          <ac:picMkLst>
            <pc:docMk/>
            <pc:sldMk cId="1124416639" sldId="313"/>
            <ac:picMk id="9" creationId="{BD760548-BB1F-490B-8937-A1C527C8C90B}"/>
          </ac:picMkLst>
        </pc:picChg>
        <pc:picChg chg="add del">
          <ac:chgData name="yu 98" userId="afce8586f9e325f0" providerId="LiveId" clId="{03124836-A808-4019-8204-D1112E98D16E}" dt="2021-05-19T12:38:02.982" v="1210" actId="478"/>
          <ac:picMkLst>
            <pc:docMk/>
            <pc:sldMk cId="1124416639" sldId="313"/>
            <ac:picMk id="10" creationId="{2EAF4EE2-2E5C-48AB-B1C6-8F794D0311B4}"/>
          </ac:picMkLst>
        </pc:picChg>
        <pc:picChg chg="add mod">
          <ac:chgData name="yu 98" userId="afce8586f9e325f0" providerId="LiveId" clId="{03124836-A808-4019-8204-D1112E98D16E}" dt="2021-05-19T12:38:23.576" v="1214" actId="1076"/>
          <ac:picMkLst>
            <pc:docMk/>
            <pc:sldMk cId="1124416639" sldId="313"/>
            <ac:picMk id="11" creationId="{012B486B-0F41-4F6C-A487-1BE9922DCA02}"/>
          </ac:picMkLst>
        </pc:picChg>
        <pc:cxnChg chg="add del mod">
          <ac:chgData name="yu 98" userId="afce8586f9e325f0" providerId="LiveId" clId="{03124836-A808-4019-8204-D1112E98D16E}" dt="2021-05-19T12:40:01.364" v="1232" actId="164"/>
          <ac:cxnSpMkLst>
            <pc:docMk/>
            <pc:sldMk cId="1124416639" sldId="313"/>
            <ac:cxnSpMk id="15" creationId="{DE5DCE8C-E2C7-45EB-AD1A-6DE1C0B9FBBE}"/>
          </ac:cxnSpMkLst>
        </pc:cxnChg>
        <pc:cxnChg chg="add del mod">
          <ac:chgData name="yu 98" userId="afce8586f9e325f0" providerId="LiveId" clId="{03124836-A808-4019-8204-D1112E98D16E}" dt="2021-05-19T12:40:01.364" v="1232" actId="164"/>
          <ac:cxnSpMkLst>
            <pc:docMk/>
            <pc:sldMk cId="1124416639" sldId="313"/>
            <ac:cxnSpMk id="20" creationId="{0B046883-2B06-4336-BFD4-7E9C4717F8E4}"/>
          </ac:cxnSpMkLst>
        </pc:cxnChg>
      </pc:sldChg>
      <pc:sldChg chg="addSp delSp modSp add mod delAnim modAnim">
        <pc:chgData name="yu 98" userId="afce8586f9e325f0" providerId="LiveId" clId="{03124836-A808-4019-8204-D1112E98D16E}" dt="2021-05-19T12:44:30.496" v="1265"/>
        <pc:sldMkLst>
          <pc:docMk/>
          <pc:sldMk cId="3609347403" sldId="314"/>
        </pc:sldMkLst>
        <pc:spChg chg="mod">
          <ac:chgData name="yu 98" userId="afce8586f9e325f0" providerId="LiveId" clId="{03124836-A808-4019-8204-D1112E98D16E}" dt="2021-05-19T12:40:23.381" v="1239" actId="20577"/>
          <ac:spMkLst>
            <pc:docMk/>
            <pc:sldMk cId="3609347403" sldId="314"/>
            <ac:spMk id="4" creationId="{D772091D-9A14-4926-81ED-B9A291646D5B}"/>
          </ac:spMkLst>
        </pc:spChg>
        <pc:spChg chg="mod">
          <ac:chgData name="yu 98" userId="afce8586f9e325f0" providerId="LiveId" clId="{03124836-A808-4019-8204-D1112E98D16E}" dt="2021-05-19T12:40:26.450" v="1242" actId="20577"/>
          <ac:spMkLst>
            <pc:docMk/>
            <pc:sldMk cId="3609347403" sldId="314"/>
            <ac:spMk id="6" creationId="{F9ED082C-A924-41CB-A128-4E7A5EFF56D8}"/>
          </ac:spMkLst>
        </pc:spChg>
        <pc:grpChg chg="del">
          <ac:chgData name="yu 98" userId="afce8586f9e325f0" providerId="LiveId" clId="{03124836-A808-4019-8204-D1112E98D16E}" dt="2021-05-19T12:40:19.416" v="1237" actId="478"/>
          <ac:grpSpMkLst>
            <pc:docMk/>
            <pc:sldMk cId="3609347403" sldId="314"/>
            <ac:grpSpMk id="22" creationId="{506649B6-094F-4DC9-BA73-C1B17E95FABD}"/>
          </ac:grpSpMkLst>
        </pc:grpChg>
        <pc:graphicFrameChg chg="add mod">
          <ac:chgData name="yu 98" userId="afce8586f9e325f0" providerId="LiveId" clId="{03124836-A808-4019-8204-D1112E98D16E}" dt="2021-05-19T12:44:29.304" v="1264" actId="1076"/>
          <ac:graphicFrameMkLst>
            <pc:docMk/>
            <pc:sldMk cId="3609347403" sldId="314"/>
            <ac:graphicFrameMk id="23" creationId="{F4BA2464-2073-487E-A361-A5FCAB697D81}"/>
          </ac:graphicFrameMkLst>
        </pc:graphicFrameChg>
        <pc:picChg chg="add mod">
          <ac:chgData name="yu 98" userId="afce8586f9e325f0" providerId="LiveId" clId="{03124836-A808-4019-8204-D1112E98D16E}" dt="2021-05-19T12:40:51.551" v="1245" actId="14100"/>
          <ac:picMkLst>
            <pc:docMk/>
            <pc:sldMk cId="3609347403" sldId="314"/>
            <ac:picMk id="2" creationId="{8287F162-5748-4464-8B71-98497E2CFF34}"/>
          </ac:picMkLst>
        </pc:picChg>
        <pc:picChg chg="del">
          <ac:chgData name="yu 98" userId="afce8586f9e325f0" providerId="LiveId" clId="{03124836-A808-4019-8204-D1112E98D16E}" dt="2021-05-19T12:40:19.416" v="1237" actId="478"/>
          <ac:picMkLst>
            <pc:docMk/>
            <pc:sldMk cId="3609347403" sldId="314"/>
            <ac:picMk id="3" creationId="{FB1DFE6C-0A0C-40E3-88A3-06F5F8A4EA65}"/>
          </ac:picMkLst>
        </pc:picChg>
        <pc:picChg chg="add mod">
          <ac:chgData name="yu 98" userId="afce8586f9e325f0" providerId="LiveId" clId="{03124836-A808-4019-8204-D1112E98D16E}" dt="2021-05-19T12:41:24.258" v="1249" actId="1076"/>
          <ac:picMkLst>
            <pc:docMk/>
            <pc:sldMk cId="3609347403" sldId="314"/>
            <ac:picMk id="5" creationId="{2742F2EC-D2E6-419F-BCD1-058558C61CCB}"/>
          </ac:picMkLst>
        </pc:picChg>
        <pc:picChg chg="del">
          <ac:chgData name="yu 98" userId="afce8586f9e325f0" providerId="LiveId" clId="{03124836-A808-4019-8204-D1112E98D16E}" dt="2021-05-19T12:40:19.416" v="1237" actId="478"/>
          <ac:picMkLst>
            <pc:docMk/>
            <pc:sldMk cId="3609347403" sldId="314"/>
            <ac:picMk id="7" creationId="{D9366802-5697-46FC-95F0-52CBA3381437}"/>
          </ac:picMkLst>
        </pc:picChg>
        <pc:picChg chg="del">
          <ac:chgData name="yu 98" userId="afce8586f9e325f0" providerId="LiveId" clId="{03124836-A808-4019-8204-D1112E98D16E}" dt="2021-05-19T12:40:19.416" v="1237" actId="478"/>
          <ac:picMkLst>
            <pc:docMk/>
            <pc:sldMk cId="3609347403" sldId="314"/>
            <ac:picMk id="9" creationId="{BD760548-BB1F-490B-8937-A1C527C8C90B}"/>
          </ac:picMkLst>
        </pc:picChg>
        <pc:picChg chg="add del mod">
          <ac:chgData name="yu 98" userId="afce8586f9e325f0" providerId="LiveId" clId="{03124836-A808-4019-8204-D1112E98D16E}" dt="2021-05-19T12:43:30.957" v="1253" actId="478"/>
          <ac:picMkLst>
            <pc:docMk/>
            <pc:sldMk cId="3609347403" sldId="314"/>
            <ac:picMk id="10" creationId="{B8B18987-82F5-4A7B-BA3A-BD14EB9F9DAF}"/>
          </ac:picMkLst>
        </pc:picChg>
        <pc:picChg chg="del">
          <ac:chgData name="yu 98" userId="afce8586f9e325f0" providerId="LiveId" clId="{03124836-A808-4019-8204-D1112E98D16E}" dt="2021-05-19T12:40:19.416" v="1237" actId="478"/>
          <ac:picMkLst>
            <pc:docMk/>
            <pc:sldMk cId="3609347403" sldId="314"/>
            <ac:picMk id="11" creationId="{012B486B-0F41-4F6C-A487-1BE9922DCA02}"/>
          </ac:picMkLst>
        </pc:picChg>
        <pc:picChg chg="add mod">
          <ac:chgData name="yu 98" userId="afce8586f9e325f0" providerId="LiveId" clId="{03124836-A808-4019-8204-D1112E98D16E}" dt="2021-05-19T12:44:00.399" v="1260" actId="1076"/>
          <ac:picMkLst>
            <pc:docMk/>
            <pc:sldMk cId="3609347403" sldId="314"/>
            <ac:picMk id="13" creationId="{B209F39E-40B3-4ED8-B543-925429A6ED5E}"/>
          </ac:picMkLst>
        </pc:picChg>
      </pc:sldChg>
    </pc:docChg>
  </pc:docChgLst>
  <pc:docChgLst>
    <pc:chgData name="yu 98" userId="afce8586f9e325f0" providerId="LiveId" clId="{9FB3AB94-E473-4C4E-913F-1ECB4BC9B633}"/>
    <pc:docChg chg="undo custSel addSld delSld modSld sldOrd">
      <pc:chgData name="yu 98" userId="afce8586f9e325f0" providerId="LiveId" clId="{9FB3AB94-E473-4C4E-913F-1ECB4BC9B633}" dt="2021-05-19T10:12:56.478" v="1184"/>
      <pc:docMkLst>
        <pc:docMk/>
      </pc:docMkLst>
      <pc:sldChg chg="modSp mod">
        <pc:chgData name="yu 98" userId="afce8586f9e325f0" providerId="LiveId" clId="{9FB3AB94-E473-4C4E-913F-1ECB4BC9B633}" dt="2021-05-19T09:33:38.726" v="44" actId="20577"/>
        <pc:sldMkLst>
          <pc:docMk/>
          <pc:sldMk cId="242453831" sldId="256"/>
        </pc:sldMkLst>
        <pc:spChg chg="mod">
          <ac:chgData name="yu 98" userId="afce8586f9e325f0" providerId="LiveId" clId="{9FB3AB94-E473-4C4E-913F-1ECB4BC9B633}" dt="2021-05-19T09:33:38.726" v="44" actId="20577"/>
          <ac:spMkLst>
            <pc:docMk/>
            <pc:sldMk cId="242453831" sldId="256"/>
            <ac:spMk id="3" creationId="{00000000-0000-0000-0000-000000000000}"/>
          </ac:spMkLst>
        </pc:spChg>
      </pc:sldChg>
      <pc:sldChg chg="modSp mod">
        <pc:chgData name="yu 98" userId="afce8586f9e325f0" providerId="LiveId" clId="{9FB3AB94-E473-4C4E-913F-1ECB4BC9B633}" dt="2021-05-19T09:34:43.487" v="158" actId="20577"/>
        <pc:sldMkLst>
          <pc:docMk/>
          <pc:sldMk cId="837279496" sldId="266"/>
        </pc:sldMkLst>
        <pc:spChg chg="mod">
          <ac:chgData name="yu 98" userId="afce8586f9e325f0" providerId="LiveId" clId="{9FB3AB94-E473-4C4E-913F-1ECB4BC9B633}" dt="2021-05-19T09:34:43.487" v="158" actId="20577"/>
          <ac:spMkLst>
            <pc:docMk/>
            <pc:sldMk cId="837279496" sldId="266"/>
            <ac:spMk id="10" creationId="{B8F87925-2F64-4B4C-B7C8-A72329A4DFA3}"/>
          </ac:spMkLst>
        </pc:spChg>
      </pc:sldChg>
      <pc:sldChg chg="del">
        <pc:chgData name="yu 98" userId="afce8586f9e325f0" providerId="LiveId" clId="{9FB3AB94-E473-4C4E-913F-1ECB4BC9B633}" dt="2021-05-19T09:34:55.686" v="160" actId="47"/>
        <pc:sldMkLst>
          <pc:docMk/>
          <pc:sldMk cId="2647533929" sldId="267"/>
        </pc:sldMkLst>
      </pc:sldChg>
      <pc:sldChg chg="addSp delSp modSp mod delAnim modAnim">
        <pc:chgData name="yu 98" userId="afce8586f9e325f0" providerId="LiveId" clId="{9FB3AB94-E473-4C4E-913F-1ECB4BC9B633}" dt="2021-05-19T09:41:28.666" v="267"/>
        <pc:sldMkLst>
          <pc:docMk/>
          <pc:sldMk cId="1631798758" sldId="268"/>
        </pc:sldMkLst>
        <pc:spChg chg="add mod">
          <ac:chgData name="yu 98" userId="afce8586f9e325f0" providerId="LiveId" clId="{9FB3AB94-E473-4C4E-913F-1ECB4BC9B633}" dt="2021-05-19T09:41:19.627" v="266" actId="207"/>
          <ac:spMkLst>
            <pc:docMk/>
            <pc:sldMk cId="1631798758" sldId="268"/>
            <ac:spMk id="4" creationId="{5D63F3C2-4107-4549-96C5-214DC425708B}"/>
          </ac:spMkLst>
        </pc:spChg>
        <pc:spChg chg="mod">
          <ac:chgData name="yu 98" userId="afce8586f9e325f0" providerId="LiveId" clId="{9FB3AB94-E473-4C4E-913F-1ECB4BC9B633}" dt="2021-05-19T09:35:33.320" v="167" actId="1076"/>
          <ac:spMkLst>
            <pc:docMk/>
            <pc:sldMk cId="1631798758" sldId="268"/>
            <ac:spMk id="8" creationId="{B43AFEDA-B97C-46BF-8F21-2000FBDB2CAB}"/>
          </ac:spMkLst>
        </pc:spChg>
        <pc:spChg chg="del">
          <ac:chgData name="yu 98" userId="afce8586f9e325f0" providerId="LiveId" clId="{9FB3AB94-E473-4C4E-913F-1ECB4BC9B633}" dt="2021-05-19T09:35:52.117" v="168" actId="478"/>
          <ac:spMkLst>
            <pc:docMk/>
            <pc:sldMk cId="1631798758" sldId="268"/>
            <ac:spMk id="10" creationId="{9FFFE4D2-0694-471B-9E1B-F75898CA1584}"/>
          </ac:spMkLst>
        </pc:spChg>
        <pc:spChg chg="del">
          <ac:chgData name="yu 98" userId="afce8586f9e325f0" providerId="LiveId" clId="{9FB3AB94-E473-4C4E-913F-1ECB4BC9B633}" dt="2021-05-19T09:35:52.117" v="168" actId="478"/>
          <ac:spMkLst>
            <pc:docMk/>
            <pc:sldMk cId="1631798758" sldId="268"/>
            <ac:spMk id="30" creationId="{36758022-2C54-46BF-9086-24133E738520}"/>
          </ac:spMkLst>
        </pc:spChg>
        <pc:spChg chg="del">
          <ac:chgData name="yu 98" userId="afce8586f9e325f0" providerId="LiveId" clId="{9FB3AB94-E473-4C4E-913F-1ECB4BC9B633}" dt="2021-05-19T09:35:52.117" v="168" actId="478"/>
          <ac:spMkLst>
            <pc:docMk/>
            <pc:sldMk cId="1631798758" sldId="268"/>
            <ac:spMk id="31" creationId="{BE46712C-BD89-4783-AD64-35E949C2EB74}"/>
          </ac:spMkLst>
        </pc:spChg>
        <pc:spChg chg="del">
          <ac:chgData name="yu 98" userId="afce8586f9e325f0" providerId="LiveId" clId="{9FB3AB94-E473-4C4E-913F-1ECB4BC9B633}" dt="2021-05-19T09:35:52.117" v="168" actId="478"/>
          <ac:spMkLst>
            <pc:docMk/>
            <pc:sldMk cId="1631798758" sldId="268"/>
            <ac:spMk id="32" creationId="{9BFB1B22-C2B9-4666-9F4F-9777E1E0FAB7}"/>
          </ac:spMkLst>
        </pc:spChg>
        <pc:spChg chg="del">
          <ac:chgData name="yu 98" userId="afce8586f9e325f0" providerId="LiveId" clId="{9FB3AB94-E473-4C4E-913F-1ECB4BC9B633}" dt="2021-05-19T09:35:52.117" v="168" actId="478"/>
          <ac:spMkLst>
            <pc:docMk/>
            <pc:sldMk cId="1631798758" sldId="268"/>
            <ac:spMk id="33" creationId="{558FEBEA-E60D-4707-B07E-F8CCD5777B0C}"/>
          </ac:spMkLst>
        </pc:spChg>
        <pc:grpChg chg="del">
          <ac:chgData name="yu 98" userId="afce8586f9e325f0" providerId="LiveId" clId="{9FB3AB94-E473-4C4E-913F-1ECB4BC9B633}" dt="2021-05-19T09:35:52.117" v="168" actId="478"/>
          <ac:grpSpMkLst>
            <pc:docMk/>
            <pc:sldMk cId="1631798758" sldId="268"/>
            <ac:grpSpMk id="21" creationId="{4228DFCB-0370-4C23-8A59-F202F4ABF1AB}"/>
          </ac:grpSpMkLst>
        </pc:grpChg>
        <pc:grpChg chg="del">
          <ac:chgData name="yu 98" userId="afce8586f9e325f0" providerId="LiveId" clId="{9FB3AB94-E473-4C4E-913F-1ECB4BC9B633}" dt="2021-05-19T09:35:52.117" v="168" actId="478"/>
          <ac:grpSpMkLst>
            <pc:docMk/>
            <pc:sldMk cId="1631798758" sldId="268"/>
            <ac:grpSpMk id="22" creationId="{E0B97C2E-8789-4B02-8279-2026B7BA89C2}"/>
          </ac:grpSpMkLst>
        </pc:grpChg>
        <pc:picChg chg="add del mod">
          <ac:chgData name="yu 98" userId="afce8586f9e325f0" providerId="LiveId" clId="{9FB3AB94-E473-4C4E-913F-1ECB4BC9B633}" dt="2021-05-19T09:38:57.841" v="174" actId="478"/>
          <ac:picMkLst>
            <pc:docMk/>
            <pc:sldMk cId="1631798758" sldId="268"/>
            <ac:picMk id="2" creationId="{CA0924EE-501C-4955-8496-83E0C42B06A0}"/>
          </ac:picMkLst>
        </pc:picChg>
        <pc:picChg chg="add mod">
          <ac:chgData name="yu 98" userId="afce8586f9e325f0" providerId="LiveId" clId="{9FB3AB94-E473-4C4E-913F-1ECB4BC9B633}" dt="2021-05-19T09:40:02.986" v="182" actId="1076"/>
          <ac:picMkLst>
            <pc:docMk/>
            <pc:sldMk cId="1631798758" sldId="268"/>
            <ac:picMk id="3" creationId="{0A5AE1C2-6D5B-41F4-A55A-75E4AC737EED}"/>
          </ac:picMkLst>
        </pc:picChg>
        <pc:picChg chg="del">
          <ac:chgData name="yu 98" userId="afce8586f9e325f0" providerId="LiveId" clId="{9FB3AB94-E473-4C4E-913F-1ECB4BC9B633}" dt="2021-05-19T09:35:52.117" v="168" actId="478"/>
          <ac:picMkLst>
            <pc:docMk/>
            <pc:sldMk cId="1631798758" sldId="268"/>
            <ac:picMk id="7" creationId="{3EAB7A2B-EFA9-4E72-BB6F-9F5C278FF5FB}"/>
          </ac:picMkLst>
        </pc:picChg>
        <pc:picChg chg="del">
          <ac:chgData name="yu 98" userId="afce8586f9e325f0" providerId="LiveId" clId="{9FB3AB94-E473-4C4E-913F-1ECB4BC9B633}" dt="2021-05-19T09:35:52.117" v="168" actId="478"/>
          <ac:picMkLst>
            <pc:docMk/>
            <pc:sldMk cId="1631798758" sldId="268"/>
            <ac:picMk id="13" creationId="{D28FB09F-DA07-415B-A2EC-EE513B7D9298}"/>
          </ac:picMkLst>
        </pc:picChg>
        <pc:picChg chg="add del mod">
          <ac:chgData name="yu 98" userId="afce8586f9e325f0" providerId="LiveId" clId="{9FB3AB94-E473-4C4E-913F-1ECB4BC9B633}" dt="2021-05-19T09:38:57.841" v="174" actId="478"/>
          <ac:picMkLst>
            <pc:docMk/>
            <pc:sldMk cId="1631798758" sldId="268"/>
            <ac:picMk id="1026" creationId="{16EF2861-E4D3-41C3-B741-3758043BF71C}"/>
          </ac:picMkLst>
        </pc:picChg>
        <pc:picChg chg="add del mod">
          <ac:chgData name="yu 98" userId="afce8586f9e325f0" providerId="LiveId" clId="{9FB3AB94-E473-4C4E-913F-1ECB4BC9B633}" dt="2021-05-19T09:39:34.840" v="176" actId="478"/>
          <ac:picMkLst>
            <pc:docMk/>
            <pc:sldMk cId="1631798758" sldId="268"/>
            <ac:picMk id="1028" creationId="{800946B4-7321-4B48-8859-644C7B8FC450}"/>
          </ac:picMkLst>
        </pc:picChg>
        <pc:picChg chg="add mod">
          <ac:chgData name="yu 98" userId="afce8586f9e325f0" providerId="LiveId" clId="{9FB3AB94-E473-4C4E-913F-1ECB4BC9B633}" dt="2021-05-19T09:40:04.136" v="183" actId="1076"/>
          <ac:picMkLst>
            <pc:docMk/>
            <pc:sldMk cId="1631798758" sldId="268"/>
            <ac:picMk id="1030" creationId="{8BF4D247-3293-40F3-8069-B15E36E606AC}"/>
          </ac:picMkLst>
        </pc:picChg>
      </pc:sldChg>
      <pc:sldChg chg="del">
        <pc:chgData name="yu 98" userId="afce8586f9e325f0" providerId="LiveId" clId="{9FB3AB94-E473-4C4E-913F-1ECB4BC9B633}" dt="2021-05-19T10:10:06.902" v="1106" actId="47"/>
        <pc:sldMkLst>
          <pc:docMk/>
          <pc:sldMk cId="2340680200" sldId="271"/>
        </pc:sldMkLst>
      </pc:sldChg>
      <pc:sldChg chg="del">
        <pc:chgData name="yu 98" userId="afce8586f9e325f0" providerId="LiveId" clId="{9FB3AB94-E473-4C4E-913F-1ECB4BC9B633}" dt="2021-05-19T10:10:05.541" v="1103" actId="47"/>
        <pc:sldMkLst>
          <pc:docMk/>
          <pc:sldMk cId="1096001071" sldId="272"/>
        </pc:sldMkLst>
      </pc:sldChg>
      <pc:sldChg chg="del">
        <pc:chgData name="yu 98" userId="afce8586f9e325f0" providerId="LiveId" clId="{9FB3AB94-E473-4C4E-913F-1ECB4BC9B633}" dt="2021-05-19T10:10:07.586" v="1107" actId="47"/>
        <pc:sldMkLst>
          <pc:docMk/>
          <pc:sldMk cId="4016394711" sldId="273"/>
        </pc:sldMkLst>
      </pc:sldChg>
      <pc:sldChg chg="del">
        <pc:chgData name="yu 98" userId="afce8586f9e325f0" providerId="LiveId" clId="{9FB3AB94-E473-4C4E-913F-1ECB4BC9B633}" dt="2021-05-19T10:10:08.031" v="1108" actId="47"/>
        <pc:sldMkLst>
          <pc:docMk/>
          <pc:sldMk cId="2103736268" sldId="274"/>
        </pc:sldMkLst>
      </pc:sldChg>
      <pc:sldChg chg="del">
        <pc:chgData name="yu 98" userId="afce8586f9e325f0" providerId="LiveId" clId="{9FB3AB94-E473-4C4E-913F-1ECB4BC9B633}" dt="2021-05-19T10:09:59.785" v="1090" actId="47"/>
        <pc:sldMkLst>
          <pc:docMk/>
          <pc:sldMk cId="1147886375" sldId="275"/>
        </pc:sldMkLst>
      </pc:sldChg>
      <pc:sldChg chg="del">
        <pc:chgData name="yu 98" userId="afce8586f9e325f0" providerId="LiveId" clId="{9FB3AB94-E473-4C4E-913F-1ECB4BC9B633}" dt="2021-05-19T10:10:00.297" v="1091" actId="47"/>
        <pc:sldMkLst>
          <pc:docMk/>
          <pc:sldMk cId="2345688631" sldId="276"/>
        </pc:sldMkLst>
      </pc:sldChg>
      <pc:sldChg chg="del">
        <pc:chgData name="yu 98" userId="afce8586f9e325f0" providerId="LiveId" clId="{9FB3AB94-E473-4C4E-913F-1ECB4BC9B633}" dt="2021-05-19T10:10:00.653" v="1092" actId="47"/>
        <pc:sldMkLst>
          <pc:docMk/>
          <pc:sldMk cId="4149085096" sldId="277"/>
        </pc:sldMkLst>
      </pc:sldChg>
      <pc:sldChg chg="del">
        <pc:chgData name="yu 98" userId="afce8586f9e325f0" providerId="LiveId" clId="{9FB3AB94-E473-4C4E-913F-1ECB4BC9B633}" dt="2021-05-19T10:10:00.790" v="1093" actId="47"/>
        <pc:sldMkLst>
          <pc:docMk/>
          <pc:sldMk cId="2132267305" sldId="278"/>
        </pc:sldMkLst>
      </pc:sldChg>
      <pc:sldChg chg="del">
        <pc:chgData name="yu 98" userId="afce8586f9e325f0" providerId="LiveId" clId="{9FB3AB94-E473-4C4E-913F-1ECB4BC9B633}" dt="2021-05-19T10:10:01.297" v="1094" actId="47"/>
        <pc:sldMkLst>
          <pc:docMk/>
          <pc:sldMk cId="1692648336" sldId="279"/>
        </pc:sldMkLst>
      </pc:sldChg>
      <pc:sldChg chg="del">
        <pc:chgData name="yu 98" userId="afce8586f9e325f0" providerId="LiveId" clId="{9FB3AB94-E473-4C4E-913F-1ECB4BC9B633}" dt="2021-05-19T10:10:01.939" v="1095" actId="47"/>
        <pc:sldMkLst>
          <pc:docMk/>
          <pc:sldMk cId="2805365066" sldId="280"/>
        </pc:sldMkLst>
      </pc:sldChg>
      <pc:sldChg chg="del">
        <pc:chgData name="yu 98" userId="afce8586f9e325f0" providerId="LiveId" clId="{9FB3AB94-E473-4C4E-913F-1ECB4BC9B633}" dt="2021-05-19T10:10:02.289" v="1096" actId="47"/>
        <pc:sldMkLst>
          <pc:docMk/>
          <pc:sldMk cId="1717285081" sldId="281"/>
        </pc:sldMkLst>
      </pc:sldChg>
      <pc:sldChg chg="del">
        <pc:chgData name="yu 98" userId="afce8586f9e325f0" providerId="LiveId" clId="{9FB3AB94-E473-4C4E-913F-1ECB4BC9B633}" dt="2021-05-19T10:10:02.727" v="1097" actId="47"/>
        <pc:sldMkLst>
          <pc:docMk/>
          <pc:sldMk cId="2431077395" sldId="282"/>
        </pc:sldMkLst>
      </pc:sldChg>
      <pc:sldChg chg="del">
        <pc:chgData name="yu 98" userId="afce8586f9e325f0" providerId="LiveId" clId="{9FB3AB94-E473-4C4E-913F-1ECB4BC9B633}" dt="2021-05-19T10:10:03.188" v="1098" actId="47"/>
        <pc:sldMkLst>
          <pc:docMk/>
          <pc:sldMk cId="2096656333" sldId="283"/>
        </pc:sldMkLst>
      </pc:sldChg>
      <pc:sldChg chg="del">
        <pc:chgData name="yu 98" userId="afce8586f9e325f0" providerId="LiveId" clId="{9FB3AB94-E473-4C4E-913F-1ECB4BC9B633}" dt="2021-05-19T10:10:03.563" v="1099" actId="47"/>
        <pc:sldMkLst>
          <pc:docMk/>
          <pc:sldMk cId="2822864687" sldId="284"/>
        </pc:sldMkLst>
      </pc:sldChg>
      <pc:sldChg chg="del">
        <pc:chgData name="yu 98" userId="afce8586f9e325f0" providerId="LiveId" clId="{9FB3AB94-E473-4C4E-913F-1ECB4BC9B633}" dt="2021-05-19T10:10:03.903" v="1100" actId="47"/>
        <pc:sldMkLst>
          <pc:docMk/>
          <pc:sldMk cId="3642113758" sldId="285"/>
        </pc:sldMkLst>
      </pc:sldChg>
      <pc:sldChg chg="del">
        <pc:chgData name="yu 98" userId="afce8586f9e325f0" providerId="LiveId" clId="{9FB3AB94-E473-4C4E-913F-1ECB4BC9B633}" dt="2021-05-19T10:10:04.356" v="1101" actId="47"/>
        <pc:sldMkLst>
          <pc:docMk/>
          <pc:sldMk cId="434524397" sldId="287"/>
        </pc:sldMkLst>
      </pc:sldChg>
      <pc:sldChg chg="del">
        <pc:chgData name="yu 98" userId="afce8586f9e325f0" providerId="LiveId" clId="{9FB3AB94-E473-4C4E-913F-1ECB4BC9B633}" dt="2021-05-19T10:10:04.784" v="1102" actId="47"/>
        <pc:sldMkLst>
          <pc:docMk/>
          <pc:sldMk cId="74793460" sldId="288"/>
        </pc:sldMkLst>
      </pc:sldChg>
      <pc:sldChg chg="del">
        <pc:chgData name="yu 98" userId="afce8586f9e325f0" providerId="LiveId" clId="{9FB3AB94-E473-4C4E-913F-1ECB4BC9B633}" dt="2021-05-19T10:10:06.128" v="1104" actId="47"/>
        <pc:sldMkLst>
          <pc:docMk/>
          <pc:sldMk cId="1709191781" sldId="289"/>
        </pc:sldMkLst>
      </pc:sldChg>
      <pc:sldChg chg="del">
        <pc:chgData name="yu 98" userId="afce8586f9e325f0" providerId="LiveId" clId="{9FB3AB94-E473-4C4E-913F-1ECB4BC9B633}" dt="2021-05-19T10:10:06.455" v="1105" actId="47"/>
        <pc:sldMkLst>
          <pc:docMk/>
          <pc:sldMk cId="4155376614" sldId="290"/>
        </pc:sldMkLst>
      </pc:sldChg>
      <pc:sldChg chg="modSp add">
        <pc:chgData name="yu 98" userId="afce8586f9e325f0" providerId="LiveId" clId="{9FB3AB94-E473-4C4E-913F-1ECB4BC9B633}" dt="2021-05-19T09:35:05.203" v="161" actId="207"/>
        <pc:sldMkLst>
          <pc:docMk/>
          <pc:sldMk cId="883253586" sldId="291"/>
        </pc:sldMkLst>
        <pc:spChg chg="mod">
          <ac:chgData name="yu 98" userId="afce8586f9e325f0" providerId="LiveId" clId="{9FB3AB94-E473-4C4E-913F-1ECB4BC9B633}" dt="2021-05-19T09:35:05.203" v="161" actId="207"/>
          <ac:spMkLst>
            <pc:docMk/>
            <pc:sldMk cId="883253586" sldId="291"/>
            <ac:spMk id="10" creationId="{B8F87925-2F64-4B4C-B7C8-A72329A4DFA3}"/>
          </ac:spMkLst>
        </pc:spChg>
      </pc:sldChg>
      <pc:sldChg chg="addSp delSp modSp add mod modAnim">
        <pc:chgData name="yu 98" userId="afce8586f9e325f0" providerId="LiveId" clId="{9FB3AB94-E473-4C4E-913F-1ECB4BC9B633}" dt="2021-05-19T09:46:54.546" v="315" actId="1076"/>
        <pc:sldMkLst>
          <pc:docMk/>
          <pc:sldMk cId="2098634960" sldId="292"/>
        </pc:sldMkLst>
        <pc:spChg chg="del">
          <ac:chgData name="yu 98" userId="afce8586f9e325f0" providerId="LiveId" clId="{9FB3AB94-E473-4C4E-913F-1ECB4BC9B633}" dt="2021-05-19T09:42:21.488" v="275" actId="478"/>
          <ac:spMkLst>
            <pc:docMk/>
            <pc:sldMk cId="2098634960" sldId="292"/>
            <ac:spMk id="4" creationId="{5D63F3C2-4107-4549-96C5-214DC425708B}"/>
          </ac:spMkLst>
        </pc:spChg>
        <pc:spChg chg="add mod">
          <ac:chgData name="yu 98" userId="afce8586f9e325f0" providerId="LiveId" clId="{9FB3AB94-E473-4C4E-913F-1ECB4BC9B633}" dt="2021-05-19T09:46:50.288" v="312" actId="20577"/>
          <ac:spMkLst>
            <pc:docMk/>
            <pc:sldMk cId="2098634960" sldId="292"/>
            <ac:spMk id="6" creationId="{9C5C2E34-288B-4199-800E-A883F72B693F}"/>
          </ac:spMkLst>
        </pc:spChg>
        <pc:spChg chg="mod">
          <ac:chgData name="yu 98" userId="afce8586f9e325f0" providerId="LiveId" clId="{9FB3AB94-E473-4C4E-913F-1ECB4BC9B633}" dt="2021-05-19T09:42:18.321" v="274" actId="1076"/>
          <ac:spMkLst>
            <pc:docMk/>
            <pc:sldMk cId="2098634960" sldId="292"/>
            <ac:spMk id="8" creationId="{B43AFEDA-B97C-46BF-8F21-2000FBDB2CAB}"/>
          </ac:spMkLst>
        </pc:spChg>
        <pc:picChg chg="add mod">
          <ac:chgData name="yu 98" userId="afce8586f9e325f0" providerId="LiveId" clId="{9FB3AB94-E473-4C4E-913F-1ECB4BC9B633}" dt="2021-05-19T09:46:54.546" v="315" actId="1076"/>
          <ac:picMkLst>
            <pc:docMk/>
            <pc:sldMk cId="2098634960" sldId="292"/>
            <ac:picMk id="2" creationId="{55A320D1-2930-481C-8704-9D3D42A4E12A}"/>
          </ac:picMkLst>
        </pc:picChg>
        <pc:picChg chg="del">
          <ac:chgData name="yu 98" userId="afce8586f9e325f0" providerId="LiveId" clId="{9FB3AB94-E473-4C4E-913F-1ECB4BC9B633}" dt="2021-05-19T09:42:21.488" v="275" actId="478"/>
          <ac:picMkLst>
            <pc:docMk/>
            <pc:sldMk cId="2098634960" sldId="292"/>
            <ac:picMk id="3" creationId="{0A5AE1C2-6D5B-41F4-A55A-75E4AC737EED}"/>
          </ac:picMkLst>
        </pc:picChg>
        <pc:picChg chg="del">
          <ac:chgData name="yu 98" userId="afce8586f9e325f0" providerId="LiveId" clId="{9FB3AB94-E473-4C4E-913F-1ECB4BC9B633}" dt="2021-05-19T09:42:21.488" v="275" actId="478"/>
          <ac:picMkLst>
            <pc:docMk/>
            <pc:sldMk cId="2098634960" sldId="292"/>
            <ac:picMk id="1030" creationId="{8BF4D247-3293-40F3-8069-B15E36E606AC}"/>
          </ac:picMkLst>
        </pc:picChg>
      </pc:sldChg>
      <pc:sldChg chg="addSp delSp modSp add mod delAnim modAnim">
        <pc:chgData name="yu 98" userId="afce8586f9e325f0" providerId="LiveId" clId="{9FB3AB94-E473-4C4E-913F-1ECB4BC9B633}" dt="2021-05-19T09:49:55.884" v="501" actId="478"/>
        <pc:sldMkLst>
          <pc:docMk/>
          <pc:sldMk cId="2393426180" sldId="293"/>
        </pc:sldMkLst>
        <pc:spChg chg="add mod">
          <ac:chgData name="yu 98" userId="afce8586f9e325f0" providerId="LiveId" clId="{9FB3AB94-E473-4C4E-913F-1ECB4BC9B633}" dt="2021-05-19T09:49:38.347" v="495" actId="20577"/>
          <ac:spMkLst>
            <pc:docMk/>
            <pc:sldMk cId="2393426180" sldId="293"/>
            <ac:spMk id="5" creationId="{90961755-CCF3-45D7-BFA3-97B0DDAD8DCD}"/>
          </ac:spMkLst>
        </pc:spChg>
        <pc:spChg chg="del mod">
          <ac:chgData name="yu 98" userId="afce8586f9e325f0" providerId="LiveId" clId="{9FB3AB94-E473-4C4E-913F-1ECB4BC9B633}" dt="2021-05-19T09:47:30.330" v="349" actId="478"/>
          <ac:spMkLst>
            <pc:docMk/>
            <pc:sldMk cId="2393426180" sldId="293"/>
            <ac:spMk id="6" creationId="{9C5C2E34-288B-4199-800E-A883F72B693F}"/>
          </ac:spMkLst>
        </pc:spChg>
        <pc:picChg chg="del">
          <ac:chgData name="yu 98" userId="afce8586f9e325f0" providerId="LiveId" clId="{9FB3AB94-E473-4C4E-913F-1ECB4BC9B633}" dt="2021-05-19T09:47:11.227" v="348" actId="478"/>
          <ac:picMkLst>
            <pc:docMk/>
            <pc:sldMk cId="2393426180" sldId="293"/>
            <ac:picMk id="2" creationId="{55A320D1-2930-481C-8704-9D3D42A4E12A}"/>
          </ac:picMkLst>
        </pc:picChg>
        <pc:picChg chg="add mod">
          <ac:chgData name="yu 98" userId="afce8586f9e325f0" providerId="LiveId" clId="{9FB3AB94-E473-4C4E-913F-1ECB4BC9B633}" dt="2021-05-19T09:49:45.635" v="498" actId="1076"/>
          <ac:picMkLst>
            <pc:docMk/>
            <pc:sldMk cId="2393426180" sldId="293"/>
            <ac:picMk id="3" creationId="{5FC20749-A7B8-4738-AA00-9C05074B753A}"/>
          </ac:picMkLst>
        </pc:picChg>
        <pc:picChg chg="add del">
          <ac:chgData name="yu 98" userId="afce8586f9e325f0" providerId="LiveId" clId="{9FB3AB94-E473-4C4E-913F-1ECB4BC9B633}" dt="2021-05-19T09:49:55.884" v="501" actId="478"/>
          <ac:picMkLst>
            <pc:docMk/>
            <pc:sldMk cId="2393426180" sldId="293"/>
            <ac:picMk id="4" creationId="{9F6CE6A1-C2C0-4774-9531-1029E7826C8E}"/>
          </ac:picMkLst>
        </pc:picChg>
      </pc:sldChg>
      <pc:sldChg chg="modSp add ord">
        <pc:chgData name="yu 98" userId="afce8586f9e325f0" providerId="LiveId" clId="{9FB3AB94-E473-4C4E-913F-1ECB4BC9B633}" dt="2021-05-19T09:50:30.877" v="506" actId="207"/>
        <pc:sldMkLst>
          <pc:docMk/>
          <pc:sldMk cId="883691872" sldId="294"/>
        </pc:sldMkLst>
        <pc:spChg chg="mod">
          <ac:chgData name="yu 98" userId="afce8586f9e325f0" providerId="LiveId" clId="{9FB3AB94-E473-4C4E-913F-1ECB4BC9B633}" dt="2021-05-19T09:50:30.877" v="506" actId="207"/>
          <ac:spMkLst>
            <pc:docMk/>
            <pc:sldMk cId="883691872" sldId="294"/>
            <ac:spMk id="10" creationId="{B8F87925-2F64-4B4C-B7C8-A72329A4DFA3}"/>
          </ac:spMkLst>
        </pc:spChg>
      </pc:sldChg>
      <pc:sldChg chg="addSp delSp modSp add mod delAnim">
        <pc:chgData name="yu 98" userId="afce8586f9e325f0" providerId="LiveId" clId="{9FB3AB94-E473-4C4E-913F-1ECB4BC9B633}" dt="2021-05-19T09:53:02.018" v="528" actId="14100"/>
        <pc:sldMkLst>
          <pc:docMk/>
          <pc:sldMk cId="2071276516" sldId="295"/>
        </pc:sldMkLst>
        <pc:spChg chg="del">
          <ac:chgData name="yu 98" userId="afce8586f9e325f0" providerId="LiveId" clId="{9FB3AB94-E473-4C4E-913F-1ECB4BC9B633}" dt="2021-05-19T09:50:48.833" v="508" actId="478"/>
          <ac:spMkLst>
            <pc:docMk/>
            <pc:sldMk cId="2071276516" sldId="295"/>
            <ac:spMk id="5" creationId="{90961755-CCF3-45D7-BFA3-97B0DDAD8DCD}"/>
          </ac:spMkLst>
        </pc:spChg>
        <pc:spChg chg="add mod">
          <ac:chgData name="yu 98" userId="afce8586f9e325f0" providerId="LiveId" clId="{9FB3AB94-E473-4C4E-913F-1ECB4BC9B633}" dt="2021-05-19T09:51:56.965" v="523"/>
          <ac:spMkLst>
            <pc:docMk/>
            <pc:sldMk cId="2071276516" sldId="295"/>
            <ac:spMk id="6" creationId="{55EC1862-D421-4FDC-A6F2-64A4DBF8202C}"/>
          </ac:spMkLst>
        </pc:spChg>
        <pc:spChg chg="mod">
          <ac:chgData name="yu 98" userId="afce8586f9e325f0" providerId="LiveId" clId="{9FB3AB94-E473-4C4E-913F-1ECB4BC9B633}" dt="2021-05-19T09:51:33.770" v="522" actId="1076"/>
          <ac:spMkLst>
            <pc:docMk/>
            <pc:sldMk cId="2071276516" sldId="295"/>
            <ac:spMk id="8" creationId="{B43AFEDA-B97C-46BF-8F21-2000FBDB2CAB}"/>
          </ac:spMkLst>
        </pc:spChg>
        <pc:picChg chg="add mod">
          <ac:chgData name="yu 98" userId="afce8586f9e325f0" providerId="LiveId" clId="{9FB3AB94-E473-4C4E-913F-1ECB4BC9B633}" dt="2021-05-19T09:53:02.018" v="528" actId="14100"/>
          <ac:picMkLst>
            <pc:docMk/>
            <pc:sldMk cId="2071276516" sldId="295"/>
            <ac:picMk id="2" creationId="{29D1CD53-EF0E-4538-8122-1D752666B8CA}"/>
          </ac:picMkLst>
        </pc:picChg>
        <pc:picChg chg="del">
          <ac:chgData name="yu 98" userId="afce8586f9e325f0" providerId="LiveId" clId="{9FB3AB94-E473-4C4E-913F-1ECB4BC9B633}" dt="2021-05-19T09:50:48.833" v="508" actId="478"/>
          <ac:picMkLst>
            <pc:docMk/>
            <pc:sldMk cId="2071276516" sldId="295"/>
            <ac:picMk id="3" creationId="{5FC20749-A7B8-4738-AA00-9C05074B753A}"/>
          </ac:picMkLst>
        </pc:picChg>
      </pc:sldChg>
      <pc:sldChg chg="modSp add ord">
        <pc:chgData name="yu 98" userId="afce8586f9e325f0" providerId="LiveId" clId="{9FB3AB94-E473-4C4E-913F-1ECB4BC9B633}" dt="2021-05-19T09:51:11.774" v="515" actId="207"/>
        <pc:sldMkLst>
          <pc:docMk/>
          <pc:sldMk cId="1904186388" sldId="296"/>
        </pc:sldMkLst>
        <pc:spChg chg="mod">
          <ac:chgData name="yu 98" userId="afce8586f9e325f0" providerId="LiveId" clId="{9FB3AB94-E473-4C4E-913F-1ECB4BC9B633}" dt="2021-05-19T09:51:11.774" v="515" actId="207"/>
          <ac:spMkLst>
            <pc:docMk/>
            <pc:sldMk cId="1904186388" sldId="296"/>
            <ac:spMk id="10" creationId="{B8F87925-2F64-4B4C-B7C8-A72329A4DFA3}"/>
          </ac:spMkLst>
        </pc:spChg>
      </pc:sldChg>
      <pc:sldChg chg="addSp delSp modSp add mod">
        <pc:chgData name="yu 98" userId="afce8586f9e325f0" providerId="LiveId" clId="{9FB3AB94-E473-4C4E-913F-1ECB4BC9B633}" dt="2021-05-19T10:06:42.344" v="1044" actId="20577"/>
        <pc:sldMkLst>
          <pc:docMk/>
          <pc:sldMk cId="2716125321" sldId="297"/>
        </pc:sldMkLst>
        <pc:spChg chg="add del mod">
          <ac:chgData name="yu 98" userId="afce8586f9e325f0" providerId="LiveId" clId="{9FB3AB94-E473-4C4E-913F-1ECB4BC9B633}" dt="2021-05-19T09:54:04.668" v="537" actId="478"/>
          <ac:spMkLst>
            <pc:docMk/>
            <pc:sldMk cId="2716125321" sldId="297"/>
            <ac:spMk id="3" creationId="{28D4E3BD-3554-4083-B793-CDD0E97F16AC}"/>
          </ac:spMkLst>
        </pc:spChg>
        <pc:spChg chg="mod">
          <ac:chgData name="yu 98" userId="afce8586f9e325f0" providerId="LiveId" clId="{9FB3AB94-E473-4C4E-913F-1ECB4BC9B633}" dt="2021-05-19T10:06:42.344" v="1044" actId="20577"/>
          <ac:spMkLst>
            <pc:docMk/>
            <pc:sldMk cId="2716125321" sldId="297"/>
            <ac:spMk id="6" creationId="{55EC1862-D421-4FDC-A6F2-64A4DBF8202C}"/>
          </ac:spMkLst>
        </pc:spChg>
        <pc:picChg chg="del">
          <ac:chgData name="yu 98" userId="afce8586f9e325f0" providerId="LiveId" clId="{9FB3AB94-E473-4C4E-913F-1ECB4BC9B633}" dt="2021-05-19T09:53:27.555" v="534" actId="478"/>
          <ac:picMkLst>
            <pc:docMk/>
            <pc:sldMk cId="2716125321" sldId="297"/>
            <ac:picMk id="2" creationId="{29D1CD53-EF0E-4538-8122-1D752666B8CA}"/>
          </ac:picMkLst>
        </pc:picChg>
        <pc:picChg chg="add mod">
          <ac:chgData name="yu 98" userId="afce8586f9e325f0" providerId="LiveId" clId="{9FB3AB94-E473-4C4E-913F-1ECB4BC9B633}" dt="2021-05-19T10:06:40.234" v="1042" actId="1076"/>
          <ac:picMkLst>
            <pc:docMk/>
            <pc:sldMk cId="2716125321" sldId="297"/>
            <ac:picMk id="4" creationId="{033184B7-F44A-4A54-BB32-E2AB3DBCF80F}"/>
          </ac:picMkLst>
        </pc:picChg>
      </pc:sldChg>
      <pc:sldChg chg="addSp delSp modSp add mod delAnim modAnim">
        <pc:chgData name="yu 98" userId="afce8586f9e325f0" providerId="LiveId" clId="{9FB3AB94-E473-4C4E-913F-1ECB4BC9B633}" dt="2021-05-19T10:12:56.478" v="1184"/>
        <pc:sldMkLst>
          <pc:docMk/>
          <pc:sldMk cId="993120045" sldId="298"/>
        </pc:sldMkLst>
        <pc:spChg chg="add mod">
          <ac:chgData name="yu 98" userId="afce8586f9e325f0" providerId="LiveId" clId="{9FB3AB94-E473-4C4E-913F-1ECB4BC9B633}" dt="2021-05-19T09:59:49.287" v="824" actId="207"/>
          <ac:spMkLst>
            <pc:docMk/>
            <pc:sldMk cId="993120045" sldId="298"/>
            <ac:spMk id="2" creationId="{0785F9DE-A11F-447C-93D0-FD69F55B1BD7}"/>
          </ac:spMkLst>
        </pc:spChg>
        <pc:spChg chg="add mod">
          <ac:chgData name="yu 98" userId="afce8586f9e325f0" providerId="LiveId" clId="{9FB3AB94-E473-4C4E-913F-1ECB4BC9B633}" dt="2021-05-19T10:02:46.753" v="935" actId="1076"/>
          <ac:spMkLst>
            <pc:docMk/>
            <pc:sldMk cId="993120045" sldId="298"/>
            <ac:spMk id="4" creationId="{31600900-9630-4C25-9488-7765011C7382}"/>
          </ac:spMkLst>
        </pc:spChg>
        <pc:spChg chg="del mod">
          <ac:chgData name="yu 98" userId="afce8586f9e325f0" providerId="LiveId" clId="{9FB3AB94-E473-4C4E-913F-1ECB4BC9B633}" dt="2021-05-19T09:55:11.569" v="584" actId="478"/>
          <ac:spMkLst>
            <pc:docMk/>
            <pc:sldMk cId="993120045" sldId="298"/>
            <ac:spMk id="5" creationId="{90961755-CCF3-45D7-BFA3-97B0DDAD8DCD}"/>
          </ac:spMkLst>
        </pc:spChg>
        <pc:spChg chg="add mod">
          <ac:chgData name="yu 98" userId="afce8586f9e325f0" providerId="LiveId" clId="{9FB3AB94-E473-4C4E-913F-1ECB4BC9B633}" dt="2021-05-19T10:00:22.832" v="837" actId="1076"/>
          <ac:spMkLst>
            <pc:docMk/>
            <pc:sldMk cId="993120045" sldId="298"/>
            <ac:spMk id="6" creationId="{DAE7E139-45E5-4B89-B1C8-366327091FA4}"/>
          </ac:spMkLst>
        </pc:spChg>
        <pc:spChg chg="add del mod">
          <ac:chgData name="yu 98" userId="afce8586f9e325f0" providerId="LiveId" clId="{9FB3AB94-E473-4C4E-913F-1ECB4BC9B633}" dt="2021-05-19T09:58:21.807" v="753" actId="20577"/>
          <ac:spMkLst>
            <pc:docMk/>
            <pc:sldMk cId="993120045" sldId="298"/>
            <ac:spMk id="7" creationId="{122D03EF-25FC-4FF0-905B-5E71D900F52D}"/>
          </ac:spMkLst>
        </pc:spChg>
        <pc:spChg chg="add mod">
          <ac:chgData name="yu 98" userId="afce8586f9e325f0" providerId="LiveId" clId="{9FB3AB94-E473-4C4E-913F-1ECB4BC9B633}" dt="2021-05-19T09:59:49.287" v="824" actId="207"/>
          <ac:spMkLst>
            <pc:docMk/>
            <pc:sldMk cId="993120045" sldId="298"/>
            <ac:spMk id="9" creationId="{73742C3B-8D25-4A31-88BB-82A07673F448}"/>
          </ac:spMkLst>
        </pc:spChg>
        <pc:spChg chg="add mod">
          <ac:chgData name="yu 98" userId="afce8586f9e325f0" providerId="LiveId" clId="{9FB3AB94-E473-4C4E-913F-1ECB4BC9B633}" dt="2021-05-19T09:59:10.386" v="795" actId="20577"/>
          <ac:spMkLst>
            <pc:docMk/>
            <pc:sldMk cId="993120045" sldId="298"/>
            <ac:spMk id="10" creationId="{DAFB1A25-0FBE-421B-8910-2DDA8AF51DEB}"/>
          </ac:spMkLst>
        </pc:spChg>
        <pc:spChg chg="add mod">
          <ac:chgData name="yu 98" userId="afce8586f9e325f0" providerId="LiveId" clId="{9FB3AB94-E473-4C4E-913F-1ECB4BC9B633}" dt="2021-05-19T10:04:59.669" v="1033" actId="1076"/>
          <ac:spMkLst>
            <pc:docMk/>
            <pc:sldMk cId="993120045" sldId="298"/>
            <ac:spMk id="11" creationId="{529C3955-E066-4DF7-90A3-1DEB7571B86B}"/>
          </ac:spMkLst>
        </pc:spChg>
        <pc:spChg chg="add del mod">
          <ac:chgData name="yu 98" userId="afce8586f9e325f0" providerId="LiveId" clId="{9FB3AB94-E473-4C4E-913F-1ECB4BC9B633}" dt="2021-05-19T10:00:33.790" v="842" actId="478"/>
          <ac:spMkLst>
            <pc:docMk/>
            <pc:sldMk cId="993120045" sldId="298"/>
            <ac:spMk id="12" creationId="{1CFCAAED-788B-4193-9E93-2C5F0F0D3A7B}"/>
          </ac:spMkLst>
        </pc:spChg>
        <pc:spChg chg="add del mod">
          <ac:chgData name="yu 98" userId="afce8586f9e325f0" providerId="LiveId" clId="{9FB3AB94-E473-4C4E-913F-1ECB4BC9B633}" dt="2021-05-19T10:00:32.847" v="841" actId="478"/>
          <ac:spMkLst>
            <pc:docMk/>
            <pc:sldMk cId="993120045" sldId="298"/>
            <ac:spMk id="13" creationId="{B7D7A96C-B860-4C05-8EBC-08CBB0969EAB}"/>
          </ac:spMkLst>
        </pc:spChg>
        <pc:spChg chg="add mod">
          <ac:chgData name="yu 98" userId="afce8586f9e325f0" providerId="LiveId" clId="{9FB3AB94-E473-4C4E-913F-1ECB4BC9B633}" dt="2021-05-19T10:01:16.020" v="850" actId="207"/>
          <ac:spMkLst>
            <pc:docMk/>
            <pc:sldMk cId="993120045" sldId="298"/>
            <ac:spMk id="14" creationId="{D4EDBD4D-08A1-40BA-A18B-2F84263181C7}"/>
          </ac:spMkLst>
        </pc:spChg>
        <pc:spChg chg="add mod">
          <ac:chgData name="yu 98" userId="afce8586f9e325f0" providerId="LiveId" clId="{9FB3AB94-E473-4C4E-913F-1ECB4BC9B633}" dt="2021-05-19T10:09:36.540" v="1061" actId="207"/>
          <ac:spMkLst>
            <pc:docMk/>
            <pc:sldMk cId="993120045" sldId="298"/>
            <ac:spMk id="15" creationId="{40625686-03A7-4675-A2D8-AA8973102F45}"/>
          </ac:spMkLst>
        </pc:spChg>
        <pc:spChg chg="add mod">
          <ac:chgData name="yu 98" userId="afce8586f9e325f0" providerId="LiveId" clId="{9FB3AB94-E473-4C4E-913F-1ECB4BC9B633}" dt="2021-05-19T10:03:17.794" v="942" actId="1076"/>
          <ac:spMkLst>
            <pc:docMk/>
            <pc:sldMk cId="993120045" sldId="298"/>
            <ac:spMk id="16" creationId="{2F849581-9323-42A6-8C96-587A1C526B80}"/>
          </ac:spMkLst>
        </pc:spChg>
        <pc:spChg chg="add mod">
          <ac:chgData name="yu 98" userId="afce8586f9e325f0" providerId="LiveId" clId="{9FB3AB94-E473-4C4E-913F-1ECB4BC9B633}" dt="2021-05-19T10:03:21.171" v="944" actId="1076"/>
          <ac:spMkLst>
            <pc:docMk/>
            <pc:sldMk cId="993120045" sldId="298"/>
            <ac:spMk id="17" creationId="{19EF79F6-8F03-4818-A07D-829ED25E2C8C}"/>
          </ac:spMkLst>
        </pc:spChg>
        <pc:spChg chg="add mod">
          <ac:chgData name="yu 98" userId="afce8586f9e325f0" providerId="LiveId" clId="{9FB3AB94-E473-4C4E-913F-1ECB4BC9B633}" dt="2021-05-19T10:04:32.473" v="1028" actId="14100"/>
          <ac:spMkLst>
            <pc:docMk/>
            <pc:sldMk cId="993120045" sldId="298"/>
            <ac:spMk id="18" creationId="{FA7C28ED-886E-4020-B484-B468E009364D}"/>
          </ac:spMkLst>
        </pc:spChg>
        <pc:spChg chg="add mod">
          <ac:chgData name="yu 98" userId="afce8586f9e325f0" providerId="LiveId" clId="{9FB3AB94-E473-4C4E-913F-1ECB4BC9B633}" dt="2021-05-19T10:04:43.872" v="1030" actId="1076"/>
          <ac:spMkLst>
            <pc:docMk/>
            <pc:sldMk cId="993120045" sldId="298"/>
            <ac:spMk id="19" creationId="{EB20252A-6945-4D13-B5D6-E0D4EB4166FE}"/>
          </ac:spMkLst>
        </pc:spChg>
        <pc:spChg chg="add mod">
          <ac:chgData name="yu 98" userId="afce8586f9e325f0" providerId="LiveId" clId="{9FB3AB94-E473-4C4E-913F-1ECB4BC9B633}" dt="2021-05-19T10:12:55.135" v="1183" actId="207"/>
          <ac:spMkLst>
            <pc:docMk/>
            <pc:sldMk cId="993120045" sldId="298"/>
            <ac:spMk id="20" creationId="{0983DAEC-9774-4DD6-A472-DC9795C87E32}"/>
          </ac:spMkLst>
        </pc:spChg>
        <pc:spChg chg="add mod">
          <ac:chgData name="yu 98" userId="afce8586f9e325f0" providerId="LiveId" clId="{9FB3AB94-E473-4C4E-913F-1ECB4BC9B633}" dt="2021-05-19T10:10:39.772" v="1116" actId="207"/>
          <ac:spMkLst>
            <pc:docMk/>
            <pc:sldMk cId="993120045" sldId="298"/>
            <ac:spMk id="21" creationId="{53EE1547-EF38-4827-A3F6-219C5BBD95B2}"/>
          </ac:spMkLst>
        </pc:spChg>
        <pc:picChg chg="del">
          <ac:chgData name="yu 98" userId="afce8586f9e325f0" providerId="LiveId" clId="{9FB3AB94-E473-4C4E-913F-1ECB4BC9B633}" dt="2021-05-19T09:55:04.298" v="581" actId="478"/>
          <ac:picMkLst>
            <pc:docMk/>
            <pc:sldMk cId="993120045" sldId="298"/>
            <ac:picMk id="3" creationId="{5FC20749-A7B8-4738-AA00-9C05074B753A}"/>
          </ac:picMkLst>
        </pc:picChg>
      </pc:sldChg>
      <pc:sldChg chg="addSp delSp modSp add mod">
        <pc:chgData name="yu 98" userId="afce8586f9e325f0" providerId="LiveId" clId="{9FB3AB94-E473-4C4E-913F-1ECB4BC9B633}" dt="2021-05-19T10:07:59.754" v="1053" actId="1076"/>
        <pc:sldMkLst>
          <pc:docMk/>
          <pc:sldMk cId="3097598491" sldId="299"/>
        </pc:sldMkLst>
        <pc:spChg chg="mod">
          <ac:chgData name="yu 98" userId="afce8586f9e325f0" providerId="LiveId" clId="{9FB3AB94-E473-4C4E-913F-1ECB4BC9B633}" dt="2021-05-19T10:06:54.590" v="1047" actId="20577"/>
          <ac:spMkLst>
            <pc:docMk/>
            <pc:sldMk cId="3097598491" sldId="299"/>
            <ac:spMk id="6" creationId="{55EC1862-D421-4FDC-A6F2-64A4DBF8202C}"/>
          </ac:spMkLst>
        </pc:spChg>
        <pc:picChg chg="del">
          <ac:chgData name="yu 98" userId="afce8586f9e325f0" providerId="LiveId" clId="{9FB3AB94-E473-4C4E-913F-1ECB4BC9B633}" dt="2021-05-19T10:07:55.152" v="1050" actId="478"/>
          <ac:picMkLst>
            <pc:docMk/>
            <pc:sldMk cId="3097598491" sldId="299"/>
            <ac:picMk id="2" creationId="{29D1CD53-EF0E-4538-8122-1D752666B8CA}"/>
          </ac:picMkLst>
        </pc:picChg>
        <pc:picChg chg="add mod">
          <ac:chgData name="yu 98" userId="afce8586f9e325f0" providerId="LiveId" clId="{9FB3AB94-E473-4C4E-913F-1ECB4BC9B633}" dt="2021-05-19T10:07:59.754" v="1053" actId="1076"/>
          <ac:picMkLst>
            <pc:docMk/>
            <pc:sldMk cId="3097598491" sldId="299"/>
            <ac:picMk id="3" creationId="{1D209EA0-FEB7-41DF-9622-04E366BC0EF5}"/>
          </ac:picMkLst>
        </pc:picChg>
      </pc:sldChg>
      <pc:sldChg chg="addSp delSp modSp add mod modAnim">
        <pc:chgData name="yu 98" userId="afce8586f9e325f0" providerId="LiveId" clId="{9FB3AB94-E473-4C4E-913F-1ECB4BC9B633}" dt="2021-05-19T10:09:58.049" v="1089" actId="14100"/>
        <pc:sldMkLst>
          <pc:docMk/>
          <pc:sldMk cId="3032542257" sldId="300"/>
        </pc:sldMkLst>
        <pc:spChg chg="mod">
          <ac:chgData name="yu 98" userId="afce8586f9e325f0" providerId="LiveId" clId="{9FB3AB94-E473-4C4E-913F-1ECB4BC9B633}" dt="2021-05-19T10:08:23.172" v="1056" actId="20577"/>
          <ac:spMkLst>
            <pc:docMk/>
            <pc:sldMk cId="3032542257" sldId="300"/>
            <ac:spMk id="6" creationId="{55EC1862-D421-4FDC-A6F2-64A4DBF8202C}"/>
          </ac:spMkLst>
        </pc:spChg>
        <pc:spChg chg="add mod">
          <ac:chgData name="yu 98" userId="afce8586f9e325f0" providerId="LiveId" clId="{9FB3AB94-E473-4C4E-913F-1ECB4BC9B633}" dt="2021-05-19T10:09:58.049" v="1089" actId="14100"/>
          <ac:spMkLst>
            <pc:docMk/>
            <pc:sldMk cId="3032542257" sldId="300"/>
            <ac:spMk id="7" creationId="{547188E3-B944-43C9-869A-3E5A8F6BB055}"/>
          </ac:spMkLst>
        </pc:spChg>
        <pc:picChg chg="add mod">
          <ac:chgData name="yu 98" userId="afce8586f9e325f0" providerId="LiveId" clId="{9FB3AB94-E473-4C4E-913F-1ECB4BC9B633}" dt="2021-05-19T10:09:28.569" v="1060" actId="1076"/>
          <ac:picMkLst>
            <pc:docMk/>
            <pc:sldMk cId="3032542257" sldId="300"/>
            <ac:picMk id="2" creationId="{325FBB7A-919F-4020-8BD0-04D016E11FA9}"/>
          </ac:picMkLst>
        </pc:picChg>
        <pc:picChg chg="del">
          <ac:chgData name="yu 98" userId="afce8586f9e325f0" providerId="LiveId" clId="{9FB3AB94-E473-4C4E-913F-1ECB4BC9B633}" dt="2021-05-19T10:08:24.675" v="1057" actId="478"/>
          <ac:picMkLst>
            <pc:docMk/>
            <pc:sldMk cId="3032542257" sldId="300"/>
            <ac:picMk id="4" creationId="{033184B7-F44A-4A54-BB32-E2AB3DBCF80F}"/>
          </ac:picMkLst>
        </pc:picChg>
      </pc:sldChg>
    </pc:docChg>
  </pc:docChgLst>
  <pc:docChgLst>
    <pc:chgData name="yu 98" userId="afce8586f9e325f0" providerId="LiveId" clId="{E43AEA83-E57D-4028-B341-A7BF0C66FBA1}"/>
    <pc:docChg chg="undo custSel addSld modSld sldOrd">
      <pc:chgData name="yu 98" userId="afce8586f9e325f0" providerId="LiveId" clId="{E43AEA83-E57D-4028-B341-A7BF0C66FBA1}" dt="2021-04-21T09:54:52.981" v="647"/>
      <pc:docMkLst>
        <pc:docMk/>
      </pc:docMkLst>
      <pc:sldChg chg="modSp">
        <pc:chgData name="yu 98" userId="afce8586f9e325f0" providerId="LiveId" clId="{E43AEA83-E57D-4028-B341-A7BF0C66FBA1}" dt="2021-04-21T09:30:11.237" v="190" actId="207"/>
        <pc:sldMkLst>
          <pc:docMk/>
          <pc:sldMk cId="1167419830" sldId="268"/>
        </pc:sldMkLst>
        <pc:spChg chg="mod">
          <ac:chgData name="yu 98" userId="afce8586f9e325f0" providerId="LiveId" clId="{E43AEA83-E57D-4028-B341-A7BF0C66FBA1}" dt="2021-04-21T09:30:11.237" v="190" actId="207"/>
          <ac:spMkLst>
            <pc:docMk/>
            <pc:sldMk cId="1167419830" sldId="268"/>
            <ac:spMk id="10" creationId="{B8F87925-2F64-4B4C-B7C8-A72329A4DFA3}"/>
          </ac:spMkLst>
        </pc:spChg>
      </pc:sldChg>
      <pc:sldChg chg="addSp delSp modSp new mod modAnim">
        <pc:chgData name="yu 98" userId="afce8586f9e325f0" providerId="LiveId" clId="{E43AEA83-E57D-4028-B341-A7BF0C66FBA1}" dt="2021-04-21T09:11:45.608" v="10"/>
        <pc:sldMkLst>
          <pc:docMk/>
          <pc:sldMk cId="3340835219" sldId="270"/>
        </pc:sldMkLst>
        <pc:spChg chg="del">
          <ac:chgData name="yu 98" userId="afce8586f9e325f0" providerId="LiveId" clId="{E43AEA83-E57D-4028-B341-A7BF0C66FBA1}" dt="2021-04-21T09:10:57.297" v="1" actId="478"/>
          <ac:spMkLst>
            <pc:docMk/>
            <pc:sldMk cId="3340835219" sldId="270"/>
            <ac:spMk id="2" creationId="{AF2B65A6-F9EF-47BB-A1F6-61318343549C}"/>
          </ac:spMkLst>
        </pc:spChg>
        <pc:spChg chg="del">
          <ac:chgData name="yu 98" userId="afce8586f9e325f0" providerId="LiveId" clId="{E43AEA83-E57D-4028-B341-A7BF0C66FBA1}" dt="2021-04-21T09:10:57.297" v="1" actId="478"/>
          <ac:spMkLst>
            <pc:docMk/>
            <pc:sldMk cId="3340835219" sldId="270"/>
            <ac:spMk id="3" creationId="{44D5E14B-C0F9-458C-A5DC-BB189A50FA30}"/>
          </ac:spMkLst>
        </pc:spChg>
        <pc:spChg chg="add mod">
          <ac:chgData name="yu 98" userId="afce8586f9e325f0" providerId="LiveId" clId="{E43AEA83-E57D-4028-B341-A7BF0C66FBA1}" dt="2021-04-21T09:11:16.343" v="8"/>
          <ac:spMkLst>
            <pc:docMk/>
            <pc:sldMk cId="3340835219" sldId="270"/>
            <ac:spMk id="5" creationId="{5FC92862-F4CC-445C-BA44-9BFBE2B22C40}"/>
          </ac:spMkLst>
        </pc:spChg>
        <pc:spChg chg="add del mod">
          <ac:chgData name="yu 98" userId="afce8586f9e325f0" providerId="LiveId" clId="{E43AEA83-E57D-4028-B341-A7BF0C66FBA1}" dt="2021-04-21T09:11:45.608" v="10"/>
          <ac:spMkLst>
            <pc:docMk/>
            <pc:sldMk cId="3340835219" sldId="270"/>
            <ac:spMk id="6" creationId="{BFAF6A8D-7E36-4133-AF31-94C84F1D8FC6}"/>
          </ac:spMkLst>
        </pc:spChg>
        <pc:picChg chg="add mod">
          <ac:chgData name="yu 98" userId="afce8586f9e325f0" providerId="LiveId" clId="{E43AEA83-E57D-4028-B341-A7BF0C66FBA1}" dt="2021-04-21T09:11:09.590" v="7" actId="1076"/>
          <ac:picMkLst>
            <pc:docMk/>
            <pc:sldMk cId="3340835219" sldId="270"/>
            <ac:picMk id="4" creationId="{7420C765-026F-4A33-99C0-A9113D8FCB8C}"/>
          </ac:picMkLst>
        </pc:picChg>
      </pc:sldChg>
      <pc:sldChg chg="addSp delSp modSp new mod modAnim">
        <pc:chgData name="yu 98" userId="afce8586f9e325f0" providerId="LiveId" clId="{E43AEA83-E57D-4028-B341-A7BF0C66FBA1}" dt="2021-04-21T09:32:46.597" v="206" actId="1076"/>
        <pc:sldMkLst>
          <pc:docMk/>
          <pc:sldMk cId="42775388" sldId="271"/>
        </pc:sldMkLst>
        <pc:spChg chg="del">
          <ac:chgData name="yu 98" userId="afce8586f9e325f0" providerId="LiveId" clId="{E43AEA83-E57D-4028-B341-A7BF0C66FBA1}" dt="2021-04-21T09:11:52.410" v="12" actId="478"/>
          <ac:spMkLst>
            <pc:docMk/>
            <pc:sldMk cId="42775388" sldId="271"/>
            <ac:spMk id="2" creationId="{56D4DDCF-C2CA-4185-AA22-A05FA68F3E68}"/>
          </ac:spMkLst>
        </pc:spChg>
        <pc:spChg chg="del">
          <ac:chgData name="yu 98" userId="afce8586f9e325f0" providerId="LiveId" clId="{E43AEA83-E57D-4028-B341-A7BF0C66FBA1}" dt="2021-04-21T09:11:52.410" v="12" actId="478"/>
          <ac:spMkLst>
            <pc:docMk/>
            <pc:sldMk cId="42775388" sldId="271"/>
            <ac:spMk id="3" creationId="{7E0131EC-EA80-4C82-80A2-91C9EF44D69E}"/>
          </ac:spMkLst>
        </pc:spChg>
        <pc:spChg chg="add mod">
          <ac:chgData name="yu 98" userId="afce8586f9e325f0" providerId="LiveId" clId="{E43AEA83-E57D-4028-B341-A7BF0C66FBA1}" dt="2021-04-21T09:11:52.779" v="13"/>
          <ac:spMkLst>
            <pc:docMk/>
            <pc:sldMk cId="42775388" sldId="271"/>
            <ac:spMk id="4" creationId="{8D3093A1-E871-49CB-B881-68A96D54C2E9}"/>
          </ac:spMkLst>
        </pc:spChg>
        <pc:spChg chg="add mod">
          <ac:chgData name="yu 98" userId="afce8586f9e325f0" providerId="LiveId" clId="{E43AEA83-E57D-4028-B341-A7BF0C66FBA1}" dt="2021-04-21T09:25:26.476" v="107" actId="1076"/>
          <ac:spMkLst>
            <pc:docMk/>
            <pc:sldMk cId="42775388" sldId="271"/>
            <ac:spMk id="5" creationId="{A8B0688E-76C6-4B4F-9318-F0D0065FADEA}"/>
          </ac:spMkLst>
        </pc:spChg>
        <pc:spChg chg="add mod">
          <ac:chgData name="yu 98" userId="afce8586f9e325f0" providerId="LiveId" clId="{E43AEA83-E57D-4028-B341-A7BF0C66FBA1}" dt="2021-04-21T09:25:28.230" v="108" actId="1076"/>
          <ac:spMkLst>
            <pc:docMk/>
            <pc:sldMk cId="42775388" sldId="271"/>
            <ac:spMk id="6" creationId="{DDE5BF6E-5EEC-411F-8867-8E8381B259DF}"/>
          </ac:spMkLst>
        </pc:spChg>
        <pc:spChg chg="add del mod">
          <ac:chgData name="yu 98" userId="afce8586f9e325f0" providerId="LiveId" clId="{E43AEA83-E57D-4028-B341-A7BF0C66FBA1}" dt="2021-04-21T09:27:13.754" v="123" actId="478"/>
          <ac:spMkLst>
            <pc:docMk/>
            <pc:sldMk cId="42775388" sldId="271"/>
            <ac:spMk id="7" creationId="{BDCF903F-1F25-4C5E-8BC2-5EDA3B9BC4C7}"/>
          </ac:spMkLst>
        </pc:spChg>
        <pc:spChg chg="add del mod">
          <ac:chgData name="yu 98" userId="afce8586f9e325f0" providerId="LiveId" clId="{E43AEA83-E57D-4028-B341-A7BF0C66FBA1}" dt="2021-04-21T09:21:56.853" v="72" actId="478"/>
          <ac:spMkLst>
            <pc:docMk/>
            <pc:sldMk cId="42775388" sldId="271"/>
            <ac:spMk id="9" creationId="{30CD0ABC-2DF3-45C5-9AD1-EB5FCBFF6F1D}"/>
          </ac:spMkLst>
        </pc:spChg>
        <pc:spChg chg="add mod">
          <ac:chgData name="yu 98" userId="afce8586f9e325f0" providerId="LiveId" clId="{E43AEA83-E57D-4028-B341-A7BF0C66FBA1}" dt="2021-04-21T09:25:13.947" v="102" actId="14100"/>
          <ac:spMkLst>
            <pc:docMk/>
            <pc:sldMk cId="42775388" sldId="271"/>
            <ac:spMk id="10" creationId="{D3CE9FC6-FB5F-4430-AD98-B0347DB3708B}"/>
          </ac:spMkLst>
        </pc:spChg>
        <pc:spChg chg="add mod">
          <ac:chgData name="yu 98" userId="afce8586f9e325f0" providerId="LiveId" clId="{E43AEA83-E57D-4028-B341-A7BF0C66FBA1}" dt="2021-04-21T09:27:56.533" v="153" actId="1076"/>
          <ac:spMkLst>
            <pc:docMk/>
            <pc:sldMk cId="42775388" sldId="271"/>
            <ac:spMk id="11" creationId="{52BDB076-AC03-439A-A4FC-02AF415D5A24}"/>
          </ac:spMkLst>
        </pc:spChg>
        <pc:spChg chg="add mod">
          <ac:chgData name="yu 98" userId="afce8586f9e325f0" providerId="LiveId" clId="{E43AEA83-E57D-4028-B341-A7BF0C66FBA1}" dt="2021-04-21T09:29:28.370" v="189" actId="20577"/>
          <ac:spMkLst>
            <pc:docMk/>
            <pc:sldMk cId="42775388" sldId="271"/>
            <ac:spMk id="14" creationId="{2E13BBA0-49BE-4B9D-AFC2-8852A4ED977C}"/>
          </ac:spMkLst>
        </pc:spChg>
        <pc:picChg chg="add mod">
          <ac:chgData name="yu 98" userId="afce8586f9e325f0" providerId="LiveId" clId="{E43AEA83-E57D-4028-B341-A7BF0C66FBA1}" dt="2021-04-21T09:25:31.598" v="110" actId="1076"/>
          <ac:picMkLst>
            <pc:docMk/>
            <pc:sldMk cId="42775388" sldId="271"/>
            <ac:picMk id="3" creationId="{F680B84B-B68A-46FC-9C50-BE127E65A662}"/>
          </ac:picMkLst>
        </pc:picChg>
        <pc:picChg chg="add mod">
          <ac:chgData name="yu 98" userId="afce8586f9e325f0" providerId="LiveId" clId="{E43AEA83-E57D-4028-B341-A7BF0C66FBA1}" dt="2021-04-21T09:32:46.597" v="206" actId="1076"/>
          <ac:picMkLst>
            <pc:docMk/>
            <pc:sldMk cId="42775388" sldId="271"/>
            <ac:picMk id="8" creationId="{1A4C1C29-53F3-4A05-807D-442E4B7B0EDD}"/>
          </ac:picMkLst>
        </pc:picChg>
        <pc:picChg chg="add mod">
          <ac:chgData name="yu 98" userId="afce8586f9e325f0" providerId="LiveId" clId="{E43AEA83-E57D-4028-B341-A7BF0C66FBA1}" dt="2021-04-21T09:25:29.966" v="109" actId="1076"/>
          <ac:picMkLst>
            <pc:docMk/>
            <pc:sldMk cId="42775388" sldId="271"/>
            <ac:picMk id="1026" creationId="{BA1AABC6-4C20-4AC7-9F79-65453CA1B8AC}"/>
          </ac:picMkLst>
        </pc:picChg>
        <pc:picChg chg="add mod">
          <ac:chgData name="yu 98" userId="afce8586f9e325f0" providerId="LiveId" clId="{E43AEA83-E57D-4028-B341-A7BF0C66FBA1}" dt="2021-04-21T09:25:03.384" v="98" actId="1076"/>
          <ac:picMkLst>
            <pc:docMk/>
            <pc:sldMk cId="42775388" sldId="271"/>
            <ac:picMk id="1028" creationId="{2C26EE90-DAD1-4733-B704-3DC17616DA3A}"/>
          </ac:picMkLst>
        </pc:picChg>
      </pc:sldChg>
      <pc:sldChg chg="modSp add mod ord">
        <pc:chgData name="yu 98" userId="afce8586f9e325f0" providerId="LiveId" clId="{E43AEA83-E57D-4028-B341-A7BF0C66FBA1}" dt="2021-04-21T09:30:49.396" v="201" actId="207"/>
        <pc:sldMkLst>
          <pc:docMk/>
          <pc:sldMk cId="834345601" sldId="272"/>
        </pc:sldMkLst>
        <pc:spChg chg="mod">
          <ac:chgData name="yu 98" userId="afce8586f9e325f0" providerId="LiveId" clId="{E43AEA83-E57D-4028-B341-A7BF0C66FBA1}" dt="2021-04-21T09:30:49.396" v="201" actId="207"/>
          <ac:spMkLst>
            <pc:docMk/>
            <pc:sldMk cId="834345601" sldId="272"/>
            <ac:spMk id="10" creationId="{B8F87925-2F64-4B4C-B7C8-A72329A4DFA3}"/>
          </ac:spMkLst>
        </pc:spChg>
      </pc:sldChg>
      <pc:sldChg chg="addSp delSp modSp add mod ord delAnim modAnim">
        <pc:chgData name="yu 98" userId="afce8586f9e325f0" providerId="LiveId" clId="{E43AEA83-E57D-4028-B341-A7BF0C66FBA1}" dt="2021-04-21T09:45:40.987" v="450"/>
        <pc:sldMkLst>
          <pc:docMk/>
          <pc:sldMk cId="4109318823" sldId="273"/>
        </pc:sldMkLst>
        <pc:spChg chg="del mod">
          <ac:chgData name="yu 98" userId="afce8586f9e325f0" providerId="LiveId" clId="{E43AEA83-E57D-4028-B341-A7BF0C66FBA1}" dt="2021-04-21T09:34:07.470" v="222" actId="478"/>
          <ac:spMkLst>
            <pc:docMk/>
            <pc:sldMk cId="4109318823" sldId="273"/>
            <ac:spMk id="4" creationId="{AE6525D4-F3D4-40DF-BC4A-E112AF0DFDDF}"/>
          </ac:spMkLst>
        </pc:spChg>
        <pc:spChg chg="add mod">
          <ac:chgData name="yu 98" userId="afce8586f9e325f0" providerId="LiveId" clId="{E43AEA83-E57D-4028-B341-A7BF0C66FBA1}" dt="2021-04-21T09:34:04.982" v="221" actId="1076"/>
          <ac:spMkLst>
            <pc:docMk/>
            <pc:sldMk cId="4109318823" sldId="273"/>
            <ac:spMk id="6" creationId="{0C032AC3-6706-48FA-ACC4-8CEA515E5958}"/>
          </ac:spMkLst>
        </pc:spChg>
        <pc:spChg chg="add mod">
          <ac:chgData name="yu 98" userId="afce8586f9e325f0" providerId="LiveId" clId="{E43AEA83-E57D-4028-B341-A7BF0C66FBA1}" dt="2021-04-21T09:42:23.270" v="274" actId="5793"/>
          <ac:spMkLst>
            <pc:docMk/>
            <pc:sldMk cId="4109318823" sldId="273"/>
            <ac:spMk id="7" creationId="{5EFFE27D-745F-48D7-B73A-4C1C8424526D}"/>
          </ac:spMkLst>
        </pc:spChg>
        <pc:spChg chg="add mod">
          <ac:chgData name="yu 98" userId="afce8586f9e325f0" providerId="LiveId" clId="{E43AEA83-E57D-4028-B341-A7BF0C66FBA1}" dt="2021-04-21T09:43:04.465" v="353" actId="20577"/>
          <ac:spMkLst>
            <pc:docMk/>
            <pc:sldMk cId="4109318823" sldId="273"/>
            <ac:spMk id="8" creationId="{11B838B4-D4EE-440F-99F2-5DEC82BC146B}"/>
          </ac:spMkLst>
        </pc:spChg>
        <pc:spChg chg="add mod">
          <ac:chgData name="yu 98" userId="afce8586f9e325f0" providerId="LiveId" clId="{E43AEA83-E57D-4028-B341-A7BF0C66FBA1}" dt="2021-04-21T09:43:31.784" v="430" actId="20577"/>
          <ac:spMkLst>
            <pc:docMk/>
            <pc:sldMk cId="4109318823" sldId="273"/>
            <ac:spMk id="9" creationId="{7E967ED0-D7A1-4449-BA82-0393D9A91FED}"/>
          </ac:spMkLst>
        </pc:spChg>
        <pc:picChg chg="add mod">
          <ac:chgData name="yu 98" userId="afce8586f9e325f0" providerId="LiveId" clId="{E43AEA83-E57D-4028-B341-A7BF0C66FBA1}" dt="2021-04-21T09:42:21.469" v="273" actId="1076"/>
          <ac:picMkLst>
            <pc:docMk/>
            <pc:sldMk cId="4109318823" sldId="273"/>
            <ac:picMk id="2" creationId="{762E770C-29FF-497C-99CF-86A973DC7F93}"/>
          </ac:picMkLst>
        </pc:picChg>
        <pc:picChg chg="del mod">
          <ac:chgData name="yu 98" userId="afce8586f9e325f0" providerId="LiveId" clId="{E43AEA83-E57D-4028-B341-A7BF0C66FBA1}" dt="2021-04-21T09:34:09.286" v="224" actId="478"/>
          <ac:picMkLst>
            <pc:docMk/>
            <pc:sldMk cId="4109318823" sldId="273"/>
            <ac:picMk id="5" creationId="{494CF889-0F22-4A1A-9B45-B2F4B19F6C79}"/>
          </ac:picMkLst>
        </pc:picChg>
        <pc:picChg chg="add mod">
          <ac:chgData name="yu 98" userId="afce8586f9e325f0" providerId="LiveId" clId="{E43AEA83-E57D-4028-B341-A7BF0C66FBA1}" dt="2021-04-21T09:45:06.325" v="445" actId="1076"/>
          <ac:picMkLst>
            <pc:docMk/>
            <pc:sldMk cId="4109318823" sldId="273"/>
            <ac:picMk id="10" creationId="{80350A61-BE40-4001-871A-32D9D32ACB8A}"/>
          </ac:picMkLst>
        </pc:picChg>
      </pc:sldChg>
      <pc:sldChg chg="new">
        <pc:chgData name="yu 98" userId="afce8586f9e325f0" providerId="LiveId" clId="{E43AEA83-E57D-4028-B341-A7BF0C66FBA1}" dt="2021-04-21T09:44:31.560" v="431" actId="680"/>
        <pc:sldMkLst>
          <pc:docMk/>
          <pc:sldMk cId="1488964938" sldId="274"/>
        </pc:sldMkLst>
      </pc:sldChg>
      <pc:sldChg chg="addSp delSp modSp add mod">
        <pc:chgData name="yu 98" userId="afce8586f9e325f0" providerId="LiveId" clId="{E43AEA83-E57D-4028-B341-A7BF0C66FBA1}" dt="2021-04-21T09:45:00.968" v="442" actId="478"/>
        <pc:sldMkLst>
          <pc:docMk/>
          <pc:sldMk cId="2191564451" sldId="275"/>
        </pc:sldMkLst>
        <pc:spChg chg="del">
          <ac:chgData name="yu 98" userId="afce8586f9e325f0" providerId="LiveId" clId="{E43AEA83-E57D-4028-B341-A7BF0C66FBA1}" dt="2021-04-21T09:44:43.433" v="434" actId="478"/>
          <ac:spMkLst>
            <pc:docMk/>
            <pc:sldMk cId="2191564451" sldId="275"/>
            <ac:spMk id="7" creationId="{5EFFE27D-745F-48D7-B73A-4C1C8424526D}"/>
          </ac:spMkLst>
        </pc:spChg>
        <pc:spChg chg="del">
          <ac:chgData name="yu 98" userId="afce8586f9e325f0" providerId="LiveId" clId="{E43AEA83-E57D-4028-B341-A7BF0C66FBA1}" dt="2021-04-21T09:44:46.533" v="435" actId="478"/>
          <ac:spMkLst>
            <pc:docMk/>
            <pc:sldMk cId="2191564451" sldId="275"/>
            <ac:spMk id="8" creationId="{11B838B4-D4EE-440F-99F2-5DEC82BC146B}"/>
          </ac:spMkLst>
        </pc:spChg>
        <pc:spChg chg="del">
          <ac:chgData name="yu 98" userId="afce8586f9e325f0" providerId="LiveId" clId="{E43AEA83-E57D-4028-B341-A7BF0C66FBA1}" dt="2021-04-21T09:44:46.533" v="435" actId="478"/>
          <ac:spMkLst>
            <pc:docMk/>
            <pc:sldMk cId="2191564451" sldId="275"/>
            <ac:spMk id="9" creationId="{7E967ED0-D7A1-4449-BA82-0393D9A91FED}"/>
          </ac:spMkLst>
        </pc:spChg>
        <pc:picChg chg="del">
          <ac:chgData name="yu 98" userId="afce8586f9e325f0" providerId="LiveId" clId="{E43AEA83-E57D-4028-B341-A7BF0C66FBA1}" dt="2021-04-21T09:44:39.869" v="433" actId="478"/>
          <ac:picMkLst>
            <pc:docMk/>
            <pc:sldMk cId="2191564451" sldId="275"/>
            <ac:picMk id="2" creationId="{762E770C-29FF-497C-99CF-86A973DC7F93}"/>
          </ac:picMkLst>
        </pc:picChg>
        <pc:picChg chg="add del mod">
          <ac:chgData name="yu 98" userId="afce8586f9e325f0" providerId="LiveId" clId="{E43AEA83-E57D-4028-B341-A7BF0C66FBA1}" dt="2021-04-21T09:45:00.968" v="442" actId="478"/>
          <ac:picMkLst>
            <pc:docMk/>
            <pc:sldMk cId="2191564451" sldId="275"/>
            <ac:picMk id="3" creationId="{BCB40466-7522-4011-8B60-1F15DC264FD5}"/>
          </ac:picMkLst>
        </pc:picChg>
      </pc:sldChg>
      <pc:sldChg chg="addSp delSp modSp add mod delAnim modAnim">
        <pc:chgData name="yu 98" userId="afce8586f9e325f0" providerId="LiveId" clId="{E43AEA83-E57D-4028-B341-A7BF0C66FBA1}" dt="2021-04-21T09:54:52.981" v="647"/>
        <pc:sldMkLst>
          <pc:docMk/>
          <pc:sldMk cId="2795199213" sldId="276"/>
        </pc:sldMkLst>
        <pc:spChg chg="mod">
          <ac:chgData name="yu 98" userId="afce8586f9e325f0" providerId="LiveId" clId="{E43AEA83-E57D-4028-B341-A7BF0C66FBA1}" dt="2021-04-21T09:47:43.129" v="635" actId="20577"/>
          <ac:spMkLst>
            <pc:docMk/>
            <pc:sldMk cId="2795199213" sldId="276"/>
            <ac:spMk id="7" creationId="{5EFFE27D-745F-48D7-B73A-4C1C8424526D}"/>
          </ac:spMkLst>
        </pc:spChg>
        <pc:spChg chg="del">
          <ac:chgData name="yu 98" userId="afce8586f9e325f0" providerId="LiveId" clId="{E43AEA83-E57D-4028-B341-A7BF0C66FBA1}" dt="2021-04-21T09:46:42.897" v="456" actId="478"/>
          <ac:spMkLst>
            <pc:docMk/>
            <pc:sldMk cId="2795199213" sldId="276"/>
            <ac:spMk id="8" creationId="{11B838B4-D4EE-440F-99F2-5DEC82BC146B}"/>
          </ac:spMkLst>
        </pc:spChg>
        <pc:spChg chg="del mod">
          <ac:chgData name="yu 98" userId="afce8586f9e325f0" providerId="LiveId" clId="{E43AEA83-E57D-4028-B341-A7BF0C66FBA1}" dt="2021-04-21T09:46:38.110" v="454" actId="478"/>
          <ac:spMkLst>
            <pc:docMk/>
            <pc:sldMk cId="2795199213" sldId="276"/>
            <ac:spMk id="9" creationId="{7E967ED0-D7A1-4449-BA82-0393D9A91FED}"/>
          </ac:spMkLst>
        </pc:spChg>
        <pc:picChg chg="del">
          <ac:chgData name="yu 98" userId="afce8586f9e325f0" providerId="LiveId" clId="{E43AEA83-E57D-4028-B341-A7BF0C66FBA1}" dt="2021-04-21T09:46:40.790" v="455" actId="478"/>
          <ac:picMkLst>
            <pc:docMk/>
            <pc:sldMk cId="2795199213" sldId="276"/>
            <ac:picMk id="2" creationId="{762E770C-29FF-497C-99CF-86A973DC7F93}"/>
          </ac:picMkLst>
        </pc:picChg>
        <pc:picChg chg="add mod ord">
          <ac:chgData name="yu 98" userId="afce8586f9e325f0" providerId="LiveId" clId="{E43AEA83-E57D-4028-B341-A7BF0C66FBA1}" dt="2021-04-21T09:54:51.395" v="646" actId="166"/>
          <ac:picMkLst>
            <pc:docMk/>
            <pc:sldMk cId="2795199213" sldId="276"/>
            <ac:picMk id="3" creationId="{B2F8D2C0-D51D-4EC9-BD55-2632FE720054}"/>
          </ac:picMkLst>
        </pc:picChg>
        <pc:picChg chg="add mod">
          <ac:chgData name="yu 98" userId="afce8586f9e325f0" providerId="LiveId" clId="{E43AEA83-E57D-4028-B341-A7BF0C66FBA1}" dt="2021-04-21T09:54:36.276" v="643" actId="1076"/>
          <ac:picMkLst>
            <pc:docMk/>
            <pc:sldMk cId="2795199213" sldId="276"/>
            <ac:picMk id="4" creationId="{DFE284EC-2DF6-4DA7-AF5D-0212271B37DD}"/>
          </ac:picMkLst>
        </pc:picChg>
        <pc:picChg chg="del">
          <ac:chgData name="yu 98" userId="afce8586f9e325f0" providerId="LiveId" clId="{E43AEA83-E57D-4028-B341-A7BF0C66FBA1}" dt="2021-04-21T09:46:34.608" v="452" actId="478"/>
          <ac:picMkLst>
            <pc:docMk/>
            <pc:sldMk cId="2795199213" sldId="276"/>
            <ac:picMk id="10" creationId="{80350A61-BE40-4001-871A-32D9D32ACB8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0EC5233-0B77-4D2A-B4B0-2A2665DFDDB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2021/5/19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9D0BA90-D507-41D0-B6ED-FDEBA44CAA4D}" type="datetime1">
              <a:rPr lang="ja-JP" altLang="en-US" smtClean="0"/>
              <a:pPr/>
              <a:t>2021/5/19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EE2CF44-2B13-41B4-A334-1CDF534EEBB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959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301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6328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9047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251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864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4287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6404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19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098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163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977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2106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90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721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579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164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ECC0172-A7CF-4BC0-8484-F66727EC67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362200"/>
            <a:ext cx="94488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1FE4A6-A302-4919-8A49-CEB8647436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987676"/>
            <a:ext cx="94488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</p:txBody>
      </p:sp>
      <p:sp>
        <p:nvSpPr>
          <p:cNvPr id="4" name="長方形 7">
            <a:extLst>
              <a:ext uri="{FF2B5EF4-FFF2-40B4-BE49-F238E27FC236}">
                <a16:creationId xmlns:a16="http://schemas.microsoft.com/office/drawing/2014/main" id="{3A3E5833-38E0-4F06-8B83-C4F611CB78FD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長方形 6">
            <a:extLst>
              <a:ext uri="{FF2B5EF4-FFF2-40B4-BE49-F238E27FC236}">
                <a16:creationId xmlns:a16="http://schemas.microsoft.com/office/drawing/2014/main" id="{56C2F72E-A446-4093-B966-72DFBE14E8FB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3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5ADC-4531-4A26-9662-E3176BCC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F04190-A8F2-4071-80C2-D2DB867B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534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B4DABE-965C-4ADA-876D-A739EF390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36000" y="1189038"/>
            <a:ext cx="2438400" cy="5516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31A201-E265-47CB-9087-0F6105452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20800" y="1189038"/>
            <a:ext cx="7112000" cy="5516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5721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3F7724-B5E7-43BF-ACCE-91AC2B7CA523}" type="datetime1">
              <a:rPr lang="ja-JP" altLang="en-US" smtClean="0"/>
              <a:pPr/>
              <a:t>2021/5/19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16FF7-AF11-440A-B49D-A8B41680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B47F8-BA25-41F8-8428-E2655514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663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08693-1973-457D-BC03-BC1877B5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7181A-9350-4395-9D1F-15E73E14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1162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48C6A-D770-46C0-A7CC-17A04211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EB6B6-0784-4583-AC5F-FE5988173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2133600"/>
            <a:ext cx="4775200" cy="4572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7DD699-6BD6-49F7-83B0-46DF9B7F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2133600"/>
            <a:ext cx="4775200" cy="4572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2041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830F6-7821-414C-942C-1E359750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36E702-B5F4-42FB-9869-DBC3E8EE7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637011-3F88-45B4-9D39-3867CC67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45297F-99BC-469A-AEA1-652FFD4FA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72EFA5-8D79-433F-9FEA-F0315A74B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66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8BB7C-CDAB-4358-A93C-25A91F2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39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03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F04B-FD22-4D7D-967C-676996B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61AB0-DC90-46AB-A4E3-2C443E846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7BAAF9-EA75-43E1-AEA6-5F53589B2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4504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BECD9-A0DB-4348-849D-5A2B32A6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F4BFE6-4B4F-40A4-AB49-F898B486B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2EF241-F728-4760-8B18-02EFC2F1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長方形 7">
            <a:extLst>
              <a:ext uri="{FF2B5EF4-FFF2-40B4-BE49-F238E27FC236}">
                <a16:creationId xmlns:a16="http://schemas.microsoft.com/office/drawing/2014/main" id="{F9AF891D-17F7-444B-A9B8-A9A8B0430DC2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1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D107DA-CB10-4338-A154-F5E1FBFBC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189038"/>
            <a:ext cx="9753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19338E0-3187-4A27-AEE6-16AD6A6AC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2133600"/>
            <a:ext cx="9753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179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74786" y="3779393"/>
            <a:ext cx="7049606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第</a:t>
            </a:r>
            <a:r>
              <a:rPr lang="ja-JP" altLang="en-US" sz="3600" dirty="0">
                <a:solidFill>
                  <a:srgbClr val="080808"/>
                </a:solidFill>
              </a:rPr>
              <a:t>五</a:t>
            </a:r>
            <a:r>
              <a:rPr lang="ja-JP" altLang="en-US" sz="3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回</a:t>
            </a:r>
            <a:r>
              <a:rPr lang="en-US" altLang="ja-JP" sz="3600" dirty="0">
                <a:solidFill>
                  <a:srgbClr val="080808"/>
                </a:solidFill>
              </a:rPr>
              <a:t>:</a:t>
            </a:r>
            <a:r>
              <a:rPr lang="ja-JP" altLang="en-US" sz="3600" dirty="0">
                <a:solidFill>
                  <a:srgbClr val="080808"/>
                </a:solidFill>
              </a:rPr>
              <a:t>四則演算</a:t>
            </a:r>
            <a:endParaRPr lang="en-US" altLang="ja-JP" sz="36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C6C3C5-8763-4529-86C6-C55DA8AA947D}"/>
              </a:ext>
            </a:extLst>
          </p:cNvPr>
          <p:cNvSpPr/>
          <p:nvPr/>
        </p:nvSpPr>
        <p:spPr>
          <a:xfrm>
            <a:off x="3272150" y="2522191"/>
            <a:ext cx="564770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b="0" kern="1200" cap="none" spc="0" dirty="0">
                <a:ln w="0"/>
                <a:gradFill>
                  <a:gsLst>
                    <a:gs pos="36000">
                      <a:srgbClr val="00B050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/>
                </a:gradFill>
                <a:effectLst/>
                <a:latin typeface="+mj-lt"/>
                <a:ea typeface="+mj-ea"/>
                <a:cs typeface="+mj-cs"/>
              </a:rPr>
              <a:t>Arduino</a:t>
            </a:r>
            <a:r>
              <a:rPr lang="ja-JP" altLang="en-US" sz="6600" b="0" kern="1200" cap="none" spc="0" dirty="0">
                <a:ln w="0"/>
                <a:gradFill>
                  <a:gsLst>
                    <a:gs pos="49000">
                      <a:srgbClr val="00B050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/>
                </a:gradFill>
                <a:effectLst/>
                <a:latin typeface="+mj-lt"/>
                <a:ea typeface="+mj-ea"/>
                <a:cs typeface="+mj-cs"/>
              </a:rPr>
              <a:t>講習会</a:t>
            </a:r>
            <a:endParaRPr lang="ja-JP" altLang="en-US" sz="6600" b="0" cap="none" spc="0" dirty="0">
              <a:ln w="0"/>
              <a:gradFill>
                <a:gsLst>
                  <a:gs pos="49000">
                    <a:srgbClr val="00B05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755575" y="152388"/>
            <a:ext cx="268084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変数とは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5CDEC3C-D947-4A65-8F3A-9B2B2C0D8FD6}"/>
              </a:ext>
            </a:extLst>
          </p:cNvPr>
          <p:cNvSpPr/>
          <p:nvPr/>
        </p:nvSpPr>
        <p:spPr bwMode="auto">
          <a:xfrm>
            <a:off x="47937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ja-JP" dirty="0">
                <a:solidFill>
                  <a:schemeClr val="bg1"/>
                </a:solidFill>
              </a:rPr>
              <a:t>2)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F18BA3-9B20-4F5D-8031-FEFBA7C9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98" y="2634687"/>
            <a:ext cx="4996019" cy="28803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BDC7-E878-4A30-8D98-847E4F27C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634687"/>
            <a:ext cx="5194437" cy="3093576"/>
          </a:xfrm>
          <a:prstGeom prst="rect">
            <a:avLst/>
          </a:prstGeom>
        </p:spPr>
      </p:pic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56E44233-325B-4625-8BB1-F68DD663BE8B}"/>
              </a:ext>
            </a:extLst>
          </p:cNvPr>
          <p:cNvSpPr/>
          <p:nvPr/>
        </p:nvSpPr>
        <p:spPr bwMode="auto">
          <a:xfrm>
            <a:off x="6237503" y="1056799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(3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5F17A80-4A36-47E1-B20D-9362D3EA8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919" y="2050489"/>
            <a:ext cx="3775532" cy="404871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38D17A3-C951-4C40-B0A9-311004214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603" y="2108359"/>
            <a:ext cx="3433366" cy="41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755575" y="152388"/>
            <a:ext cx="268084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変数とは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5CDEC3C-D947-4A65-8F3A-9B2B2C0D8FD6}"/>
              </a:ext>
            </a:extLst>
          </p:cNvPr>
          <p:cNvSpPr/>
          <p:nvPr/>
        </p:nvSpPr>
        <p:spPr bwMode="auto">
          <a:xfrm>
            <a:off x="47937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ja-JP" dirty="0">
                <a:solidFill>
                  <a:schemeClr val="bg1"/>
                </a:solidFill>
              </a:rPr>
              <a:t>2)-</a:t>
            </a:r>
            <a:r>
              <a:rPr lang="ja-JP" altLang="en-US" dirty="0">
                <a:solidFill>
                  <a:schemeClr val="bg1"/>
                </a:solidFill>
              </a:rPr>
              <a:t>解説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F18BA3-9B20-4F5D-8031-FEFBA7C9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98" y="2634687"/>
            <a:ext cx="4996019" cy="28803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BDC7-E878-4A30-8D98-847E4F27C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634687"/>
            <a:ext cx="5194437" cy="3093576"/>
          </a:xfrm>
          <a:prstGeom prst="rect">
            <a:avLst/>
          </a:prstGeom>
        </p:spPr>
      </p:pic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56E44233-325B-4625-8BB1-F68DD663BE8B}"/>
              </a:ext>
            </a:extLst>
          </p:cNvPr>
          <p:cNvSpPr/>
          <p:nvPr/>
        </p:nvSpPr>
        <p:spPr bwMode="auto">
          <a:xfrm>
            <a:off x="6237503" y="1056799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(3</a:t>
            </a:r>
            <a:r>
              <a:rPr lang="en-US" altLang="ja-JP" dirty="0">
                <a:solidFill>
                  <a:schemeClr val="bg1"/>
                </a:solidFill>
              </a:rPr>
              <a:t>)-</a:t>
            </a:r>
            <a:r>
              <a:rPr lang="ja-JP" altLang="en-US" dirty="0">
                <a:solidFill>
                  <a:schemeClr val="bg1"/>
                </a:solidFill>
              </a:rPr>
              <a:t>解説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33F94848-60E4-481C-A831-2BFAA10279E2}"/>
              </a:ext>
            </a:extLst>
          </p:cNvPr>
          <p:cNvSpPr/>
          <p:nvPr/>
        </p:nvSpPr>
        <p:spPr bwMode="auto">
          <a:xfrm>
            <a:off x="486407" y="4365104"/>
            <a:ext cx="576064" cy="576064"/>
          </a:xfrm>
          <a:prstGeom prst="donu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円: 塗りつぶしなし 10">
            <a:extLst>
              <a:ext uri="{FF2B5EF4-FFF2-40B4-BE49-F238E27FC236}">
                <a16:creationId xmlns:a16="http://schemas.microsoft.com/office/drawing/2014/main" id="{21520CC3-0250-40A5-B21A-AD8DC851E3BF}"/>
              </a:ext>
            </a:extLst>
          </p:cNvPr>
          <p:cNvSpPr/>
          <p:nvPr/>
        </p:nvSpPr>
        <p:spPr bwMode="auto">
          <a:xfrm>
            <a:off x="6660217" y="4509120"/>
            <a:ext cx="576064" cy="576064"/>
          </a:xfrm>
          <a:prstGeom prst="donu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CA81C663-B33B-4312-8804-9DFFF854BAFF}"/>
              </a:ext>
            </a:extLst>
          </p:cNvPr>
          <p:cNvSpPr/>
          <p:nvPr/>
        </p:nvSpPr>
        <p:spPr bwMode="auto">
          <a:xfrm>
            <a:off x="1991544" y="2048972"/>
            <a:ext cx="4668673" cy="2143853"/>
          </a:xfrm>
          <a:prstGeom prst="wedgeEllipseCallout">
            <a:avLst>
              <a:gd name="adj1" fmla="val -69480"/>
              <a:gd name="adj2" fmla="val 64259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B1D51A4B-10D3-4A8F-8AE2-1E53DA6E042D}"/>
              </a:ext>
            </a:extLst>
          </p:cNvPr>
          <p:cNvSpPr/>
          <p:nvPr/>
        </p:nvSpPr>
        <p:spPr bwMode="auto">
          <a:xfrm>
            <a:off x="1991544" y="2067498"/>
            <a:ext cx="4668673" cy="2143853"/>
          </a:xfrm>
          <a:prstGeom prst="wedgeEllipseCallout">
            <a:avLst>
              <a:gd name="adj1" fmla="val 44599"/>
              <a:gd name="adj2" fmla="val 66644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600" dirty="0">
                <a:solidFill>
                  <a:schemeClr val="bg1"/>
                </a:solidFill>
              </a:rPr>
              <a:t>i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nt</a:t>
            </a: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が正常に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動作するのは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chemeClr val="bg1"/>
                </a:solidFill>
              </a:rPr>
              <a:t>整数の時だけ</a:t>
            </a:r>
            <a:endParaRPr kumimoji="0" lang="ja-JP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爆発: 8 pt 3">
            <a:extLst>
              <a:ext uri="{FF2B5EF4-FFF2-40B4-BE49-F238E27FC236}">
                <a16:creationId xmlns:a16="http://schemas.microsoft.com/office/drawing/2014/main" id="{2B51E50E-7B38-4BD0-B476-26CF2B8DF9E2}"/>
              </a:ext>
            </a:extLst>
          </p:cNvPr>
          <p:cNvSpPr/>
          <p:nvPr/>
        </p:nvSpPr>
        <p:spPr bwMode="auto">
          <a:xfrm>
            <a:off x="5531784" y="1347877"/>
            <a:ext cx="7344368" cy="3236298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はすべて切り捨て</a:t>
            </a:r>
          </a:p>
        </p:txBody>
      </p:sp>
    </p:spTree>
    <p:extLst>
      <p:ext uri="{BB962C8B-B14F-4D97-AF65-F5344CB8AC3E}">
        <p14:creationId xmlns:p14="http://schemas.microsoft.com/office/powerpoint/2010/main" val="32128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3" grpId="0" animBg="1"/>
      <p:bldP spid="14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755575" y="152388"/>
            <a:ext cx="268084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変数とは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5CDEC3C-D947-4A65-8F3A-9B2B2C0D8FD6}"/>
              </a:ext>
            </a:extLst>
          </p:cNvPr>
          <p:cNvSpPr/>
          <p:nvPr/>
        </p:nvSpPr>
        <p:spPr bwMode="auto">
          <a:xfrm>
            <a:off x="47937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(4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DFB1B79-2A44-4ED4-B6E4-7FF111474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215606"/>
            <a:ext cx="4040407" cy="548139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BC26C6A-8444-4194-8C50-4523F51A1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84" y="1809077"/>
            <a:ext cx="7253721" cy="45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5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1544" y="1951113"/>
            <a:ext cx="8208912" cy="2664296"/>
          </a:xfrm>
        </p:spPr>
        <p:txBody>
          <a:bodyPr rtlCol="0"/>
          <a:lstStyle/>
          <a:p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変数とは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に計算をさせよう</a:t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01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2347445" y="75366"/>
            <a:ext cx="749710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に計算をさせよう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BCF9995-F49B-4B59-8D26-2097A2FFF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700808"/>
            <a:ext cx="7305675" cy="325755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9924DB-5D00-4634-BE78-DE0893243E91}"/>
              </a:ext>
            </a:extLst>
          </p:cNvPr>
          <p:cNvSpPr/>
          <p:nvPr/>
        </p:nvSpPr>
        <p:spPr bwMode="auto">
          <a:xfrm>
            <a:off x="5881543" y="1867745"/>
            <a:ext cx="5256584" cy="457250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18FE78-5B58-4930-B65E-F6669F72156B}"/>
              </a:ext>
            </a:extLst>
          </p:cNvPr>
          <p:cNvSpPr txBox="1"/>
          <p:nvPr/>
        </p:nvSpPr>
        <p:spPr>
          <a:xfrm>
            <a:off x="7224973" y="1844824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 = 8/5;</a:t>
            </a:r>
          </a:p>
          <a:p>
            <a:r>
              <a:rPr kumimoji="1" lang="en-US" altLang="ja-JP" sz="3600" dirty="0"/>
              <a:t>y =8%5;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F766DD-1A0E-49BE-9ED8-831A2E374F6A}"/>
              </a:ext>
            </a:extLst>
          </p:cNvPr>
          <p:cNvSpPr txBox="1"/>
          <p:nvPr/>
        </p:nvSpPr>
        <p:spPr>
          <a:xfrm>
            <a:off x="8290428" y="3432551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</a:t>
            </a:r>
            <a:endParaRPr kumimoji="1" lang="ja-JP" altLang="en-US" sz="36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D2219C7-50F2-4E89-A304-B260EAA26C42}"/>
              </a:ext>
            </a:extLst>
          </p:cNvPr>
          <p:cNvGrpSpPr/>
          <p:nvPr/>
        </p:nvGrpSpPr>
        <p:grpSpPr>
          <a:xfrm>
            <a:off x="6310454" y="905355"/>
            <a:ext cx="4827673" cy="939469"/>
            <a:chOff x="6310454" y="905355"/>
            <a:chExt cx="4827673" cy="939469"/>
          </a:xfrm>
        </p:grpSpPr>
        <p:sp>
          <p:nvSpPr>
            <p:cNvPr id="7" name="フローチャート: 代替処理 6">
              <a:extLst>
                <a:ext uri="{FF2B5EF4-FFF2-40B4-BE49-F238E27FC236}">
                  <a16:creationId xmlns:a16="http://schemas.microsoft.com/office/drawing/2014/main" id="{29A5FA7E-3A72-45CE-BDE6-F8D490BA8401}"/>
                </a:ext>
              </a:extLst>
            </p:cNvPr>
            <p:cNvSpPr/>
            <p:nvPr/>
          </p:nvSpPr>
          <p:spPr bwMode="auto">
            <a:xfrm>
              <a:off x="6310454" y="905355"/>
              <a:ext cx="4827673" cy="939469"/>
            </a:xfrm>
            <a:prstGeom prst="flowChartAlternateProcess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F9F093E-7DC5-4DCF-8FEC-1506BACBB3EB}"/>
                </a:ext>
              </a:extLst>
            </p:cNvPr>
            <p:cNvSpPr txBox="1"/>
            <p:nvPr/>
          </p:nvSpPr>
          <p:spPr>
            <a:xfrm>
              <a:off x="7882844" y="1085623"/>
              <a:ext cx="1595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int</a:t>
              </a:r>
              <a:r>
                <a:rPr kumimoji="1" lang="ja-JP" altLang="en-US" sz="3600" dirty="0"/>
                <a:t>の時</a:t>
              </a:r>
            </a:p>
          </p:txBody>
        </p:sp>
      </p:grp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0EE9006-DF35-460C-A126-1A037FF6958B}"/>
              </a:ext>
            </a:extLst>
          </p:cNvPr>
          <p:cNvCxnSpPr/>
          <p:nvPr/>
        </p:nvCxnSpPr>
        <p:spPr bwMode="auto">
          <a:xfrm>
            <a:off x="8222252" y="4036223"/>
            <a:ext cx="617932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6440ABB1-9601-4262-BD1C-48A43AEEEB9F}"/>
              </a:ext>
            </a:extLst>
          </p:cNvPr>
          <p:cNvSpPr/>
          <p:nvPr/>
        </p:nvSpPr>
        <p:spPr bwMode="auto">
          <a:xfrm>
            <a:off x="8067774" y="4057012"/>
            <a:ext cx="179460" cy="586033"/>
          </a:xfrm>
          <a:custGeom>
            <a:avLst/>
            <a:gdLst>
              <a:gd name="connsiteX0" fmla="*/ 156583 w 179460"/>
              <a:gd name="connsiteY0" fmla="*/ 0 h 586033"/>
              <a:gd name="connsiteX1" fmla="*/ 167216 w 179460"/>
              <a:gd name="connsiteY1" fmla="*/ 329609 h 586033"/>
              <a:gd name="connsiteX2" fmla="*/ 7727 w 179460"/>
              <a:gd name="connsiteY2" fmla="*/ 563525 h 586033"/>
              <a:gd name="connsiteX3" fmla="*/ 39625 w 179460"/>
              <a:gd name="connsiteY3" fmla="*/ 563525 h 5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60" h="586033">
                <a:moveTo>
                  <a:pt x="156583" y="0"/>
                </a:moveTo>
                <a:cubicBezTo>
                  <a:pt x="174304" y="117844"/>
                  <a:pt x="192025" y="235688"/>
                  <a:pt x="167216" y="329609"/>
                </a:cubicBezTo>
                <a:cubicBezTo>
                  <a:pt x="142407" y="423530"/>
                  <a:pt x="28992" y="524539"/>
                  <a:pt x="7727" y="563525"/>
                </a:cubicBezTo>
                <a:cubicBezTo>
                  <a:pt x="-13538" y="602511"/>
                  <a:pt x="13043" y="583018"/>
                  <a:pt x="39625" y="5635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655BAD-2A92-41A5-B200-3648D9AC9495}"/>
              </a:ext>
            </a:extLst>
          </p:cNvPr>
          <p:cNvSpPr txBox="1"/>
          <p:nvPr/>
        </p:nvSpPr>
        <p:spPr>
          <a:xfrm>
            <a:off x="8310644" y="4057012"/>
            <a:ext cx="44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</a:t>
            </a:r>
            <a:endParaRPr kumimoji="1" lang="ja-JP" altLang="en-US" sz="3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0447795-7701-4AC0-8EA2-26B25097F89C}"/>
              </a:ext>
            </a:extLst>
          </p:cNvPr>
          <p:cNvSpPr txBox="1"/>
          <p:nvPr/>
        </p:nvSpPr>
        <p:spPr>
          <a:xfrm>
            <a:off x="7741700" y="399671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575228-CC2A-490A-B7B9-5614A8AF47CA}"/>
              </a:ext>
            </a:extLst>
          </p:cNvPr>
          <p:cNvSpPr txBox="1"/>
          <p:nvPr/>
        </p:nvSpPr>
        <p:spPr>
          <a:xfrm>
            <a:off x="8310645" y="455414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A4453BB-0F74-4AD2-930A-0336A1132849}"/>
              </a:ext>
            </a:extLst>
          </p:cNvPr>
          <p:cNvCxnSpPr/>
          <p:nvPr/>
        </p:nvCxnSpPr>
        <p:spPr bwMode="auto">
          <a:xfrm>
            <a:off x="7741700" y="5178608"/>
            <a:ext cx="1123466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18D6B7-CA5A-4FCF-B754-EAF19FD34FA3}"/>
              </a:ext>
            </a:extLst>
          </p:cNvPr>
          <p:cNvSpPr txBox="1"/>
          <p:nvPr/>
        </p:nvSpPr>
        <p:spPr>
          <a:xfrm>
            <a:off x="8310644" y="5126046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y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86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6" grpId="0" animBg="1"/>
      <p:bldP spid="17" grpId="0"/>
      <p:bldP spid="20" grpId="0"/>
      <p:bldP spid="21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2347445" y="75366"/>
            <a:ext cx="749710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に計算をさせよう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772091D-9A14-4926-81ED-B9A291646D5B}"/>
              </a:ext>
            </a:extLst>
          </p:cNvPr>
          <p:cNvSpPr/>
          <p:nvPr/>
        </p:nvSpPr>
        <p:spPr bwMode="auto">
          <a:xfrm>
            <a:off x="47937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(5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C83AE81-906F-4FCC-A5E7-A58A310BD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2" y="2233439"/>
            <a:ext cx="6048375" cy="40386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E84A049-50F3-4960-AB24-1970986D8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1" y="1844824"/>
            <a:ext cx="3916704" cy="49000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E41048-4477-4494-9B4D-2BCCFB8E3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987" y="2232887"/>
            <a:ext cx="6124575" cy="3981450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FD89062-CA68-489F-8CBF-3A16DF047E46}"/>
              </a:ext>
            </a:extLst>
          </p:cNvPr>
          <p:cNvSpPr/>
          <p:nvPr/>
        </p:nvSpPr>
        <p:spPr bwMode="auto">
          <a:xfrm>
            <a:off x="6600056" y="925815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(6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F4F1FB-D4E8-48D9-A0C3-C3F5AACA2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933" y="1913020"/>
            <a:ext cx="4567593" cy="47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2347445" y="75366"/>
            <a:ext cx="749710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に計算をさせよう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772091D-9A14-4926-81ED-B9A291646D5B}"/>
              </a:ext>
            </a:extLst>
          </p:cNvPr>
          <p:cNvSpPr/>
          <p:nvPr/>
        </p:nvSpPr>
        <p:spPr bwMode="auto">
          <a:xfrm>
            <a:off x="47937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(7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9ED082C-A924-41CB-A128-4E7A5EFF56D8}"/>
              </a:ext>
            </a:extLst>
          </p:cNvPr>
          <p:cNvSpPr/>
          <p:nvPr/>
        </p:nvSpPr>
        <p:spPr bwMode="auto">
          <a:xfrm>
            <a:off x="624001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(8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B1DFE6C-0A0C-40E3-88A3-06F5F8A4E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420888"/>
            <a:ext cx="4938433" cy="32403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9366802-5697-46FC-95F0-52CBA3381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544" y="2104491"/>
            <a:ext cx="2886658" cy="387315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D760548-BB1F-490B-8937-A1C527C8C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908" y="2262763"/>
            <a:ext cx="5506027" cy="354774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12B486B-0F41-4F6C-A487-1BE9922DC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2908" y="2154174"/>
            <a:ext cx="3123725" cy="3873154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06649B6-094F-4DC9-BA73-C1B17E95FABD}"/>
              </a:ext>
            </a:extLst>
          </p:cNvPr>
          <p:cNvGrpSpPr/>
          <p:nvPr/>
        </p:nvGrpSpPr>
        <p:grpSpPr>
          <a:xfrm>
            <a:off x="8153149" y="2420888"/>
            <a:ext cx="3382809" cy="2443539"/>
            <a:chOff x="6695975" y="3429000"/>
            <a:chExt cx="3382809" cy="2443539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914504D-07D3-4487-A2F9-734FFCCA007E}"/>
                </a:ext>
              </a:extLst>
            </p:cNvPr>
            <p:cNvSpPr/>
            <p:nvPr/>
          </p:nvSpPr>
          <p:spPr bwMode="auto">
            <a:xfrm>
              <a:off x="6695975" y="3429000"/>
              <a:ext cx="3382809" cy="244353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D4FAA31-C0F5-4526-894C-1835FA05EFC6}"/>
                </a:ext>
              </a:extLst>
            </p:cNvPr>
            <p:cNvSpPr txBox="1"/>
            <p:nvPr/>
          </p:nvSpPr>
          <p:spPr>
            <a:xfrm>
              <a:off x="8290428" y="3432551"/>
              <a:ext cx="4154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x</a:t>
              </a:r>
              <a:endParaRPr kumimoji="1" lang="ja-JP" altLang="en-US" sz="3600" dirty="0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E5DCE8C-E2C7-45EB-AD1A-6DE1C0B9FBBE}"/>
                </a:ext>
              </a:extLst>
            </p:cNvPr>
            <p:cNvCxnSpPr/>
            <p:nvPr/>
          </p:nvCxnSpPr>
          <p:spPr bwMode="auto">
            <a:xfrm>
              <a:off x="8222252" y="4036223"/>
              <a:ext cx="617932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7AC98502-751A-4FE3-9C4A-5DE4500B8461}"/>
                </a:ext>
              </a:extLst>
            </p:cNvPr>
            <p:cNvSpPr/>
            <p:nvPr/>
          </p:nvSpPr>
          <p:spPr bwMode="auto">
            <a:xfrm>
              <a:off x="8067774" y="4057012"/>
              <a:ext cx="179460" cy="586033"/>
            </a:xfrm>
            <a:custGeom>
              <a:avLst/>
              <a:gdLst>
                <a:gd name="connsiteX0" fmla="*/ 156583 w 179460"/>
                <a:gd name="connsiteY0" fmla="*/ 0 h 586033"/>
                <a:gd name="connsiteX1" fmla="*/ 167216 w 179460"/>
                <a:gd name="connsiteY1" fmla="*/ 329609 h 586033"/>
                <a:gd name="connsiteX2" fmla="*/ 7727 w 179460"/>
                <a:gd name="connsiteY2" fmla="*/ 563525 h 586033"/>
                <a:gd name="connsiteX3" fmla="*/ 39625 w 179460"/>
                <a:gd name="connsiteY3" fmla="*/ 563525 h 58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60" h="586033">
                  <a:moveTo>
                    <a:pt x="156583" y="0"/>
                  </a:moveTo>
                  <a:cubicBezTo>
                    <a:pt x="174304" y="117844"/>
                    <a:pt x="192025" y="235688"/>
                    <a:pt x="167216" y="329609"/>
                  </a:cubicBezTo>
                  <a:cubicBezTo>
                    <a:pt x="142407" y="423530"/>
                    <a:pt x="28992" y="524539"/>
                    <a:pt x="7727" y="563525"/>
                  </a:cubicBezTo>
                  <a:cubicBezTo>
                    <a:pt x="-13538" y="602511"/>
                    <a:pt x="13043" y="583018"/>
                    <a:pt x="39625" y="56352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8D94E68-379E-4750-ABAA-592112FFB613}"/>
                </a:ext>
              </a:extLst>
            </p:cNvPr>
            <p:cNvSpPr txBox="1"/>
            <p:nvPr/>
          </p:nvSpPr>
          <p:spPr>
            <a:xfrm>
              <a:off x="8310644" y="4057012"/>
              <a:ext cx="4411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5</a:t>
              </a:r>
              <a:endParaRPr kumimoji="1" lang="ja-JP" altLang="en-US" sz="36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FC6FD02-F23B-4E90-BDB2-21D88C2FFAD9}"/>
                </a:ext>
              </a:extLst>
            </p:cNvPr>
            <p:cNvSpPr txBox="1"/>
            <p:nvPr/>
          </p:nvSpPr>
          <p:spPr>
            <a:xfrm>
              <a:off x="7741700" y="3996714"/>
              <a:ext cx="4411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3</a:t>
              </a:r>
              <a:endParaRPr kumimoji="1" lang="ja-JP" altLang="en-US" sz="36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8D98009-EF83-4EDE-9C85-6F6F169EDF61}"/>
                </a:ext>
              </a:extLst>
            </p:cNvPr>
            <p:cNvSpPr txBox="1"/>
            <p:nvPr/>
          </p:nvSpPr>
          <p:spPr>
            <a:xfrm>
              <a:off x="8310645" y="4554147"/>
              <a:ext cx="4411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3</a:t>
              </a:r>
              <a:endParaRPr kumimoji="1" lang="ja-JP" altLang="en-US" sz="3600" dirty="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B046883-2B06-4336-BFD4-7E9C4717F8E4}"/>
                </a:ext>
              </a:extLst>
            </p:cNvPr>
            <p:cNvCxnSpPr/>
            <p:nvPr/>
          </p:nvCxnSpPr>
          <p:spPr bwMode="auto">
            <a:xfrm>
              <a:off x="7741700" y="5178608"/>
              <a:ext cx="1123466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28E63F9-2637-432E-9C1C-18B52DD8785D}"/>
                </a:ext>
              </a:extLst>
            </p:cNvPr>
            <p:cNvSpPr txBox="1"/>
            <p:nvPr/>
          </p:nvSpPr>
          <p:spPr>
            <a:xfrm>
              <a:off x="8310644" y="5126046"/>
              <a:ext cx="4154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y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441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2347445" y="75366"/>
            <a:ext cx="749710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に計算をさせよう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772091D-9A14-4926-81ED-B9A291646D5B}"/>
              </a:ext>
            </a:extLst>
          </p:cNvPr>
          <p:cNvSpPr/>
          <p:nvPr/>
        </p:nvSpPr>
        <p:spPr bwMode="auto">
          <a:xfrm>
            <a:off x="47937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(9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9ED082C-A924-41CB-A128-4E7A5EFF56D8}"/>
              </a:ext>
            </a:extLst>
          </p:cNvPr>
          <p:cNvSpPr/>
          <p:nvPr/>
        </p:nvSpPr>
        <p:spPr bwMode="auto">
          <a:xfrm>
            <a:off x="624001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(10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287F162-5748-4464-8B71-98497E2CF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91" y="2276873"/>
            <a:ext cx="5165229" cy="34026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742F2EC-D2E6-419F-BCD1-058558C61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504" y="2276873"/>
            <a:ext cx="2879328" cy="435648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209F39E-40B3-4ED8-B543-925429A6E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886" y="2171799"/>
            <a:ext cx="5309152" cy="3528391"/>
          </a:xfrm>
          <a:prstGeom prst="rect">
            <a:avLst/>
          </a:prstGeom>
        </p:spPr>
      </p:pic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F4BA2464-2073-487E-A361-A5FCAB697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084026"/>
              </p:ext>
            </p:extLst>
          </p:nvPr>
        </p:nvGraphicFramePr>
        <p:xfrm>
          <a:off x="7193233" y="2276873"/>
          <a:ext cx="3102458" cy="432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ビットマップ イメージ" r:id="rId7" imgW="2610000" imgH="3638520" progId="Paint.Picture">
                  <p:embed/>
                </p:oleObj>
              </mc:Choice>
              <mc:Fallback>
                <p:oleObj name="ビットマップ イメージ" r:id="rId7" imgW="2610000" imgH="3638520" progId="Paint.Picture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F4BA2464-2073-487E-A361-A5FCAB697D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3233" y="2276873"/>
                        <a:ext cx="3102458" cy="432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34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1544" y="1951113"/>
            <a:ext cx="8208912" cy="2664296"/>
          </a:xfrm>
        </p:spPr>
        <p:txBody>
          <a:bodyPr rtlCol="0"/>
          <a:lstStyle/>
          <a:p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変数とは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に計算をさせよう</a:t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480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1544" y="1951113"/>
            <a:ext cx="8208912" cy="2664296"/>
          </a:xfrm>
        </p:spPr>
        <p:txBody>
          <a:bodyPr rtlCol="0"/>
          <a:lstStyle/>
          <a:p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変数とは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に計算をさせよう</a:t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001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755575" y="152388"/>
            <a:ext cx="268084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変数とは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E44CC95-4BC6-4CBF-B233-0B1FFF08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484784"/>
            <a:ext cx="7095074" cy="419553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2CEAAC9-2D42-4D8F-94EA-FFF6C339C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495601"/>
            <a:ext cx="9820725" cy="419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755575" y="152388"/>
            <a:ext cx="268084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変数とは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E44CC95-4BC6-4CBF-B233-0B1FFF08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30" y="1268759"/>
            <a:ext cx="7095074" cy="4195539"/>
          </a:xfrm>
          <a:prstGeom prst="rect">
            <a:avLst/>
          </a:prstGeom>
        </p:spPr>
      </p:pic>
      <p:sp>
        <p:nvSpPr>
          <p:cNvPr id="2" name="円: 塗りつぶしなし 1">
            <a:extLst>
              <a:ext uri="{FF2B5EF4-FFF2-40B4-BE49-F238E27FC236}">
                <a16:creationId xmlns:a16="http://schemas.microsoft.com/office/drawing/2014/main" id="{5D7C4865-C856-485B-ABEF-C42504C76711}"/>
              </a:ext>
            </a:extLst>
          </p:cNvPr>
          <p:cNvSpPr/>
          <p:nvPr/>
        </p:nvSpPr>
        <p:spPr bwMode="auto">
          <a:xfrm>
            <a:off x="517891" y="3933056"/>
            <a:ext cx="3384376" cy="648072"/>
          </a:xfrm>
          <a:prstGeom prst="donu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76E00405-6578-4C49-87C2-1446A79E1AA9}"/>
              </a:ext>
            </a:extLst>
          </p:cNvPr>
          <p:cNvSpPr/>
          <p:nvPr/>
        </p:nvSpPr>
        <p:spPr bwMode="auto">
          <a:xfrm>
            <a:off x="4223792" y="3366528"/>
            <a:ext cx="6120680" cy="1430624"/>
          </a:xfrm>
          <a:prstGeom prst="wedgeRectCallout">
            <a:avLst>
              <a:gd name="adj1" fmla="val -54538"/>
              <a:gd name="adj2" fmla="val 11055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600" dirty="0">
                <a:solidFill>
                  <a:schemeClr val="bg1"/>
                </a:solidFill>
              </a:rPr>
              <a:t>i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nt    number    =  5;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データ型　変数名　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 </a:t>
            </a: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データ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</a:t>
            </a:r>
            <a:endParaRPr kumimoji="0" lang="ja-JP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矢印: 二方向 6">
            <a:extLst>
              <a:ext uri="{FF2B5EF4-FFF2-40B4-BE49-F238E27FC236}">
                <a16:creationId xmlns:a16="http://schemas.microsoft.com/office/drawing/2014/main" id="{DB88C91C-660F-410A-84DE-A974EA5D44D3}"/>
              </a:ext>
            </a:extLst>
          </p:cNvPr>
          <p:cNvSpPr/>
          <p:nvPr/>
        </p:nvSpPr>
        <p:spPr bwMode="auto">
          <a:xfrm rot="13256840">
            <a:off x="7178140" y="2038867"/>
            <a:ext cx="2331984" cy="2195335"/>
          </a:xfrm>
          <a:prstGeom prst="leftUpArrow">
            <a:avLst>
              <a:gd name="adj1" fmla="val 16480"/>
              <a:gd name="adj2" fmla="val 25000"/>
              <a:gd name="adj3" fmla="val 25000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爆発: 8 pt 8">
            <a:extLst>
              <a:ext uri="{FF2B5EF4-FFF2-40B4-BE49-F238E27FC236}">
                <a16:creationId xmlns:a16="http://schemas.microsoft.com/office/drawing/2014/main" id="{D2753995-A3ED-4FED-8158-83191FC21A20}"/>
              </a:ext>
            </a:extLst>
          </p:cNvPr>
          <p:cNvSpPr/>
          <p:nvPr/>
        </p:nvSpPr>
        <p:spPr bwMode="auto">
          <a:xfrm>
            <a:off x="3287688" y="838188"/>
            <a:ext cx="10610085" cy="1721083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solidFill>
                  <a:schemeClr val="bg1"/>
                </a:solidFill>
              </a:rPr>
              <a:t>左右を入れ替えたらエラーになる</a:t>
            </a:r>
            <a:endParaRPr kumimoji="0" lang="ja-JP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755575" y="152388"/>
            <a:ext cx="268084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変数とは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E5202FE-02A4-4088-807E-DA1B42760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1268760"/>
            <a:ext cx="5682481" cy="494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9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755575" y="152388"/>
            <a:ext cx="268084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変数とは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E44CC95-4BC6-4CBF-B233-0B1FFF08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1331230"/>
            <a:ext cx="7095074" cy="4195539"/>
          </a:xfrm>
          <a:prstGeom prst="rect">
            <a:avLst/>
          </a:prstGeom>
        </p:spPr>
      </p:pic>
      <p:sp>
        <p:nvSpPr>
          <p:cNvPr id="6" name="円: 塗りつぶしなし 5">
            <a:extLst>
              <a:ext uri="{FF2B5EF4-FFF2-40B4-BE49-F238E27FC236}">
                <a16:creationId xmlns:a16="http://schemas.microsoft.com/office/drawing/2014/main" id="{FA4D49A7-73BE-404C-ADF1-08F506675EFB}"/>
              </a:ext>
            </a:extLst>
          </p:cNvPr>
          <p:cNvSpPr/>
          <p:nvPr/>
        </p:nvSpPr>
        <p:spPr bwMode="auto">
          <a:xfrm>
            <a:off x="4007768" y="4077072"/>
            <a:ext cx="432048" cy="504056"/>
          </a:xfrm>
          <a:prstGeom prst="donut">
            <a:avLst>
              <a:gd name="adj" fmla="val 9121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D5529448-F749-4F9F-8742-4FEB80E1464E}"/>
              </a:ext>
            </a:extLst>
          </p:cNvPr>
          <p:cNvSpPr/>
          <p:nvPr/>
        </p:nvSpPr>
        <p:spPr bwMode="auto">
          <a:xfrm>
            <a:off x="4007768" y="5085184"/>
            <a:ext cx="3600400" cy="1285130"/>
          </a:xfrm>
          <a:prstGeom prst="wedgeEllipseCallout">
            <a:avLst>
              <a:gd name="adj1" fmla="val -36158"/>
              <a:gd name="adj2" fmla="val -82856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</a:rPr>
              <a:t>「</a:t>
            </a:r>
            <a:r>
              <a:rPr lang="en-US" altLang="ja-JP" dirty="0">
                <a:solidFill>
                  <a:schemeClr val="bg1"/>
                </a:solidFill>
              </a:rPr>
              <a:t>=</a:t>
            </a:r>
            <a:r>
              <a:rPr lang="ja-JP" altLang="en-US" dirty="0">
                <a:solidFill>
                  <a:schemeClr val="bg1"/>
                </a:solidFill>
              </a:rPr>
              <a:t>」は等号ではなく</a:t>
            </a:r>
            <a:endParaRPr lang="en-US" altLang="ja-JP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代入</a:t>
            </a:r>
          </a:p>
        </p:txBody>
      </p:sp>
    </p:spTree>
    <p:extLst>
      <p:ext uri="{BB962C8B-B14F-4D97-AF65-F5344CB8AC3E}">
        <p14:creationId xmlns:p14="http://schemas.microsoft.com/office/powerpoint/2010/main" val="244673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755575" y="152388"/>
            <a:ext cx="268084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変数とは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FCB68C4-F029-4BED-8992-D857372FD1CF}"/>
              </a:ext>
            </a:extLst>
          </p:cNvPr>
          <p:cNvSpPr/>
          <p:nvPr/>
        </p:nvSpPr>
        <p:spPr bwMode="auto">
          <a:xfrm>
            <a:off x="47937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(1)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F4B41E0-5610-466A-9A0F-C426D979B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864153"/>
            <a:ext cx="7315200" cy="4191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6E1BAED-D149-402C-BA90-2D24457CB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96" y="1988840"/>
            <a:ext cx="10661406" cy="45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755575" y="152388"/>
            <a:ext cx="268084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変数とは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3A90E4-46D2-4866-82C0-F8B6C3F0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132856"/>
            <a:ext cx="5622163" cy="3221031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5CDEC3C-D947-4A65-8F3A-9B2B2C0D8FD6}"/>
              </a:ext>
            </a:extLst>
          </p:cNvPr>
          <p:cNvSpPr/>
          <p:nvPr/>
        </p:nvSpPr>
        <p:spPr bwMode="auto">
          <a:xfrm>
            <a:off x="47937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(1)-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解説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80A2CCE-CDED-4A14-A429-5D7ABE21CDA3}"/>
              </a:ext>
            </a:extLst>
          </p:cNvPr>
          <p:cNvGrpSpPr/>
          <p:nvPr/>
        </p:nvGrpSpPr>
        <p:grpSpPr>
          <a:xfrm>
            <a:off x="5852248" y="1518896"/>
            <a:ext cx="3168352" cy="1368152"/>
            <a:chOff x="5852248" y="1518896"/>
            <a:chExt cx="3168352" cy="136815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FA0A19F8-43AB-44B5-A608-AB4089808F48}"/>
                </a:ext>
              </a:extLst>
            </p:cNvPr>
            <p:cNvGrpSpPr/>
            <p:nvPr/>
          </p:nvGrpSpPr>
          <p:grpSpPr>
            <a:xfrm>
              <a:off x="6546275" y="1518896"/>
              <a:ext cx="2232248" cy="1368152"/>
              <a:chOff x="7248128" y="3429000"/>
              <a:chExt cx="2232248" cy="1368152"/>
            </a:xfrm>
          </p:grpSpPr>
          <p:sp>
            <p:nvSpPr>
              <p:cNvPr id="7" name="直方体 6">
                <a:extLst>
                  <a:ext uri="{FF2B5EF4-FFF2-40B4-BE49-F238E27FC236}">
                    <a16:creationId xmlns:a16="http://schemas.microsoft.com/office/drawing/2014/main" id="{F34141FA-9D14-49F0-B988-0C38D2527551}"/>
                  </a:ext>
                </a:extLst>
              </p:cNvPr>
              <p:cNvSpPr/>
              <p:nvPr/>
            </p:nvSpPr>
            <p:spPr bwMode="auto">
              <a:xfrm>
                <a:off x="7248128" y="3429000"/>
                <a:ext cx="2232248" cy="1368152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平行四辺形 8">
                <a:extLst>
                  <a:ext uri="{FF2B5EF4-FFF2-40B4-BE49-F238E27FC236}">
                    <a16:creationId xmlns:a16="http://schemas.microsoft.com/office/drawing/2014/main" id="{1C652F3A-95A6-412A-B54B-4D2C08765792}"/>
                  </a:ext>
                </a:extLst>
              </p:cNvPr>
              <p:cNvSpPr/>
              <p:nvPr/>
            </p:nvSpPr>
            <p:spPr bwMode="auto">
              <a:xfrm>
                <a:off x="7248128" y="3436972"/>
                <a:ext cx="2232248" cy="360041"/>
              </a:xfrm>
              <a:prstGeom prst="parallelogram">
                <a:avLst>
                  <a:gd name="adj" fmla="val 97628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65DC20-DD13-45A2-B8EF-A50A30D2BC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08168" y="3429000"/>
                <a:ext cx="0" cy="368013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3813D99-89F7-40E9-921B-E8E52D0AF1B5}"/>
                </a:ext>
              </a:extLst>
            </p:cNvPr>
            <p:cNvSpPr txBox="1"/>
            <p:nvPr/>
          </p:nvSpPr>
          <p:spPr>
            <a:xfrm>
              <a:off x="5852248" y="2064513"/>
              <a:ext cx="3168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number</a:t>
              </a:r>
              <a:endParaRPr kumimoji="1" lang="ja-JP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矢印: 上カーブ 17">
            <a:extLst>
              <a:ext uri="{FF2B5EF4-FFF2-40B4-BE49-F238E27FC236}">
                <a16:creationId xmlns:a16="http://schemas.microsoft.com/office/drawing/2014/main" id="{746AF0E3-07BE-4B6A-95B7-0591341542E7}"/>
              </a:ext>
            </a:extLst>
          </p:cNvPr>
          <p:cNvSpPr/>
          <p:nvPr/>
        </p:nvSpPr>
        <p:spPr bwMode="auto">
          <a:xfrm rot="10800000">
            <a:off x="7421434" y="813648"/>
            <a:ext cx="2448272" cy="826368"/>
          </a:xfrm>
          <a:prstGeom prst="curvedUp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0335DAB-49A4-43F4-9B98-DE03865E582C}"/>
              </a:ext>
            </a:extLst>
          </p:cNvPr>
          <p:cNvGrpSpPr/>
          <p:nvPr/>
        </p:nvGrpSpPr>
        <p:grpSpPr>
          <a:xfrm>
            <a:off x="8285530" y="1715295"/>
            <a:ext cx="3168352" cy="792088"/>
            <a:chOff x="8285530" y="1715295"/>
            <a:chExt cx="3168352" cy="792088"/>
          </a:xfrm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5BE7AD1D-0EF8-4F1C-A10C-F8DE7D00FED9}"/>
                </a:ext>
              </a:extLst>
            </p:cNvPr>
            <p:cNvSpPr/>
            <p:nvPr/>
          </p:nvSpPr>
          <p:spPr bwMode="auto">
            <a:xfrm>
              <a:off x="9419656" y="1715295"/>
              <a:ext cx="900100" cy="79208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DC7B571-202D-497D-BD2E-664D8B1764F3}"/>
                </a:ext>
              </a:extLst>
            </p:cNvPr>
            <p:cNvSpPr txBox="1"/>
            <p:nvPr/>
          </p:nvSpPr>
          <p:spPr>
            <a:xfrm>
              <a:off x="8285530" y="1795276"/>
              <a:ext cx="3168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5</a:t>
              </a:r>
              <a:endParaRPr kumimoji="1" lang="ja-JP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矢印: 下 19">
            <a:extLst>
              <a:ext uri="{FF2B5EF4-FFF2-40B4-BE49-F238E27FC236}">
                <a16:creationId xmlns:a16="http://schemas.microsoft.com/office/drawing/2014/main" id="{4B955A2D-8327-4745-8121-DAFD1C2BDAAD}"/>
              </a:ext>
            </a:extLst>
          </p:cNvPr>
          <p:cNvSpPr/>
          <p:nvPr/>
        </p:nvSpPr>
        <p:spPr bwMode="auto">
          <a:xfrm>
            <a:off x="7976139" y="3019740"/>
            <a:ext cx="1338862" cy="1006189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矢印: 上カーブ 24">
            <a:extLst>
              <a:ext uri="{FF2B5EF4-FFF2-40B4-BE49-F238E27FC236}">
                <a16:creationId xmlns:a16="http://schemas.microsoft.com/office/drawing/2014/main" id="{B812DCA4-B19A-4463-BB07-C0E33A6F61C8}"/>
              </a:ext>
            </a:extLst>
          </p:cNvPr>
          <p:cNvSpPr/>
          <p:nvPr/>
        </p:nvSpPr>
        <p:spPr bwMode="auto">
          <a:xfrm rot="10800000">
            <a:off x="8483865" y="3785536"/>
            <a:ext cx="2448272" cy="826368"/>
          </a:xfrm>
          <a:prstGeom prst="curvedUp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A4009E0A-B86E-41F1-BB05-B79A3BBCFD74}"/>
              </a:ext>
            </a:extLst>
          </p:cNvPr>
          <p:cNvGrpSpPr/>
          <p:nvPr/>
        </p:nvGrpSpPr>
        <p:grpSpPr>
          <a:xfrm>
            <a:off x="5894365" y="4800335"/>
            <a:ext cx="3168352" cy="1368152"/>
            <a:chOff x="5894365" y="4800335"/>
            <a:chExt cx="3168352" cy="1368152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3F44566-38CD-4C14-85CF-09050C367054}"/>
                </a:ext>
              </a:extLst>
            </p:cNvPr>
            <p:cNvGrpSpPr/>
            <p:nvPr/>
          </p:nvGrpSpPr>
          <p:grpSpPr>
            <a:xfrm>
              <a:off x="6572538" y="4800335"/>
              <a:ext cx="2232248" cy="1368152"/>
              <a:chOff x="7248128" y="3429000"/>
              <a:chExt cx="2232248" cy="1368152"/>
            </a:xfrm>
          </p:grpSpPr>
          <p:sp>
            <p:nvSpPr>
              <p:cNvPr id="22" name="直方体 21">
                <a:extLst>
                  <a:ext uri="{FF2B5EF4-FFF2-40B4-BE49-F238E27FC236}">
                    <a16:creationId xmlns:a16="http://schemas.microsoft.com/office/drawing/2014/main" id="{209C5C4A-A5A8-49F9-8D01-E3256F086EEF}"/>
                  </a:ext>
                </a:extLst>
              </p:cNvPr>
              <p:cNvSpPr/>
              <p:nvPr/>
            </p:nvSpPr>
            <p:spPr bwMode="auto">
              <a:xfrm>
                <a:off x="7248128" y="3429000"/>
                <a:ext cx="2232248" cy="1368152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平行四辺形 22">
                <a:extLst>
                  <a:ext uri="{FF2B5EF4-FFF2-40B4-BE49-F238E27FC236}">
                    <a16:creationId xmlns:a16="http://schemas.microsoft.com/office/drawing/2014/main" id="{713D6BF8-C765-499B-80D2-437C10B986F0}"/>
                  </a:ext>
                </a:extLst>
              </p:cNvPr>
              <p:cNvSpPr/>
              <p:nvPr/>
            </p:nvSpPr>
            <p:spPr bwMode="auto">
              <a:xfrm>
                <a:off x="7248128" y="3436972"/>
                <a:ext cx="2232248" cy="360041"/>
              </a:xfrm>
              <a:prstGeom prst="parallelogram">
                <a:avLst>
                  <a:gd name="adj" fmla="val 97628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AD77EE86-B536-4A81-8237-8D3D405BB31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08168" y="3429000"/>
                <a:ext cx="0" cy="368013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641A0D0-773E-4D9E-B3C8-48B3AF18B731}"/>
                </a:ext>
              </a:extLst>
            </p:cNvPr>
            <p:cNvSpPr txBox="1"/>
            <p:nvPr/>
          </p:nvSpPr>
          <p:spPr>
            <a:xfrm>
              <a:off x="5894365" y="5335688"/>
              <a:ext cx="3168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number</a:t>
              </a:r>
              <a:endParaRPr kumimoji="1" lang="ja-JP" alt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2B3575D-A113-422A-977D-D84D3D2F3343}"/>
              </a:ext>
            </a:extLst>
          </p:cNvPr>
          <p:cNvGrpSpPr/>
          <p:nvPr/>
        </p:nvGrpSpPr>
        <p:grpSpPr>
          <a:xfrm>
            <a:off x="9547828" y="5017841"/>
            <a:ext cx="3168352" cy="792088"/>
            <a:chOff x="8330020" y="5095469"/>
            <a:chExt cx="3168352" cy="792088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764094EF-4CCF-4BFD-BBE6-429E517B1B5F}"/>
                </a:ext>
              </a:extLst>
            </p:cNvPr>
            <p:cNvSpPr/>
            <p:nvPr/>
          </p:nvSpPr>
          <p:spPr bwMode="auto">
            <a:xfrm>
              <a:off x="9419656" y="5095469"/>
              <a:ext cx="900100" cy="79208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1C17A53-7E00-4D3A-B5D0-8F1AADD087D1}"/>
                </a:ext>
              </a:extLst>
            </p:cNvPr>
            <p:cNvSpPr txBox="1"/>
            <p:nvPr/>
          </p:nvSpPr>
          <p:spPr>
            <a:xfrm>
              <a:off x="8330020" y="5168348"/>
              <a:ext cx="3168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3</a:t>
              </a:r>
              <a:endParaRPr kumimoji="1" lang="ja-JP" alt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645E6F2-8C46-4F49-A6A8-BE98FBA8722E}"/>
              </a:ext>
            </a:extLst>
          </p:cNvPr>
          <p:cNvGrpSpPr/>
          <p:nvPr/>
        </p:nvGrpSpPr>
        <p:grpSpPr>
          <a:xfrm>
            <a:off x="6176578" y="4298631"/>
            <a:ext cx="3168352" cy="792088"/>
            <a:chOff x="8330020" y="5095469"/>
            <a:chExt cx="3168352" cy="792088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2762496C-0417-450F-AD82-0072D4948980}"/>
                </a:ext>
              </a:extLst>
            </p:cNvPr>
            <p:cNvSpPr/>
            <p:nvPr/>
          </p:nvSpPr>
          <p:spPr bwMode="auto">
            <a:xfrm>
              <a:off x="9419656" y="5095469"/>
              <a:ext cx="900100" cy="79208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28E3DCE5-5978-4FDF-B1FB-2C977CBE5370}"/>
                </a:ext>
              </a:extLst>
            </p:cNvPr>
            <p:cNvSpPr txBox="1"/>
            <p:nvPr/>
          </p:nvSpPr>
          <p:spPr>
            <a:xfrm>
              <a:off x="8330020" y="5168348"/>
              <a:ext cx="3168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5</a:t>
              </a:r>
              <a:endParaRPr kumimoji="1" lang="ja-JP" alt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74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7643 -0.104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-532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45833E-6 -7.40741E-7 L -0.68581 -0.1733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97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</p:bldLst>
  </p:timing>
</p:sld>
</file>

<file path=ppt/theme/theme1.xml><?xml version="1.0" encoding="utf-8"?>
<a:theme xmlns:a="http://schemas.openxmlformats.org/drawingml/2006/main" name="powerpoint-template-24">
  <a:themeElements>
    <a:clrScheme name="powerpoint-template-24 14">
      <a:dk1>
        <a:srgbClr val="4D4D4D"/>
      </a:dk1>
      <a:lt1>
        <a:srgbClr val="FFFFFF"/>
      </a:lt1>
      <a:dk2>
        <a:srgbClr val="4D4D4D"/>
      </a:dk2>
      <a:lt2>
        <a:srgbClr val="ABD037"/>
      </a:lt2>
      <a:accent1>
        <a:srgbClr val="477321"/>
      </a:accent1>
      <a:accent2>
        <a:srgbClr val="548429"/>
      </a:accent2>
      <a:accent3>
        <a:srgbClr val="FFFFFF"/>
      </a:accent3>
      <a:accent4>
        <a:srgbClr val="404040"/>
      </a:accent4>
      <a:accent5>
        <a:srgbClr val="B1BCAB"/>
      </a:accent5>
      <a:accent6>
        <a:srgbClr val="4B7724"/>
      </a:accent6>
      <a:hlink>
        <a:srgbClr val="5F922E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2C520E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ABD037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229</Words>
  <Application>Microsoft Office PowerPoint</Application>
  <PresentationFormat>ワイド画面</PresentationFormat>
  <Paragraphs>84</Paragraphs>
  <Slides>17</Slides>
  <Notes>17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Meiryo UI</vt:lpstr>
      <vt:lpstr>Arial</vt:lpstr>
      <vt:lpstr>Microsoft Sans Serif</vt:lpstr>
      <vt:lpstr>powerpoint-template-24</vt:lpstr>
      <vt:lpstr>ペイントブラシの絵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 98</dc:creator>
  <cp:lastModifiedBy>TANAKA Yu</cp:lastModifiedBy>
  <cp:revision>26</cp:revision>
  <dcterms:created xsi:type="dcterms:W3CDTF">2021-04-21T06:43:17Z</dcterms:created>
  <dcterms:modified xsi:type="dcterms:W3CDTF">2021-05-19T12:55:54Z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