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892AD-6CEF-1DC7-52B1-B8647024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F1D75D-AB36-0F51-2E3E-67E3B29C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A5F814-1364-9BC6-9119-AA7B7377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A487A-B0B7-4515-942C-DE86039E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E7BAE2-F679-CAD4-8DF4-F23E44BB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62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01C5D0-4075-9938-FE0B-CAE13FC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AF12BE-9C21-E0E5-48E1-2AE49BFE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D7ABD3-059C-E3CD-4D7A-2E8C8657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CCCD65-E277-AA29-CE03-4221B807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875E80-C550-5113-E60E-588AA40E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870737B-33AF-694E-6E9C-DF08A9014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4A5B66-2757-211D-2F16-DAFC6F49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310B25-5EA7-D45E-64CE-31C63D8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B531DA-CCE7-E7D1-BB65-CB673ADA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1F0A5-23A2-7A2B-7373-FC5A33F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5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B3F01F-6524-28D7-53D2-FECE82F2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94EF97-FF46-0AFE-A6E1-9FC236B8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6EBBED-9065-070C-4F3B-E75B52D9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CDDBE4-4E2E-9118-D31D-202818A6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668A34-4147-5695-4C0A-DC6CD32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08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8B1D7-907B-C42C-0FEF-A8C78AC7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0D99A1-C70D-6E38-8492-655CC76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207571-75F0-A949-FE40-22467167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579A7F-FA10-30C9-1E68-B0A488B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7A3A02-ED42-C372-FC34-E95175E2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58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10BA2E-EB70-86E7-A6E1-07E1878C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C9FE3F-2DCF-7AA1-3EB1-F42ECFCF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C7457D-1794-B192-0878-CED1006E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0452D6-FCC0-8089-CF24-CB248B83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507B23-0B66-A481-9E4F-C2C30D0D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133550-9C04-DCEE-C711-D07A797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B6CAC5-FF55-C284-AE3E-6F2794BA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293A6D-01D2-1BC5-F63D-4F8E5F4D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5667DE-AC1D-FA0E-6F1E-2135BD3B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14381E7-F845-D295-693F-D2425351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822345-A201-9CA1-E092-243CA69C0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87F0030-21D8-E544-B3CF-00D46909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211FC1-445F-D1EC-1B1F-E99E873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8FB07C-CD94-1081-ADA6-E0536B26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5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1FE534-0E6B-06D9-8543-D0A8E352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D22FCF5-298C-4821-32D2-0D37BBC8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0C8937-4E87-DEF2-818B-D1B28D0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BA77F2F-054F-67A6-8DB2-F5AB2B02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6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7857AB1-3E14-CE5B-A808-781870E7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58DE3A4-33C1-2C6E-6431-484DC053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8E6B57-1C90-3CBD-67CB-72FF137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79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C04BC6-7037-B129-01F4-A20FDAE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7A1414-7BE8-2219-B484-9895584F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FB539A-8E6E-F69F-3214-378E6571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BF52CA-93F7-ED9D-5F6B-C39C6CC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B789CF-2008-FE48-A40C-2264FAD7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1F1C56-1A9E-0962-CFF4-30E67CD1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DEE59-3DE2-B317-4DF1-31931BC8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733F957-9DE1-E31B-4F5E-7B52B7DB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B8445E-357A-0CAA-01BA-7A522926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859B01-05C9-7833-3954-34331D8D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0C18D5-4E7F-F2C6-A69D-7E295AC8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5D6E02-533E-D855-DA3C-46168B91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0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D21374-6858-BFA8-6ADD-35773643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342E0E-8FC0-FD1B-5352-2D23DBEB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A7EBF1-2D22-634D-C705-6AC8BF254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4F54-8F52-4064-8B4A-CA29C10A43D6}" type="datetimeFigureOut">
              <a:rPr lang="tr-TR" smtClean="0"/>
              <a:t>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B997F2-5E81-1A37-B9BF-E26E09BE9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1779A5-6FDF-37F9-9D99-9B9EA838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D72D-12A5-4B9A-8D72-9970BF98ED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1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756F2-A981-7A27-FB5A-A20F07DB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7533"/>
            <a:ext cx="9144000" cy="242146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Görüntü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İşleme</a:t>
            </a: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 err="1">
                <a:solidFill>
                  <a:srgbClr val="FF0000"/>
                </a:solidFill>
              </a:rPr>
              <a:t>Ekmek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Doku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Analizi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395B97-A765-84A6-D01E-6ACE1418C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Harun Altun</a:t>
            </a:r>
          </a:p>
          <a:p>
            <a:r>
              <a:rPr lang="en-GB" sz="4000" dirty="0"/>
              <a:t>02200201057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674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0BA643-F49B-6A8F-A673-E010A265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6"/>
            <a:ext cx="10515600" cy="5957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Öz miktarı ve kalitesi yetersiz olan unlardan yapılan ekmekler, basık ve düzensiz bir gözenek yapısına sahip olmakta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kısa</a:t>
            </a:r>
            <a:r>
              <a:rPr lang="en-GB" dirty="0"/>
              <a:t> </a:t>
            </a:r>
            <a:r>
              <a:rPr lang="en-GB" dirty="0" err="1"/>
              <a:t>sürede</a:t>
            </a:r>
            <a:r>
              <a:rPr lang="en-GB" dirty="0"/>
              <a:t> </a:t>
            </a:r>
            <a:r>
              <a:rPr lang="en-GB" dirty="0" err="1"/>
              <a:t>bayatlamaktadır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öz</a:t>
            </a:r>
            <a:r>
              <a:rPr lang="en-GB" dirty="0"/>
              <a:t> </a:t>
            </a:r>
            <a:r>
              <a:rPr lang="en-GB" dirty="0" err="1"/>
              <a:t>miktarı</a:t>
            </a:r>
            <a:r>
              <a:rPr lang="en-GB" dirty="0"/>
              <a:t> </a:t>
            </a:r>
            <a:r>
              <a:rPr lang="en-GB" dirty="0" err="1"/>
              <a:t>yetersiz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unlara</a:t>
            </a:r>
            <a:r>
              <a:rPr lang="en-GB" dirty="0"/>
              <a:t> </a:t>
            </a:r>
            <a:r>
              <a:rPr lang="en-GB" dirty="0" err="1"/>
              <a:t>yeterli</a:t>
            </a:r>
            <a:r>
              <a:rPr lang="en-GB" dirty="0"/>
              <a:t> </a:t>
            </a:r>
            <a:r>
              <a:rPr lang="en-GB" dirty="0" err="1"/>
              <a:t>miktarda</a:t>
            </a:r>
            <a:r>
              <a:rPr lang="en-GB" dirty="0"/>
              <a:t> </a:t>
            </a:r>
            <a:r>
              <a:rPr lang="en-GB" dirty="0" err="1"/>
              <a:t>katkı</a:t>
            </a:r>
            <a:r>
              <a:rPr lang="en-GB" dirty="0"/>
              <a:t> </a:t>
            </a:r>
            <a:r>
              <a:rPr lang="en-GB" dirty="0" err="1"/>
              <a:t>maddesi</a:t>
            </a:r>
            <a:r>
              <a:rPr lang="en-GB" dirty="0"/>
              <a:t>(DATEM) </a:t>
            </a:r>
            <a:r>
              <a:rPr lang="en-GB" dirty="0" err="1"/>
              <a:t>ilavesi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yapısını</a:t>
            </a:r>
            <a:r>
              <a:rPr lang="en-GB" dirty="0"/>
              <a:t> </a:t>
            </a:r>
            <a:r>
              <a:rPr lang="en-GB" dirty="0" err="1"/>
              <a:t>iyileştirilebilir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raf</a:t>
            </a:r>
            <a:r>
              <a:rPr lang="en-GB" dirty="0"/>
              <a:t> </a:t>
            </a:r>
            <a:r>
              <a:rPr lang="en-GB" dirty="0" err="1"/>
              <a:t>ömrü</a:t>
            </a:r>
            <a:r>
              <a:rPr lang="en-GB" dirty="0"/>
              <a:t>  </a:t>
            </a:r>
            <a:r>
              <a:rPr lang="en-GB" dirty="0" err="1"/>
              <a:t>uzatılabilir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kalitesinin</a:t>
            </a:r>
            <a:r>
              <a:rPr lang="en-GB" dirty="0"/>
              <a:t> </a:t>
            </a:r>
            <a:r>
              <a:rPr lang="en-GB" dirty="0" err="1"/>
              <a:t>ölçümü</a:t>
            </a:r>
            <a:r>
              <a:rPr lang="en-GB" dirty="0"/>
              <a:t> </a:t>
            </a:r>
            <a:r>
              <a:rPr lang="en-GB" dirty="0" err="1"/>
              <a:t>üzerine</a:t>
            </a:r>
            <a:r>
              <a:rPr lang="en-GB" dirty="0"/>
              <a:t> </a:t>
            </a:r>
            <a:r>
              <a:rPr lang="en-GB" dirty="0" err="1"/>
              <a:t>yapılmış</a:t>
            </a:r>
            <a:r>
              <a:rPr lang="en-GB" dirty="0"/>
              <a:t> </a:t>
            </a:r>
            <a:r>
              <a:rPr lang="en-GB" dirty="0" err="1"/>
              <a:t>bazı</a:t>
            </a:r>
            <a:r>
              <a:rPr lang="en-GB" dirty="0"/>
              <a:t> </a:t>
            </a:r>
            <a:r>
              <a:rPr lang="en-GB" dirty="0" err="1"/>
              <a:t>çalışmalar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Ursula Gonzales 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arkadaşlarının</a:t>
            </a:r>
            <a:r>
              <a:rPr lang="en-GB" dirty="0"/>
              <a:t> </a:t>
            </a:r>
            <a:r>
              <a:rPr lang="en-GB" dirty="0" err="1"/>
              <a:t>yaptığı</a:t>
            </a:r>
            <a:r>
              <a:rPr lang="en-GB" dirty="0"/>
              <a:t> </a:t>
            </a:r>
            <a:r>
              <a:rPr lang="en-GB" dirty="0" err="1"/>
              <a:t>çalışmada</a:t>
            </a:r>
            <a:r>
              <a:rPr lang="en-GB" dirty="0"/>
              <a:t> 4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organik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organik</a:t>
            </a:r>
            <a:r>
              <a:rPr lang="en-GB" dirty="0"/>
              <a:t> </a:t>
            </a:r>
            <a:r>
              <a:rPr lang="en-GB" dirty="0" err="1"/>
              <a:t>olmayan</a:t>
            </a:r>
            <a:r>
              <a:rPr lang="en-GB" dirty="0"/>
              <a:t>  </a:t>
            </a:r>
            <a:r>
              <a:rPr lang="en-GB" dirty="0" err="1"/>
              <a:t>undan</a:t>
            </a:r>
            <a:r>
              <a:rPr lang="en-GB" dirty="0"/>
              <a:t> </a:t>
            </a:r>
            <a:r>
              <a:rPr lang="en-GB" dirty="0" err="1"/>
              <a:t>yapılmış</a:t>
            </a:r>
            <a:r>
              <a:rPr lang="en-GB" dirty="0"/>
              <a:t> </a:t>
            </a:r>
            <a:r>
              <a:rPr lang="en-GB" dirty="0" err="1"/>
              <a:t>ekmeklere</a:t>
            </a:r>
            <a:r>
              <a:rPr lang="en-GB" dirty="0"/>
              <a:t>  </a:t>
            </a:r>
            <a:r>
              <a:rPr lang="en-GB" dirty="0" err="1"/>
              <a:t>bakıldığında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organik</a:t>
            </a:r>
            <a:r>
              <a:rPr lang="en-GB" dirty="0"/>
              <a:t> </a:t>
            </a:r>
            <a:r>
              <a:rPr lang="en-GB" dirty="0" err="1"/>
              <a:t>ekmeklerin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gözenekleri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H.D. </a:t>
            </a:r>
            <a:r>
              <a:rPr lang="en-GB" dirty="0" err="1"/>
              <a:t>Sapirstein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arkadaşlarının</a:t>
            </a:r>
            <a:r>
              <a:rPr lang="en-GB" dirty="0"/>
              <a:t> </a:t>
            </a:r>
            <a:r>
              <a:rPr lang="en-GB" dirty="0" err="1"/>
              <a:t>yapmış</a:t>
            </a:r>
            <a:r>
              <a:rPr lang="en-GB" dirty="0"/>
              <a:t> </a:t>
            </a:r>
            <a:r>
              <a:rPr lang="en-GB" dirty="0" err="1"/>
              <a:t>oldukları</a:t>
            </a:r>
            <a:r>
              <a:rPr lang="en-GB" dirty="0"/>
              <a:t> </a:t>
            </a:r>
            <a:r>
              <a:rPr lang="en-GB" dirty="0" err="1"/>
              <a:t>çalışmada</a:t>
            </a:r>
            <a:r>
              <a:rPr lang="en-GB" dirty="0"/>
              <a:t>, </a:t>
            </a:r>
            <a:r>
              <a:rPr lang="en-GB" dirty="0" err="1"/>
              <a:t>oksidansız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oksidanlı</a:t>
            </a:r>
            <a:r>
              <a:rPr lang="en-GB" dirty="0"/>
              <a:t> </a:t>
            </a:r>
            <a:r>
              <a:rPr lang="en-GB" dirty="0" err="1"/>
              <a:t>toplam</a:t>
            </a:r>
            <a:r>
              <a:rPr lang="en-GB" dirty="0"/>
              <a:t> 30 </a:t>
            </a:r>
            <a:r>
              <a:rPr lang="en-GB" dirty="0" err="1"/>
              <a:t>adet</a:t>
            </a:r>
            <a:r>
              <a:rPr lang="en-GB" dirty="0"/>
              <a:t> </a:t>
            </a: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görüntüsüne</a:t>
            </a:r>
            <a:r>
              <a:rPr lang="en-GB" dirty="0"/>
              <a:t> </a:t>
            </a:r>
            <a:r>
              <a:rPr lang="en-GB" dirty="0" err="1"/>
              <a:t>bakıldığında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oksidanlı</a:t>
            </a:r>
            <a:r>
              <a:rPr lang="en-GB" dirty="0"/>
              <a:t> </a:t>
            </a:r>
            <a:r>
              <a:rPr lang="en-GB" dirty="0" err="1"/>
              <a:t>ekmekler</a:t>
            </a:r>
            <a:r>
              <a:rPr lang="en-GB" dirty="0"/>
              <a:t> </a:t>
            </a:r>
            <a:r>
              <a:rPr lang="en-GB" dirty="0" err="1"/>
              <a:t>oksidansız</a:t>
            </a:r>
            <a:r>
              <a:rPr lang="en-GB" dirty="0"/>
              <a:t> </a:t>
            </a:r>
            <a:r>
              <a:rPr lang="en-GB" dirty="0" err="1"/>
              <a:t>ekmeklere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parlak</a:t>
            </a:r>
            <a:r>
              <a:rPr lang="en-GB" dirty="0"/>
              <a:t> ,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yoğunluğuna</a:t>
            </a:r>
            <a:r>
              <a:rPr lang="en-GB" dirty="0"/>
              <a:t> </a:t>
            </a:r>
            <a:r>
              <a:rPr lang="en-GB" dirty="0" err="1"/>
              <a:t>sahip,daha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gözeneklere</a:t>
            </a:r>
            <a:r>
              <a:rPr lang="en-GB" dirty="0"/>
              <a:t> ,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ince</a:t>
            </a:r>
            <a:r>
              <a:rPr lang="en-GB" dirty="0"/>
              <a:t> </a:t>
            </a:r>
            <a:r>
              <a:rPr lang="en-GB" dirty="0" err="1"/>
              <a:t>gözeneklere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 </a:t>
            </a:r>
            <a:r>
              <a:rPr lang="en-GB" dirty="0" err="1"/>
              <a:t>birbirine</a:t>
            </a:r>
            <a:r>
              <a:rPr lang="en-GB" dirty="0"/>
              <a:t> </a:t>
            </a:r>
            <a:r>
              <a:rPr lang="en-GB" dirty="0" err="1"/>
              <a:t>benzer</a:t>
            </a:r>
            <a:r>
              <a:rPr lang="en-GB" dirty="0"/>
              <a:t> </a:t>
            </a:r>
            <a:r>
              <a:rPr lang="en-GB" dirty="0" err="1"/>
              <a:t>gözenekler</a:t>
            </a:r>
            <a:r>
              <a:rPr lang="en-GB" dirty="0"/>
              <a:t> 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0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A5BD5F-3A81-94FD-F397-8DE45498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133"/>
            <a:ext cx="7323667" cy="58298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Biz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deneyde</a:t>
            </a:r>
            <a:r>
              <a:rPr lang="en-GB" dirty="0"/>
              <a:t> DATEM </a:t>
            </a:r>
            <a:r>
              <a:rPr lang="en-GB" dirty="0" err="1"/>
              <a:t>katkı</a:t>
            </a:r>
            <a:r>
              <a:rPr lang="en-GB" dirty="0"/>
              <a:t> </a:t>
            </a:r>
            <a:r>
              <a:rPr lang="en-GB" dirty="0" err="1"/>
              <a:t>maddesi</a:t>
            </a:r>
            <a:r>
              <a:rPr lang="en-GB" dirty="0"/>
              <a:t>, FL </a:t>
            </a:r>
            <a:r>
              <a:rPr lang="en-GB" dirty="0" err="1"/>
              <a:t>ve</a:t>
            </a:r>
            <a:r>
              <a:rPr lang="en-GB" dirty="0"/>
              <a:t> GL </a:t>
            </a:r>
            <a:r>
              <a:rPr lang="en-GB" dirty="0" err="1"/>
              <a:t>enzimlerinin</a:t>
            </a:r>
            <a:r>
              <a:rPr lang="en-GB" dirty="0"/>
              <a:t> </a:t>
            </a:r>
            <a:r>
              <a:rPr lang="en-GB" dirty="0" err="1"/>
              <a:t>etkisini</a:t>
            </a:r>
            <a:r>
              <a:rPr lang="en-GB" dirty="0"/>
              <a:t> </a:t>
            </a:r>
            <a:r>
              <a:rPr lang="en-GB" dirty="0" err="1"/>
              <a:t>inceleyeceğiz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Ekmeğin</a:t>
            </a:r>
            <a:r>
              <a:rPr lang="en-GB" dirty="0"/>
              <a:t> </a:t>
            </a:r>
            <a:r>
              <a:rPr lang="en-GB" dirty="0" err="1"/>
              <a:t>hamuru</a:t>
            </a:r>
            <a:r>
              <a:rPr lang="en-GB" dirty="0"/>
              <a:t> </a:t>
            </a:r>
            <a:r>
              <a:rPr lang="en-GB" dirty="0" err="1"/>
              <a:t>hazırlanırken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 </a:t>
            </a:r>
            <a:r>
              <a:rPr lang="en-GB" dirty="0" err="1"/>
              <a:t>pişirilmelerinde</a:t>
            </a:r>
            <a:r>
              <a:rPr lang="en-GB" dirty="0"/>
              <a:t> ki </a:t>
            </a:r>
            <a:r>
              <a:rPr lang="en-GB" dirty="0" err="1"/>
              <a:t>bütün</a:t>
            </a:r>
            <a:r>
              <a:rPr lang="en-GB" dirty="0"/>
              <a:t> </a:t>
            </a:r>
            <a:r>
              <a:rPr lang="en-GB" dirty="0" err="1"/>
              <a:t>aşamalarda</a:t>
            </a:r>
            <a:r>
              <a:rPr lang="en-GB" dirty="0"/>
              <a:t> </a:t>
            </a:r>
            <a:r>
              <a:rPr lang="en-GB" dirty="0" err="1"/>
              <a:t>aynı</a:t>
            </a:r>
            <a:r>
              <a:rPr lang="en-GB" dirty="0"/>
              <a:t> </a:t>
            </a:r>
            <a:r>
              <a:rPr lang="en-GB" dirty="0" err="1"/>
              <a:t>oranlar</a:t>
            </a:r>
            <a:r>
              <a:rPr lang="en-GB" dirty="0"/>
              <a:t> </a:t>
            </a:r>
            <a:r>
              <a:rPr lang="en-GB" dirty="0" err="1"/>
              <a:t>üzerinden</a:t>
            </a:r>
            <a:r>
              <a:rPr lang="en-GB" dirty="0"/>
              <a:t> </a:t>
            </a:r>
            <a:r>
              <a:rPr lang="en-GB" dirty="0" err="1"/>
              <a:t>yapılmıştır</a:t>
            </a:r>
            <a:r>
              <a:rPr lang="en-GB" dirty="0"/>
              <a:t> .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ekmekler</a:t>
            </a:r>
            <a:r>
              <a:rPr lang="en-GB" dirty="0"/>
              <a:t> </a:t>
            </a:r>
            <a:r>
              <a:rPr lang="en-GB" dirty="0" err="1"/>
              <a:t>dilimleme</a:t>
            </a:r>
            <a:r>
              <a:rPr lang="en-GB" dirty="0"/>
              <a:t> </a:t>
            </a:r>
            <a:r>
              <a:rPr lang="en-GB" dirty="0" err="1"/>
              <a:t>makinesinde</a:t>
            </a:r>
            <a:r>
              <a:rPr lang="en-GB" dirty="0"/>
              <a:t> 25mm </a:t>
            </a:r>
            <a:r>
              <a:rPr lang="en-GB" dirty="0" err="1"/>
              <a:t>kalınlıkta</a:t>
            </a:r>
            <a:r>
              <a:rPr lang="en-GB" dirty="0"/>
              <a:t> </a:t>
            </a:r>
            <a:r>
              <a:rPr lang="en-GB" dirty="0" err="1"/>
              <a:t>kesilmiş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her </a:t>
            </a:r>
            <a:r>
              <a:rPr lang="en-GB" dirty="0" err="1"/>
              <a:t>ekmeğin</a:t>
            </a:r>
            <a:r>
              <a:rPr lang="en-GB" dirty="0"/>
              <a:t> </a:t>
            </a:r>
            <a:r>
              <a:rPr lang="en-GB" dirty="0" err="1"/>
              <a:t>ortasından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parça</a:t>
            </a:r>
            <a:r>
              <a:rPr lang="en-GB" dirty="0"/>
              <a:t> </a:t>
            </a:r>
            <a:r>
              <a:rPr lang="en-GB" dirty="0" err="1"/>
              <a:t>alınmıştır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tarayıcı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(</a:t>
            </a:r>
            <a:r>
              <a:rPr lang="en-GB" dirty="0" err="1"/>
              <a:t>CanoScan</a:t>
            </a:r>
            <a:r>
              <a:rPr lang="en-GB" dirty="0"/>
              <a:t> 4400F) </a:t>
            </a:r>
            <a:r>
              <a:rPr lang="en-GB" dirty="0" err="1"/>
              <a:t>görüntüler</a:t>
            </a:r>
            <a:r>
              <a:rPr lang="en-GB" dirty="0"/>
              <a:t> </a:t>
            </a:r>
            <a:r>
              <a:rPr lang="en-GB" dirty="0" err="1"/>
              <a:t>bilgisayara</a:t>
            </a:r>
            <a:r>
              <a:rPr lang="en-GB" dirty="0"/>
              <a:t> </a:t>
            </a:r>
            <a:r>
              <a:rPr lang="en-GB" dirty="0" err="1"/>
              <a:t>aktarılıyor</a:t>
            </a:r>
            <a:r>
              <a:rPr lang="en-GB" dirty="0"/>
              <a:t> . </a:t>
            </a:r>
            <a:r>
              <a:rPr lang="en-GB" dirty="0" err="1"/>
              <a:t>Görüntüler</a:t>
            </a:r>
            <a:r>
              <a:rPr lang="en-GB" dirty="0"/>
              <a:t> 3508*2552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kaydediliyor</a:t>
            </a:r>
            <a:r>
              <a:rPr lang="en-GB" dirty="0"/>
              <a:t>.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98622E-CAAD-F6D7-78AA-3EFB8C51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46" y="1278466"/>
            <a:ext cx="3007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C9CD9B-31F8-502D-8AAD-6215AC6F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61468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Çalışmada</a:t>
            </a:r>
            <a:r>
              <a:rPr lang="en-GB" dirty="0"/>
              <a:t> 104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görüntüsü</a:t>
            </a:r>
            <a:r>
              <a:rPr lang="en-GB" dirty="0"/>
              <a:t> </a:t>
            </a:r>
            <a:r>
              <a:rPr lang="en-GB" dirty="0" err="1"/>
              <a:t>kullanılmıştır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8 </a:t>
            </a:r>
            <a:r>
              <a:rPr lang="en-GB" dirty="0" err="1"/>
              <a:t>tanesi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grubundadır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32 </a:t>
            </a:r>
            <a:r>
              <a:rPr lang="en-GB" dirty="0" err="1"/>
              <a:t>tanesi</a:t>
            </a:r>
            <a:r>
              <a:rPr lang="en-GB" dirty="0"/>
              <a:t> DATEM </a:t>
            </a:r>
            <a:r>
              <a:rPr lang="en-GB" dirty="0" err="1"/>
              <a:t>katkı</a:t>
            </a:r>
            <a:r>
              <a:rPr lang="en-GB" dirty="0"/>
              <a:t> </a:t>
            </a:r>
            <a:r>
              <a:rPr lang="en-GB" dirty="0" err="1"/>
              <a:t>maddesinin</a:t>
            </a:r>
            <a:r>
              <a:rPr lang="en-GB" dirty="0"/>
              <a:t> (%0.2,%0.5,%0.75,%1,00)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oranlardakullanılması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oluşturulmuştur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32 </a:t>
            </a:r>
            <a:r>
              <a:rPr lang="en-GB" dirty="0" err="1"/>
              <a:t>tanesi</a:t>
            </a:r>
            <a:r>
              <a:rPr lang="en-GB" dirty="0"/>
              <a:t> FL </a:t>
            </a:r>
            <a:r>
              <a:rPr lang="en-GB" dirty="0" err="1"/>
              <a:t>enziminin</a:t>
            </a:r>
            <a:r>
              <a:rPr lang="en-GB" dirty="0"/>
              <a:t> (10,20,30,40 mg/kg)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oranlarda</a:t>
            </a:r>
            <a:r>
              <a:rPr lang="en-GB" dirty="0"/>
              <a:t> </a:t>
            </a:r>
            <a:r>
              <a:rPr lang="en-GB" dirty="0" err="1"/>
              <a:t>kullanılması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oluşturulmuştur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32 </a:t>
            </a:r>
            <a:r>
              <a:rPr lang="en-GB" dirty="0" err="1"/>
              <a:t>tanesi</a:t>
            </a:r>
            <a:r>
              <a:rPr lang="en-GB" dirty="0"/>
              <a:t> GL </a:t>
            </a:r>
            <a:r>
              <a:rPr lang="en-GB" dirty="0" err="1"/>
              <a:t>enziminin</a:t>
            </a:r>
            <a:r>
              <a:rPr lang="en-GB" dirty="0"/>
              <a:t> (30,60,90,120 mg/kg)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oranlarda</a:t>
            </a:r>
            <a:r>
              <a:rPr lang="en-GB" dirty="0"/>
              <a:t> </a:t>
            </a:r>
            <a:r>
              <a:rPr lang="en-GB" dirty="0" err="1"/>
              <a:t>kullanılması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oluşturulmuştur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586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A2C96-64DB-8035-F1FF-3073CBE2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474133"/>
            <a:ext cx="8847667" cy="570283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Öncelikle</a:t>
            </a:r>
            <a:r>
              <a:rPr lang="en-GB" dirty="0"/>
              <a:t> her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görüntüsünü</a:t>
            </a:r>
            <a:r>
              <a:rPr lang="en-GB" dirty="0"/>
              <a:t> </a:t>
            </a:r>
            <a:r>
              <a:rPr lang="en-GB" dirty="0" err="1"/>
              <a:t>ayrı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görüntü</a:t>
            </a:r>
            <a:r>
              <a:rPr lang="en-GB" dirty="0"/>
              <a:t> </a:t>
            </a:r>
            <a:r>
              <a:rPr lang="en-GB" dirty="0" err="1"/>
              <a:t>olacak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ayırıyoruz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 </a:t>
            </a:r>
            <a:r>
              <a:rPr lang="en-GB" dirty="0" err="1"/>
              <a:t>gri</a:t>
            </a:r>
            <a:r>
              <a:rPr lang="en-GB" dirty="0"/>
              <a:t> </a:t>
            </a:r>
            <a:r>
              <a:rPr lang="en-GB" dirty="0" err="1"/>
              <a:t>seviyeye</a:t>
            </a:r>
            <a:r>
              <a:rPr lang="en-GB" dirty="0"/>
              <a:t> </a:t>
            </a:r>
            <a:r>
              <a:rPr lang="en-GB" dirty="0" err="1"/>
              <a:t>dönüştürüyoruz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sonrasında</a:t>
            </a:r>
            <a:r>
              <a:rPr lang="en-GB" dirty="0"/>
              <a:t>  histogram </a:t>
            </a:r>
            <a:r>
              <a:rPr lang="en-GB" dirty="0" err="1"/>
              <a:t>eşitleme</a:t>
            </a:r>
            <a:r>
              <a:rPr lang="en-GB" dirty="0"/>
              <a:t> </a:t>
            </a:r>
            <a:r>
              <a:rPr lang="en-GB" dirty="0" err="1"/>
              <a:t>işlemine</a:t>
            </a:r>
            <a:r>
              <a:rPr lang="en-GB" dirty="0"/>
              <a:t> tabi </a:t>
            </a:r>
            <a:r>
              <a:rPr lang="en-GB" dirty="0" err="1"/>
              <a:t>tutularak</a:t>
            </a:r>
            <a:r>
              <a:rPr lang="en-GB" dirty="0"/>
              <a:t> </a:t>
            </a:r>
            <a:r>
              <a:rPr lang="en-GB" dirty="0" err="1"/>
              <a:t>gözeneklerin</a:t>
            </a:r>
            <a:r>
              <a:rPr lang="en-GB" dirty="0"/>
              <a:t>  </a:t>
            </a:r>
            <a:r>
              <a:rPr lang="en-GB" dirty="0" err="1"/>
              <a:t>belirginliği</a:t>
            </a:r>
            <a:r>
              <a:rPr lang="en-GB" dirty="0"/>
              <a:t> </a:t>
            </a:r>
            <a:r>
              <a:rPr lang="en-GB" dirty="0" err="1"/>
              <a:t>arttırılır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eşikleme</a:t>
            </a:r>
            <a:r>
              <a:rPr lang="en-GB" dirty="0"/>
              <a:t>(</a:t>
            </a:r>
            <a:r>
              <a:rPr lang="tr-TR" i="0" dirty="0">
                <a:effectLst/>
                <a:latin typeface="arial" panose="020B0604020202020204" pitchFamily="34" charset="0"/>
              </a:rPr>
              <a:t>nesnelerin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i="0" dirty="0">
                <a:effectLst/>
                <a:latin typeface="arial" panose="020B0604020202020204" pitchFamily="34" charset="0"/>
              </a:rPr>
              <a:t>arka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i="0" dirty="0">
                <a:effectLst/>
                <a:latin typeface="arial" panose="020B0604020202020204" pitchFamily="34" charset="0"/>
              </a:rPr>
              <a:t>planda</a:t>
            </a:r>
            <a:r>
              <a:rPr lang="en-GB" i="0" dirty="0">
                <a:effectLst/>
                <a:latin typeface="arial" panose="020B0604020202020204" pitchFamily="34" charset="0"/>
              </a:rPr>
              <a:t>n</a:t>
            </a:r>
            <a:r>
              <a:rPr lang="en-GB" b="1" i="0" dirty="0">
                <a:effectLst/>
                <a:latin typeface="arial" panose="020B0604020202020204" pitchFamily="34" charset="0"/>
              </a:rPr>
              <a:t>  </a:t>
            </a:r>
            <a:r>
              <a:rPr lang="tr-TR" i="0" dirty="0">
                <a:effectLst/>
                <a:latin typeface="arial" panose="020B0604020202020204" pitchFamily="34" charset="0"/>
              </a:rPr>
              <a:t>ayrılması</a:t>
            </a:r>
            <a:r>
              <a:rPr lang="en-GB" dirty="0"/>
              <a:t>)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eşiklenmiş</a:t>
            </a:r>
            <a:r>
              <a:rPr lang="en-GB" dirty="0"/>
              <a:t> </a:t>
            </a:r>
            <a:r>
              <a:rPr lang="en-GB" dirty="0" err="1"/>
              <a:t>görüntü</a:t>
            </a:r>
            <a:r>
              <a:rPr lang="en-GB" dirty="0"/>
              <a:t> </a:t>
            </a:r>
            <a:r>
              <a:rPr lang="en-GB" dirty="0" err="1"/>
              <a:t>elde</a:t>
            </a:r>
            <a:r>
              <a:rPr lang="en-GB" dirty="0"/>
              <a:t> </a:t>
            </a:r>
            <a:r>
              <a:rPr lang="en-GB" dirty="0" err="1"/>
              <a:t>edilir</a:t>
            </a:r>
            <a:r>
              <a:rPr lang="en-GB" dirty="0"/>
              <a:t>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FBC334-3912-4316-C712-F2A899AB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135467"/>
            <a:ext cx="1685925" cy="1828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9B22C6-192B-B49F-F75D-00ED2EC9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4" y="2232951"/>
            <a:ext cx="1685925" cy="185023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7B31515-626F-210A-38D9-6495C284C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4" y="4351866"/>
            <a:ext cx="1685925" cy="1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6154C9-5165-3771-0FD8-6F52D196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381000"/>
            <a:ext cx="9889067" cy="616373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sonrasında</a:t>
            </a:r>
            <a:r>
              <a:rPr lang="en-GB" dirty="0"/>
              <a:t> </a:t>
            </a:r>
            <a:r>
              <a:rPr lang="en-GB" dirty="0" err="1"/>
              <a:t>analizin</a:t>
            </a:r>
            <a:r>
              <a:rPr lang="en-GB" dirty="0"/>
              <a:t> </a:t>
            </a:r>
            <a:r>
              <a:rPr lang="en-GB" dirty="0" err="1"/>
              <a:t>yapılacağı</a:t>
            </a:r>
            <a:r>
              <a:rPr lang="en-GB" dirty="0"/>
              <a:t> </a:t>
            </a:r>
            <a:r>
              <a:rPr lang="en-GB" dirty="0" err="1"/>
              <a:t>bölge</a:t>
            </a:r>
            <a:r>
              <a:rPr lang="en-GB" dirty="0"/>
              <a:t> </a:t>
            </a:r>
            <a:r>
              <a:rPr lang="en-GB" dirty="0" err="1"/>
              <a:t>uzman</a:t>
            </a:r>
            <a:r>
              <a:rPr lang="en-GB" dirty="0"/>
              <a:t> </a:t>
            </a:r>
            <a:r>
              <a:rPr lang="en-GB" dirty="0" err="1"/>
              <a:t>gıda</a:t>
            </a:r>
            <a:r>
              <a:rPr lang="en-GB" dirty="0"/>
              <a:t> </a:t>
            </a:r>
            <a:r>
              <a:rPr lang="en-GB" dirty="0" err="1"/>
              <a:t>mühendisi</a:t>
            </a:r>
            <a:r>
              <a:rPr lang="en-GB" dirty="0"/>
              <a:t> </a:t>
            </a:r>
            <a:r>
              <a:rPr lang="en-GB" dirty="0" err="1"/>
              <a:t>tarafından</a:t>
            </a:r>
            <a:r>
              <a:rPr lang="en-GB" dirty="0"/>
              <a:t> 600*840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alan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belirlenir</a:t>
            </a:r>
            <a:r>
              <a:rPr lang="en-GB" dirty="0"/>
              <a:t>. Her </a:t>
            </a: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büyüklükteki</a:t>
            </a:r>
            <a:r>
              <a:rPr lang="en-GB" dirty="0"/>
              <a:t> </a:t>
            </a:r>
            <a:r>
              <a:rPr lang="en-GB" dirty="0" err="1"/>
              <a:t>görüntüler</a:t>
            </a:r>
            <a:r>
              <a:rPr lang="en-GB" dirty="0"/>
              <a:t> </a:t>
            </a:r>
            <a:r>
              <a:rPr lang="en-GB" dirty="0" err="1"/>
              <a:t>belirlenir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görüntüler</a:t>
            </a:r>
            <a:r>
              <a:rPr lang="en-GB" dirty="0"/>
              <a:t>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bölütlenme</a:t>
            </a:r>
            <a:r>
              <a:rPr lang="en-GB" dirty="0"/>
              <a:t> </a:t>
            </a:r>
            <a:r>
              <a:rPr lang="en-GB" dirty="0" err="1"/>
              <a:t>yöntemi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bölütlenir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bağlantılı</a:t>
            </a:r>
            <a:r>
              <a:rPr lang="en-GB" dirty="0"/>
              <a:t> </a:t>
            </a:r>
            <a:r>
              <a:rPr lang="en-GB" dirty="0" err="1"/>
              <a:t>bileşen</a:t>
            </a:r>
            <a:r>
              <a:rPr lang="en-GB" dirty="0"/>
              <a:t> </a:t>
            </a:r>
            <a:r>
              <a:rPr lang="en-GB" dirty="0" err="1"/>
              <a:t>etiketleme</a:t>
            </a:r>
            <a:r>
              <a:rPr lang="en-GB" dirty="0"/>
              <a:t> İle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etiketleme</a:t>
            </a:r>
            <a:r>
              <a:rPr lang="en-GB" dirty="0"/>
              <a:t> </a:t>
            </a:r>
            <a:r>
              <a:rPr lang="en-GB" dirty="0" err="1"/>
              <a:t>ile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görüntüde</a:t>
            </a:r>
            <a:r>
              <a:rPr lang="en-GB" dirty="0"/>
              <a:t> ki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piksellere</a:t>
            </a:r>
            <a:r>
              <a:rPr lang="en-GB" dirty="0"/>
              <a:t> </a:t>
            </a:r>
            <a:r>
              <a:rPr lang="en-GB" dirty="0" err="1"/>
              <a:t>bakılarak</a:t>
            </a:r>
            <a:r>
              <a:rPr lang="en-GB" dirty="0"/>
              <a:t> </a:t>
            </a:r>
            <a:r>
              <a:rPr lang="en-GB" dirty="0" err="1"/>
              <a:t>gözeneklere</a:t>
            </a:r>
            <a:r>
              <a:rPr lang="en-GB" dirty="0"/>
              <a:t> </a:t>
            </a:r>
            <a:r>
              <a:rPr lang="en-GB" dirty="0" err="1"/>
              <a:t>numaralandırılır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Gözenekler</a:t>
            </a:r>
            <a:r>
              <a:rPr lang="en-GB" dirty="0"/>
              <a:t> </a:t>
            </a:r>
            <a:r>
              <a:rPr lang="en-GB" dirty="0" err="1"/>
              <a:t>boyutlarına</a:t>
            </a:r>
            <a:r>
              <a:rPr lang="en-GB" dirty="0"/>
              <a:t>  </a:t>
            </a:r>
            <a:r>
              <a:rPr lang="en-GB" dirty="0" err="1"/>
              <a:t>göre</a:t>
            </a:r>
            <a:r>
              <a:rPr lang="en-GB" dirty="0"/>
              <a:t>  </a:t>
            </a:r>
            <a:r>
              <a:rPr lang="en-GB" dirty="0" err="1"/>
              <a:t>renklendirilir</a:t>
            </a:r>
            <a:r>
              <a:rPr lang="en-GB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5C040A0-4DFB-9FBA-4C8F-8B51DCA5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5" y="254000"/>
            <a:ext cx="1685925" cy="192881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118E03D-DB4C-8C6F-3A56-24FD6482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537" y="2500378"/>
            <a:ext cx="2006599" cy="185724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D7905AC-F60B-E27F-6900-5D19BE19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67" y="3737352"/>
            <a:ext cx="2878666" cy="2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9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0DD6DA-D00D-4A2F-929D-B5ED7D20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693400" cy="579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ZSI </a:t>
            </a:r>
            <a:r>
              <a:rPr lang="en-GB" dirty="0" err="1"/>
              <a:t>başarım</a:t>
            </a:r>
            <a:r>
              <a:rPr lang="en-GB" dirty="0"/>
              <a:t> </a:t>
            </a:r>
            <a:r>
              <a:rPr lang="en-GB" dirty="0" err="1"/>
              <a:t>indeksinin</a:t>
            </a:r>
            <a:r>
              <a:rPr lang="en-GB" dirty="0"/>
              <a:t> </a:t>
            </a:r>
            <a:r>
              <a:rPr lang="en-GB" dirty="0" err="1"/>
              <a:t>belirlenmesi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bölütlenen</a:t>
            </a:r>
            <a:r>
              <a:rPr lang="en-GB" dirty="0"/>
              <a:t> </a:t>
            </a:r>
            <a:r>
              <a:rPr lang="en-GB" dirty="0" err="1"/>
              <a:t>gözeneklerin</a:t>
            </a:r>
            <a:r>
              <a:rPr lang="en-GB" dirty="0"/>
              <a:t> ,</a:t>
            </a:r>
            <a:r>
              <a:rPr lang="en-GB" dirty="0" err="1"/>
              <a:t>uzman</a:t>
            </a:r>
            <a:r>
              <a:rPr lang="en-GB" dirty="0"/>
              <a:t> </a:t>
            </a:r>
            <a:r>
              <a:rPr lang="en-GB" dirty="0" err="1"/>
              <a:t>gıda</a:t>
            </a:r>
            <a:r>
              <a:rPr lang="en-GB" dirty="0"/>
              <a:t>  </a:t>
            </a:r>
            <a:r>
              <a:rPr lang="en-GB" dirty="0" err="1"/>
              <a:t>mühendisi</a:t>
            </a:r>
            <a:r>
              <a:rPr lang="en-GB" dirty="0"/>
              <a:t> </a:t>
            </a:r>
            <a:r>
              <a:rPr lang="en-GB" dirty="0" err="1"/>
              <a:t>tarafından</a:t>
            </a:r>
            <a:r>
              <a:rPr lang="en-GB" dirty="0"/>
              <a:t> </a:t>
            </a:r>
            <a:r>
              <a:rPr lang="en-GB" dirty="0" err="1"/>
              <a:t>elle</a:t>
            </a:r>
            <a:r>
              <a:rPr lang="en-GB" dirty="0"/>
              <a:t> </a:t>
            </a:r>
            <a:r>
              <a:rPr lang="en-GB" dirty="0" err="1"/>
              <a:t>bölütlenmeside</a:t>
            </a:r>
            <a:r>
              <a:rPr lang="en-GB" dirty="0"/>
              <a:t> </a:t>
            </a:r>
            <a:r>
              <a:rPr lang="en-GB" dirty="0" err="1"/>
              <a:t>yapılmıştır</a:t>
            </a:r>
            <a:r>
              <a:rPr lang="en-GB" dirty="0"/>
              <a:t>. (ZSI </a:t>
            </a:r>
            <a:r>
              <a:rPr lang="en-GB" dirty="0" err="1"/>
              <a:t>indeksi</a:t>
            </a:r>
            <a:r>
              <a:rPr lang="en-GB" dirty="0"/>
              <a:t> 0,7 den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çalışma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demektir</a:t>
            </a:r>
            <a:r>
              <a:rPr lang="en-GB" dirty="0"/>
              <a:t>. </a:t>
            </a:r>
            <a:r>
              <a:rPr lang="en-GB" dirty="0" err="1"/>
              <a:t>Çalışmamızın</a:t>
            </a:r>
            <a:r>
              <a:rPr lang="en-GB" dirty="0"/>
              <a:t> </a:t>
            </a:r>
            <a:r>
              <a:rPr lang="en-GB" dirty="0" err="1"/>
              <a:t>başarım</a:t>
            </a:r>
            <a:r>
              <a:rPr lang="en-GB" dirty="0"/>
              <a:t> </a:t>
            </a:r>
            <a:r>
              <a:rPr lang="en-GB" dirty="0" err="1"/>
              <a:t>değeri</a:t>
            </a:r>
            <a:r>
              <a:rPr lang="en-GB" dirty="0"/>
              <a:t> 0,87 </a:t>
            </a:r>
            <a:r>
              <a:rPr lang="en-GB" dirty="0" err="1"/>
              <a:t>ile</a:t>
            </a:r>
            <a:r>
              <a:rPr lang="en-GB" dirty="0"/>
              <a:t> 0,93 </a:t>
            </a:r>
            <a:r>
              <a:rPr lang="en-GB" dirty="0" err="1"/>
              <a:t>arasında</a:t>
            </a:r>
            <a:r>
              <a:rPr lang="en-GB" dirty="0"/>
              <a:t>  </a:t>
            </a:r>
            <a:r>
              <a:rPr lang="en-GB" dirty="0" err="1"/>
              <a:t>olması</a:t>
            </a:r>
            <a:r>
              <a:rPr lang="en-GB" dirty="0"/>
              <a:t> </a:t>
            </a:r>
            <a:r>
              <a:rPr lang="en-GB" dirty="0" err="1"/>
              <a:t>çalışmamızın</a:t>
            </a:r>
            <a:r>
              <a:rPr lang="en-GB" dirty="0"/>
              <a:t> </a:t>
            </a:r>
            <a:r>
              <a:rPr lang="en-GB" dirty="0" err="1"/>
              <a:t>başarlı</a:t>
            </a:r>
            <a:r>
              <a:rPr lang="en-GB" dirty="0"/>
              <a:t> </a:t>
            </a:r>
            <a:r>
              <a:rPr lang="en-GB" dirty="0" err="1"/>
              <a:t>olduğunu</a:t>
            </a:r>
            <a:r>
              <a:rPr lang="en-GB" dirty="0"/>
              <a:t> </a:t>
            </a:r>
            <a:r>
              <a:rPr lang="en-GB" dirty="0" err="1"/>
              <a:t>göstermektedir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Yeşil</a:t>
            </a:r>
            <a:r>
              <a:rPr lang="en-GB" dirty="0"/>
              <a:t> </a:t>
            </a:r>
            <a:r>
              <a:rPr lang="en-GB" dirty="0" err="1"/>
              <a:t>bölge</a:t>
            </a:r>
            <a:r>
              <a:rPr lang="en-GB" dirty="0"/>
              <a:t> </a:t>
            </a:r>
            <a:r>
              <a:rPr lang="en-GB" dirty="0" err="1"/>
              <a:t>elle</a:t>
            </a:r>
            <a:r>
              <a:rPr lang="en-GB" dirty="0"/>
              <a:t> </a:t>
            </a:r>
            <a:r>
              <a:rPr lang="en-GB" dirty="0" err="1"/>
              <a:t>böllütleme,kırmızı</a:t>
            </a:r>
            <a:r>
              <a:rPr lang="en-GB" dirty="0"/>
              <a:t> </a:t>
            </a:r>
            <a:r>
              <a:rPr lang="en-GB" dirty="0" err="1"/>
              <a:t>bölge</a:t>
            </a:r>
            <a:r>
              <a:rPr lang="en-GB" dirty="0"/>
              <a:t>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bölütleme</a:t>
            </a:r>
            <a:r>
              <a:rPr lang="en-GB" dirty="0"/>
              <a:t> ,</a:t>
            </a:r>
            <a:r>
              <a:rPr lang="en-GB" dirty="0" err="1"/>
              <a:t>sarı</a:t>
            </a:r>
            <a:r>
              <a:rPr lang="en-GB" dirty="0"/>
              <a:t> her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bölütlemenin</a:t>
            </a:r>
            <a:r>
              <a:rPr lang="en-GB" dirty="0"/>
              <a:t> </a:t>
            </a:r>
            <a:r>
              <a:rPr lang="en-GB" dirty="0" err="1"/>
              <a:t>çakıştırılmesi</a:t>
            </a:r>
            <a:r>
              <a:rPr lang="en-GB" dirty="0"/>
              <a:t>)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916457-4DF8-D0AE-19C3-A26C2CBC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40" y="4089400"/>
            <a:ext cx="2175934" cy="16171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CF725FA-A749-8858-F184-3FC75310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03" y="4089399"/>
            <a:ext cx="2175934" cy="161713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0D2DD65-06A8-4C4E-4280-2E5888E2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666" y="4089399"/>
            <a:ext cx="2175934" cy="16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A300EB-CDFF-61A6-D527-AA3A691D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067"/>
            <a:ext cx="10515600" cy="51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 </a:t>
            </a:r>
            <a:r>
              <a:rPr lang="tr-TR" sz="2400" dirty="0">
                <a:solidFill>
                  <a:srgbClr val="FF0000"/>
                </a:solidFill>
              </a:rPr>
              <a:t>Katkı maddelerinin cinsi ve miktarına bağlı olarak elde edilen parametreler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C30BF2A-CB5F-E02A-5F49-C156791EB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418944"/>
            <a:ext cx="914527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25C0C7-AE1D-9905-5935-79372988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"/>
            <a:ext cx="10515600" cy="60584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%0,75 </a:t>
            </a:r>
            <a:r>
              <a:rPr lang="en-GB" dirty="0" err="1"/>
              <a:t>oranında</a:t>
            </a:r>
            <a:r>
              <a:rPr lang="en-GB" dirty="0"/>
              <a:t> DATEM </a:t>
            </a:r>
            <a:r>
              <a:rPr lang="en-GB" dirty="0" err="1"/>
              <a:t>katkı</a:t>
            </a:r>
            <a:r>
              <a:rPr lang="en-GB" dirty="0"/>
              <a:t> </a:t>
            </a:r>
            <a:r>
              <a:rPr lang="en-GB" dirty="0" err="1"/>
              <a:t>maddesi</a:t>
            </a:r>
            <a:r>
              <a:rPr lang="en-GB" dirty="0"/>
              <a:t> </a:t>
            </a:r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ekmeklerin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grubu</a:t>
            </a:r>
            <a:r>
              <a:rPr lang="en-GB" dirty="0"/>
              <a:t> </a:t>
            </a:r>
            <a:r>
              <a:rPr lang="en-GB" dirty="0" err="1"/>
              <a:t>ekmeklere</a:t>
            </a:r>
            <a:r>
              <a:rPr lang="en-GB" dirty="0"/>
              <a:t> </a:t>
            </a:r>
            <a:r>
              <a:rPr lang="en-GB" dirty="0" err="1"/>
              <a:t>kıyasla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sayısı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alanına</a:t>
            </a:r>
            <a:r>
              <a:rPr lang="en-GB" dirty="0"/>
              <a:t> </a:t>
            </a:r>
            <a:r>
              <a:rPr lang="en-GB" dirty="0" err="1"/>
              <a:t>sahip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görülmektedir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FL </a:t>
            </a:r>
            <a:r>
              <a:rPr lang="en-GB" dirty="0" err="1"/>
              <a:t>enzimi</a:t>
            </a:r>
            <a:r>
              <a:rPr lang="en-GB" dirty="0"/>
              <a:t> </a:t>
            </a:r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ekmeğin</a:t>
            </a:r>
            <a:r>
              <a:rPr lang="en-GB" dirty="0"/>
              <a:t> 20’li </a:t>
            </a:r>
            <a:r>
              <a:rPr lang="en-GB" dirty="0" err="1"/>
              <a:t>konstanrasyonunda</a:t>
            </a:r>
            <a:r>
              <a:rPr lang="en-GB" dirty="0"/>
              <a:t> 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sayısı</a:t>
            </a:r>
            <a:r>
              <a:rPr lang="en-GB" dirty="0"/>
              <a:t>, </a:t>
            </a:r>
            <a:r>
              <a:rPr lang="en-GB" dirty="0" err="1"/>
              <a:t>toplam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alanı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yoğunluğunun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GL </a:t>
            </a:r>
            <a:r>
              <a:rPr lang="en-GB" dirty="0" err="1"/>
              <a:t>enzimi</a:t>
            </a:r>
            <a:r>
              <a:rPr lang="en-GB" dirty="0"/>
              <a:t> </a:t>
            </a:r>
            <a:r>
              <a:rPr lang="en-GB" dirty="0" err="1"/>
              <a:t>kullanılan</a:t>
            </a:r>
            <a:r>
              <a:rPr lang="en-GB" dirty="0"/>
              <a:t> 60 </a:t>
            </a:r>
            <a:r>
              <a:rPr lang="en-GB" dirty="0" err="1"/>
              <a:t>ve</a:t>
            </a:r>
            <a:r>
              <a:rPr lang="en-GB" dirty="0"/>
              <a:t> 90’lı </a:t>
            </a:r>
            <a:r>
              <a:rPr lang="en-GB" dirty="0" err="1"/>
              <a:t>konstanrasyonunda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sayısını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alanını</a:t>
            </a:r>
            <a:r>
              <a:rPr lang="en-GB" dirty="0"/>
              <a:t> </a:t>
            </a:r>
            <a:r>
              <a:rPr lang="en-GB" dirty="0" err="1"/>
              <a:t>arttırdığı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 </a:t>
            </a:r>
            <a:r>
              <a:rPr lang="en-GB" dirty="0" err="1"/>
              <a:t>Ancak</a:t>
            </a:r>
            <a:r>
              <a:rPr lang="en-GB" dirty="0"/>
              <a:t> 120’li </a:t>
            </a:r>
            <a:r>
              <a:rPr lang="en-GB" dirty="0" err="1"/>
              <a:t>konstanrasyonunda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gözenek</a:t>
            </a:r>
            <a:r>
              <a:rPr lang="en-GB" dirty="0"/>
              <a:t> </a:t>
            </a:r>
            <a:r>
              <a:rPr lang="en-GB" dirty="0" err="1"/>
              <a:t>sayısının</a:t>
            </a:r>
            <a:r>
              <a:rPr lang="en-GB" dirty="0"/>
              <a:t> </a:t>
            </a:r>
            <a:r>
              <a:rPr lang="en-GB" dirty="0" err="1"/>
              <a:t>azaldığı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Sonuç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FL </a:t>
            </a:r>
            <a:r>
              <a:rPr lang="en-GB" dirty="0" err="1"/>
              <a:t>ve</a:t>
            </a:r>
            <a:r>
              <a:rPr lang="en-GB" dirty="0"/>
              <a:t> GL </a:t>
            </a:r>
            <a:r>
              <a:rPr lang="en-GB" dirty="0" err="1"/>
              <a:t>enzimlerinin</a:t>
            </a:r>
            <a:r>
              <a:rPr lang="en-GB" dirty="0"/>
              <a:t> DATEM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olmasada</a:t>
            </a:r>
            <a:r>
              <a:rPr lang="en-GB" dirty="0"/>
              <a:t>  </a:t>
            </a:r>
            <a:r>
              <a:rPr lang="en-GB" dirty="0" err="1"/>
              <a:t>ekmek</a:t>
            </a:r>
            <a:r>
              <a:rPr lang="en-GB" dirty="0"/>
              <a:t> </a:t>
            </a:r>
            <a:r>
              <a:rPr lang="en-GB" dirty="0" err="1"/>
              <a:t>hacmine</a:t>
            </a:r>
            <a:r>
              <a:rPr lang="en-GB" dirty="0"/>
              <a:t> </a:t>
            </a:r>
            <a:r>
              <a:rPr lang="en-GB" dirty="0" err="1"/>
              <a:t>etkisi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görülmüştür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65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510</Words>
  <Application>Microsoft Office PowerPoint</Application>
  <PresentationFormat>Geniş ekran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Teması</vt:lpstr>
      <vt:lpstr>Görüntü İşleme  Ekmek Doku Analizi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 Ekmek Doku Analizi</dc:title>
  <dc:creator>Harun Altun</dc:creator>
  <cp:lastModifiedBy>Harun Altun</cp:lastModifiedBy>
  <cp:revision>2</cp:revision>
  <dcterms:created xsi:type="dcterms:W3CDTF">2022-11-04T21:17:33Z</dcterms:created>
  <dcterms:modified xsi:type="dcterms:W3CDTF">2022-11-05T19:57:12Z</dcterms:modified>
</cp:coreProperties>
</file>