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9"/>
  </p:notesMasterIdLst>
  <p:sldIdLst>
    <p:sldId id="256" r:id="rId2"/>
    <p:sldId id="276" r:id="rId3"/>
    <p:sldId id="274" r:id="rId4"/>
    <p:sldId id="277" r:id="rId5"/>
    <p:sldId id="275" r:id="rId6"/>
    <p:sldId id="272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73B86-21B6-44C3-9ACA-3D5E30EB67ED}" v="2" dt="2019-09-20T13:21:37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Destaqu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Sousa" userId="0da59e70-f8d5-4299-ac01-ae373056a1f2" providerId="ADAL" clId="{18D73B86-21B6-44C3-9ACA-3D5E30EB67ED}"/>
    <pc:docChg chg="modSld">
      <pc:chgData name="Rui Sousa" userId="0da59e70-f8d5-4299-ac01-ae373056a1f2" providerId="ADAL" clId="{18D73B86-21B6-44C3-9ACA-3D5E30EB67ED}" dt="2019-09-20T13:22:37.541" v="149" actId="1037"/>
      <pc:docMkLst>
        <pc:docMk/>
      </pc:docMkLst>
      <pc:sldChg chg="addSp modSp">
        <pc:chgData name="Rui Sousa" userId="0da59e70-f8d5-4299-ac01-ae373056a1f2" providerId="ADAL" clId="{18D73B86-21B6-44C3-9ACA-3D5E30EB67ED}" dt="2019-09-20T13:22:37.541" v="149" actId="1037"/>
        <pc:sldMkLst>
          <pc:docMk/>
          <pc:sldMk cId="3925157328" sldId="272"/>
        </pc:sldMkLst>
        <pc:spChg chg="add mod">
          <ac:chgData name="Rui Sousa" userId="0da59e70-f8d5-4299-ac01-ae373056a1f2" providerId="ADAL" clId="{18D73B86-21B6-44C3-9ACA-3D5E30EB67ED}" dt="2019-09-20T13:22:33.786" v="123" actId="1076"/>
          <ac:spMkLst>
            <pc:docMk/>
            <pc:sldMk cId="3925157328" sldId="272"/>
            <ac:spMk id="12" creationId="{B64D01FB-83B6-4085-A8EC-BD6A633ACDC1}"/>
          </ac:spMkLst>
        </pc:spChg>
        <pc:spChg chg="mod">
          <ac:chgData name="Rui Sousa" userId="0da59e70-f8d5-4299-ac01-ae373056a1f2" providerId="ADAL" clId="{18D73B86-21B6-44C3-9ACA-3D5E30EB67ED}" dt="2019-09-20T13:22:37.541" v="149" actId="1037"/>
          <ac:spMkLst>
            <pc:docMk/>
            <pc:sldMk cId="3925157328" sldId="272"/>
            <ac:spMk id="29" creationId="{00772438-C5BA-4263-B9FB-A325967A9089}"/>
          </ac:spMkLst>
        </pc:spChg>
        <pc:spChg chg="mod">
          <ac:chgData name="Rui Sousa" userId="0da59e70-f8d5-4299-ac01-ae373056a1f2" providerId="ADAL" clId="{18D73B86-21B6-44C3-9ACA-3D5E30EB67ED}" dt="2019-09-20T08:04:40.876" v="9" actId="14100"/>
          <ac:spMkLst>
            <pc:docMk/>
            <pc:sldMk cId="3925157328" sldId="272"/>
            <ac:spMk id="30" creationId="{00772438-C5BA-4263-B9FB-A325967A9089}"/>
          </ac:spMkLst>
        </pc:spChg>
        <pc:picChg chg="add mod modCrop">
          <ac:chgData name="Rui Sousa" userId="0da59e70-f8d5-4299-ac01-ae373056a1f2" providerId="ADAL" clId="{18D73B86-21B6-44C3-9ACA-3D5E30EB67ED}" dt="2019-09-20T08:04:57.207" v="13" actId="1076"/>
          <ac:picMkLst>
            <pc:docMk/>
            <pc:sldMk cId="3925157328" sldId="272"/>
            <ac:picMk id="6" creationId="{75D562FE-D58F-45E0-B038-F77EBED2BEC7}"/>
          </ac:picMkLst>
        </pc:picChg>
      </pc:sldChg>
      <pc:sldChg chg="modSp">
        <pc:chgData name="Rui Sousa" userId="0da59e70-f8d5-4299-ac01-ae373056a1f2" providerId="ADAL" clId="{18D73B86-21B6-44C3-9ACA-3D5E30EB67ED}" dt="2019-09-20T08:05:11.254" v="14" actId="1076"/>
        <pc:sldMkLst>
          <pc:docMk/>
          <pc:sldMk cId="2839515250" sldId="274"/>
        </pc:sldMkLst>
        <pc:spChg chg="mod">
          <ac:chgData name="Rui Sousa" userId="0da59e70-f8d5-4299-ac01-ae373056a1f2" providerId="ADAL" clId="{18D73B86-21B6-44C3-9ACA-3D5E30EB67ED}" dt="2019-09-20T08:05:11.254" v="14" actId="1076"/>
          <ac:spMkLst>
            <pc:docMk/>
            <pc:sldMk cId="2839515250" sldId="274"/>
            <ac:spMk id="4" creationId="{00000000-0000-0000-0000-000000000000}"/>
          </ac:spMkLst>
        </pc:spChg>
      </pc:sldChg>
    </pc:docChg>
  </pc:docChgLst>
  <pc:docChgLst>
    <pc:chgData name="Rui Sousa" userId="0da59e70-f8d5-4299-ac01-ae373056a1f2" providerId="ADAL" clId="{677D3AF2-04EB-443F-9222-AEB538BB5F5B}"/>
    <pc:docChg chg="undo custSel addSld modSld">
      <pc:chgData name="Rui Sousa" userId="0da59e70-f8d5-4299-ac01-ae373056a1f2" providerId="ADAL" clId="{677D3AF2-04EB-443F-9222-AEB538BB5F5B}" dt="2018-09-19T22:57:30.636" v="1441" actId="1076"/>
      <pc:docMkLst>
        <pc:docMk/>
      </pc:docMkLst>
      <pc:sldChg chg="modSp">
        <pc:chgData name="Rui Sousa" userId="0da59e70-f8d5-4299-ac01-ae373056a1f2" providerId="ADAL" clId="{677D3AF2-04EB-443F-9222-AEB538BB5F5B}" dt="2018-09-17T17:05:52.432" v="1176" actId="1036"/>
        <pc:sldMkLst>
          <pc:docMk/>
          <pc:sldMk cId="361302459" sldId="265"/>
        </pc:sldMkLst>
        <pc:spChg chg="mod">
          <ac:chgData name="Rui Sousa" userId="0da59e70-f8d5-4299-ac01-ae373056a1f2" providerId="ADAL" clId="{677D3AF2-04EB-443F-9222-AEB538BB5F5B}" dt="2018-09-17T16:09:32.170" v="190" actId="20577"/>
          <ac:spMkLst>
            <pc:docMk/>
            <pc:sldMk cId="361302459" sldId="265"/>
            <ac:spMk id="2" creationId="{2F12DE6D-71DE-4DD8-B76A-50FE04C857FF}"/>
          </ac:spMkLst>
        </pc:spChg>
        <pc:spChg chg="mod">
          <ac:chgData name="Rui Sousa" userId="0da59e70-f8d5-4299-ac01-ae373056a1f2" providerId="ADAL" clId="{677D3AF2-04EB-443F-9222-AEB538BB5F5B}" dt="2018-09-17T17:05:52.432" v="1176" actId="1036"/>
          <ac:spMkLst>
            <pc:docMk/>
            <pc:sldMk cId="361302459" sldId="265"/>
            <ac:spMk id="1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7:05:44.822" v="1141" actId="1076"/>
          <ac:spMkLst>
            <pc:docMk/>
            <pc:sldMk cId="361302459" sldId="265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7:05:52.432" v="1176" actId="1036"/>
          <ac:spMkLst>
            <pc:docMk/>
            <pc:sldMk cId="361302459" sldId="265"/>
            <ac:spMk id="23" creationId="{00772438-C5BA-4263-B9FB-A325967A9089}"/>
          </ac:spMkLst>
        </pc:spChg>
        <pc:graphicFrameChg chg="mod">
          <ac:chgData name="Rui Sousa" userId="0da59e70-f8d5-4299-ac01-ae373056a1f2" providerId="ADAL" clId="{677D3AF2-04EB-443F-9222-AEB538BB5F5B}" dt="2018-09-17T17:05:29.471" v="1138" actId="1076"/>
          <ac:graphicFrameMkLst>
            <pc:docMk/>
            <pc:sldMk cId="361302459" sldId="265"/>
            <ac:graphicFrameMk id="14" creationId="{00000000-0000-0000-0000-000000000000}"/>
          </ac:graphicFrameMkLst>
        </pc:graphicFrameChg>
        <pc:graphicFrameChg chg="mod">
          <ac:chgData name="Rui Sousa" userId="0da59e70-f8d5-4299-ac01-ae373056a1f2" providerId="ADAL" clId="{677D3AF2-04EB-443F-9222-AEB538BB5F5B}" dt="2018-09-17T17:05:29.471" v="1138" actId="1076"/>
          <ac:graphicFrameMkLst>
            <pc:docMk/>
            <pc:sldMk cId="361302459" sldId="265"/>
            <ac:graphicFrameMk id="21" creationId="{00000000-0000-0000-0000-000000000000}"/>
          </ac:graphicFrameMkLst>
        </pc:graphicFrameChg>
      </pc:sldChg>
      <pc:sldChg chg="modSp">
        <pc:chgData name="Rui Sousa" userId="0da59e70-f8d5-4299-ac01-ae373056a1f2" providerId="ADAL" clId="{677D3AF2-04EB-443F-9222-AEB538BB5F5B}" dt="2018-09-17T16:07:37.855" v="184" actId="404"/>
        <pc:sldMkLst>
          <pc:docMk/>
          <pc:sldMk cId="2892165879" sldId="268"/>
        </pc:sldMkLst>
        <pc:spChg chg="mod">
          <ac:chgData name="Rui Sousa" userId="0da59e70-f8d5-4299-ac01-ae373056a1f2" providerId="ADAL" clId="{677D3AF2-04EB-443F-9222-AEB538BB5F5B}" dt="2018-09-17T16:06:35.476" v="171" actId="1076"/>
          <ac:spMkLst>
            <pc:docMk/>
            <pc:sldMk cId="2892165879" sldId="268"/>
            <ac:spMk id="4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6:06:32.304" v="170" actId="1076"/>
          <ac:spMkLst>
            <pc:docMk/>
            <pc:sldMk cId="2892165879" sldId="268"/>
            <ac:spMk id="6" creationId="{714B1BB2-BF90-40C0-A59D-668C18C6E6CB}"/>
          </ac:spMkLst>
        </pc:spChg>
        <pc:spChg chg="mod">
          <ac:chgData name="Rui Sousa" userId="0da59e70-f8d5-4299-ac01-ae373056a1f2" providerId="ADAL" clId="{677D3AF2-04EB-443F-9222-AEB538BB5F5B}" dt="2018-09-17T16:06:46.198" v="173" actId="1076"/>
          <ac:spMkLst>
            <pc:docMk/>
            <pc:sldMk cId="2892165879" sldId="268"/>
            <ac:spMk id="14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01.136" v="176" actId="108"/>
          <ac:spMkLst>
            <pc:docMk/>
            <pc:sldMk cId="2892165879" sldId="268"/>
            <ac:spMk id="16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26.678" v="169" actId="1076"/>
          <ac:spMkLst>
            <pc:docMk/>
            <pc:sldMk cId="2892165879" sldId="268"/>
            <ac:spMk id="17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29.263" v="182" actId="1076"/>
          <ac:spMkLst>
            <pc:docMk/>
            <pc:sldMk cId="2892165879" sldId="268"/>
            <ac:spMk id="18" creationId="{714B1BB2-BF90-40C0-A59D-668C18C6E6CB}"/>
          </ac:spMkLst>
        </pc:spChg>
        <pc:spChg chg="mod">
          <ac:chgData name="Rui Sousa" userId="0da59e70-f8d5-4299-ac01-ae373056a1f2" providerId="ADAL" clId="{677D3AF2-04EB-443F-9222-AEB538BB5F5B}" dt="2018-09-17T16:06:15.569" v="168" actId="14100"/>
          <ac:spMkLst>
            <pc:docMk/>
            <pc:sldMk cId="2892165879" sldId="268"/>
            <ac:spMk id="19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51.246" v="174" actId="1076"/>
          <ac:spMkLst>
            <pc:docMk/>
            <pc:sldMk cId="2892165879" sldId="268"/>
            <ac:spMk id="2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26.598" v="158" actId="113"/>
          <ac:spMkLst>
            <pc:docMk/>
            <pc:sldMk cId="2892165879" sldId="268"/>
            <ac:spMk id="21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01.943" v="165" actId="1076"/>
          <ac:spMkLst>
            <pc:docMk/>
            <pc:sldMk cId="2892165879" sldId="268"/>
            <ac:spMk id="22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6:06.396" v="166" actId="1076"/>
          <ac:spMkLst>
            <pc:docMk/>
            <pc:sldMk cId="2892165879" sldId="268"/>
            <ac:spMk id="23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50.755" v="163" actId="1076"/>
          <ac:spMkLst>
            <pc:docMk/>
            <pc:sldMk cId="2892165879" sldId="268"/>
            <ac:spMk id="24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5:54.849" v="164" actId="1076"/>
          <ac:spMkLst>
            <pc:docMk/>
            <pc:sldMk cId="2892165879" sldId="268"/>
            <ac:spMk id="25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6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7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8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29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4:29.684" v="145" actId="1076"/>
          <ac:spMkLst>
            <pc:docMk/>
            <pc:sldMk cId="2892165879" sldId="268"/>
            <ac:spMk id="3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07:37.855" v="184" actId="404"/>
          <ac:spMkLst>
            <pc:docMk/>
            <pc:sldMk cId="2892165879" sldId="268"/>
            <ac:spMk id="31" creationId="{C037A3E6-322F-459A-ADD7-08CCA6F2932C}"/>
          </ac:spMkLst>
        </pc:spChg>
      </pc:sldChg>
      <pc:sldChg chg="modSp">
        <pc:chgData name="Rui Sousa" userId="0da59e70-f8d5-4299-ac01-ae373056a1f2" providerId="ADAL" clId="{677D3AF2-04EB-443F-9222-AEB538BB5F5B}" dt="2018-09-17T15:48:33.806" v="56" actId="1038"/>
        <pc:sldMkLst>
          <pc:docMk/>
          <pc:sldMk cId="4291024372" sldId="271"/>
        </pc:sldMkLst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17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21.005" v="40" actId="255"/>
          <ac:spMkLst>
            <pc:docMk/>
            <pc:sldMk cId="4291024372" sldId="271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8:04.750" v="23" actId="403"/>
          <ac:spMkLst>
            <pc:docMk/>
            <pc:sldMk cId="4291024372" sldId="271"/>
            <ac:spMk id="24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26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3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4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6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8:33.806" v="56" actId="1038"/>
          <ac:spMkLst>
            <pc:docMk/>
            <pc:sldMk cId="4291024372" sldId="271"/>
            <ac:spMk id="39" creationId="{00000000-0000-0000-0000-000000000000}"/>
          </ac:spMkLst>
        </pc:s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2" creationId="{00000000-0000-0000-0000-000000000000}"/>
          </ac:grpSpMkLst>
        </pc:gr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3" creationId="{00000000-0000-0000-0000-000000000000}"/>
          </ac:grpSpMkLst>
        </pc:grpChg>
        <pc:grpChg chg="mod">
          <ac:chgData name="Rui Sousa" userId="0da59e70-f8d5-4299-ac01-ae373056a1f2" providerId="ADAL" clId="{677D3AF2-04EB-443F-9222-AEB538BB5F5B}" dt="2018-09-17T15:48:33.806" v="56" actId="1038"/>
          <ac:grpSpMkLst>
            <pc:docMk/>
            <pc:sldMk cId="4291024372" sldId="271"/>
            <ac:grpSpMk id="44" creationId="{00000000-0000-0000-0000-000000000000}"/>
          </ac:grpSpMkLst>
        </pc:grp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6" creationId="{00000000-0000-0000-0000-000000000000}"/>
          </ac:cxnSpMkLst>
        </pc:cxn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27" creationId="{00000000-0000-0000-0000-000000000000}"/>
          </ac:cxnSpMkLst>
        </pc:cxnChg>
        <pc:cxnChg chg="mod">
          <ac:chgData name="Rui Sousa" userId="0da59e70-f8d5-4299-ac01-ae373056a1f2" providerId="ADAL" clId="{677D3AF2-04EB-443F-9222-AEB538BB5F5B}" dt="2018-09-17T15:48:33.806" v="56" actId="1038"/>
          <ac:cxnSpMkLst>
            <pc:docMk/>
            <pc:sldMk cId="4291024372" sldId="271"/>
            <ac:cxnSpMk id="37" creationId="{00000000-0000-0000-0000-000000000000}"/>
          </ac:cxnSpMkLst>
        </pc:cxnChg>
      </pc:sldChg>
      <pc:sldChg chg="modSp">
        <pc:chgData name="Rui Sousa" userId="0da59e70-f8d5-4299-ac01-ae373056a1f2" providerId="ADAL" clId="{677D3AF2-04EB-443F-9222-AEB538BB5F5B}" dt="2018-09-19T22:57:30.636" v="1441" actId="1076"/>
        <pc:sldMkLst>
          <pc:docMk/>
          <pc:sldMk cId="3925157328" sldId="272"/>
        </pc:sldMkLst>
        <pc:spChg chg="mod">
          <ac:chgData name="Rui Sousa" userId="0da59e70-f8d5-4299-ac01-ae373056a1f2" providerId="ADAL" clId="{677D3AF2-04EB-443F-9222-AEB538BB5F5B}" dt="2018-09-19T22:57:30.636" v="1441" actId="1076"/>
          <ac:spMkLst>
            <pc:docMk/>
            <pc:sldMk cId="3925157328" sldId="272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6:48.190" v="2" actId="403"/>
          <ac:spMkLst>
            <pc:docMk/>
            <pc:sldMk cId="3925157328" sldId="272"/>
            <ac:spMk id="2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00.119" v="5" actId="14100"/>
          <ac:spMkLst>
            <pc:docMk/>
            <pc:sldMk cId="3925157328" sldId="272"/>
            <ac:spMk id="30" creationId="{00772438-C5BA-4263-B9FB-A325967A9089}"/>
          </ac:spMkLst>
        </pc:spChg>
      </pc:sldChg>
      <pc:sldChg chg="modSp">
        <pc:chgData name="Rui Sousa" userId="0da59e70-f8d5-4299-ac01-ae373056a1f2" providerId="ADAL" clId="{677D3AF2-04EB-443F-9222-AEB538BB5F5B}" dt="2018-09-17T15:47:52.830" v="22" actId="14100"/>
        <pc:sldMkLst>
          <pc:docMk/>
          <pc:sldMk cId="122178810" sldId="273"/>
        </pc:sldMkLst>
        <pc:spChg chg="mod">
          <ac:chgData name="Rui Sousa" userId="0da59e70-f8d5-4299-ac01-ae373056a1f2" providerId="ADAL" clId="{677D3AF2-04EB-443F-9222-AEB538BB5F5B}" dt="2018-09-17T15:47:41.471" v="19" actId="1035"/>
          <ac:spMkLst>
            <pc:docMk/>
            <pc:sldMk cId="122178810" sldId="273"/>
            <ac:spMk id="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7:46.865" v="20" actId="1076"/>
          <ac:spMkLst>
            <pc:docMk/>
            <pc:sldMk cId="122178810" sldId="273"/>
            <ac:spMk id="15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52.830" v="22" actId="14100"/>
          <ac:spMkLst>
            <pc:docMk/>
            <pc:sldMk cId="122178810" sldId="273"/>
            <ac:spMk id="16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31.731" v="8" actId="1076"/>
          <ac:spMkLst>
            <pc:docMk/>
            <pc:sldMk cId="122178810" sldId="273"/>
            <ac:spMk id="22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5:47:41.471" v="19" actId="1035"/>
          <ac:spMkLst>
            <pc:docMk/>
            <pc:sldMk cId="122178810" sldId="273"/>
            <ac:spMk id="28" creationId="{00000000-0000-0000-0000-000000000000}"/>
          </ac:spMkLst>
        </pc:spChg>
        <pc:spChg chg="mod">
          <ac:chgData name="Rui Sousa" userId="0da59e70-f8d5-4299-ac01-ae373056a1f2" providerId="ADAL" clId="{677D3AF2-04EB-443F-9222-AEB538BB5F5B}" dt="2018-09-17T15:47:35.603" v="9" actId="1076"/>
          <ac:spMkLst>
            <pc:docMk/>
            <pc:sldMk cId="122178810" sldId="273"/>
            <ac:spMk id="29" creationId="{00772438-C5BA-4263-B9FB-A325967A9089}"/>
          </ac:spMkLst>
        </pc:spChg>
        <pc:cxnChg chg="mod">
          <ac:chgData name="Rui Sousa" userId="0da59e70-f8d5-4299-ac01-ae373056a1f2" providerId="ADAL" clId="{677D3AF2-04EB-443F-9222-AEB538BB5F5B}" dt="2018-09-17T15:47:41.471" v="19" actId="1035"/>
          <ac:cxnSpMkLst>
            <pc:docMk/>
            <pc:sldMk cId="122178810" sldId="273"/>
            <ac:cxnSpMk id="7" creationId="{00000000-0000-0000-0000-000000000000}"/>
          </ac:cxnSpMkLst>
        </pc:cxnChg>
      </pc:sldChg>
      <pc:sldChg chg="addSp delSp modSp add">
        <pc:chgData name="Rui Sousa" userId="0da59e70-f8d5-4299-ac01-ae373056a1f2" providerId="ADAL" clId="{677D3AF2-04EB-443F-9222-AEB538BB5F5B}" dt="2018-09-17T16:57:47.887" v="804" actId="1076"/>
        <pc:sldMkLst>
          <pc:docMk/>
          <pc:sldMk cId="2839515250" sldId="274"/>
        </pc:sldMkLst>
        <pc:spChg chg="mod">
          <ac:chgData name="Rui Sousa" userId="0da59e70-f8d5-4299-ac01-ae373056a1f2" providerId="ADAL" clId="{677D3AF2-04EB-443F-9222-AEB538BB5F5B}" dt="2018-09-17T16:57:24.544" v="796" actId="1036"/>
          <ac:spMkLst>
            <pc:docMk/>
            <pc:sldMk cId="2839515250" sldId="274"/>
            <ac:spMk id="3" creationId="{E62C909B-C836-4872-B262-FED927A168A3}"/>
          </ac:spMkLst>
        </pc:spChg>
        <pc:spChg chg="del">
          <ac:chgData name="Rui Sousa" userId="0da59e70-f8d5-4299-ac01-ae373056a1f2" providerId="ADAL" clId="{677D3AF2-04EB-443F-9222-AEB538BB5F5B}" dt="2018-09-17T16:45:34.104" v="235" actId="478"/>
          <ac:spMkLst>
            <pc:docMk/>
            <pc:sldMk cId="2839515250" sldId="274"/>
            <ac:spMk id="4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45:38.651" v="237" actId="478"/>
          <ac:spMkLst>
            <pc:docMk/>
            <pc:sldMk cId="2839515250" sldId="274"/>
            <ac:spMk id="9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48:02.868" v="540" actId="478"/>
          <ac:spMkLst>
            <pc:docMk/>
            <pc:sldMk cId="2839515250" sldId="274"/>
            <ac:spMk id="16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5:47.117" v="776" actId="478"/>
          <ac:spMkLst>
            <pc:docMk/>
            <pc:sldMk cId="2839515250" sldId="274"/>
            <ac:spMk id="17" creationId="{00000000-0000-0000-0000-000000000000}"/>
          </ac:spMkLst>
        </pc:spChg>
        <pc:spChg chg="del">
          <ac:chgData name="Rui Sousa" userId="0da59e70-f8d5-4299-ac01-ae373056a1f2" providerId="ADAL" clId="{677D3AF2-04EB-443F-9222-AEB538BB5F5B}" dt="2018-09-17T16:48:10.368" v="542" actId="478"/>
          <ac:spMkLst>
            <pc:docMk/>
            <pc:sldMk cId="2839515250" sldId="274"/>
            <ac:spMk id="18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6:48:07.477" v="541" actId="478"/>
          <ac:spMkLst>
            <pc:docMk/>
            <pc:sldMk cId="2839515250" sldId="274"/>
            <ac:spMk id="1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7T16:57:30.934" v="798" actId="1076"/>
          <ac:spMkLst>
            <pc:docMk/>
            <pc:sldMk cId="2839515250" sldId="274"/>
            <ac:spMk id="20" creationId="{C037A3E6-322F-459A-ADD7-08CCA6F2932C}"/>
          </ac:spMkLst>
        </pc:spChg>
        <pc:spChg chg="mod">
          <ac:chgData name="Rui Sousa" userId="0da59e70-f8d5-4299-ac01-ae373056a1f2" providerId="ADAL" clId="{677D3AF2-04EB-443F-9222-AEB538BB5F5B}" dt="2018-09-17T16:57:41.793" v="803" actId="14100"/>
          <ac:spMkLst>
            <pc:docMk/>
            <pc:sldMk cId="2839515250" sldId="274"/>
            <ac:spMk id="22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5:43.414" v="775" actId="478"/>
          <ac:spMkLst>
            <pc:docMk/>
            <pc:sldMk cId="2839515250" sldId="274"/>
            <ac:spMk id="23" creationId="{00772438-C5BA-4263-B9FB-A325967A9089}"/>
          </ac:spMkLst>
        </pc:spChg>
        <pc:graphicFrameChg chg="del mod">
          <ac:chgData name="Rui Sousa" userId="0da59e70-f8d5-4299-ac01-ae373056a1f2" providerId="ADAL" clId="{677D3AF2-04EB-443F-9222-AEB538BB5F5B}" dt="2018-09-17T16:57:00.310" v="782" actId="478"/>
          <ac:graphicFrameMkLst>
            <pc:docMk/>
            <pc:sldMk cId="2839515250" sldId="274"/>
            <ac:graphicFrameMk id="14" creationId="{00000000-0000-0000-0000-000000000000}"/>
          </ac:graphicFrameMkLst>
        </pc:graphicFrameChg>
        <pc:graphicFrameChg chg="del mod">
          <ac:chgData name="Rui Sousa" userId="0da59e70-f8d5-4299-ac01-ae373056a1f2" providerId="ADAL" clId="{677D3AF2-04EB-443F-9222-AEB538BB5F5B}" dt="2018-09-17T16:57:03.168" v="783" actId="478"/>
          <ac:graphicFrameMkLst>
            <pc:docMk/>
            <pc:sldMk cId="2839515250" sldId="274"/>
            <ac:graphicFrameMk id="21" creationId="{00000000-0000-0000-0000-000000000000}"/>
          </ac:graphicFrameMkLst>
        </pc:graphicFrameChg>
        <pc:picChg chg="add mod">
          <ac:chgData name="Rui Sousa" userId="0da59e70-f8d5-4299-ac01-ae373056a1f2" providerId="ADAL" clId="{677D3AF2-04EB-443F-9222-AEB538BB5F5B}" dt="2018-09-17T16:57:47.887" v="804" actId="1076"/>
          <ac:picMkLst>
            <pc:docMk/>
            <pc:sldMk cId="2839515250" sldId="274"/>
            <ac:picMk id="1026" creationId="{3EEB5127-9B11-4280-9C42-39C6F6B2FA1B}"/>
          </ac:picMkLst>
        </pc:picChg>
        <pc:cxnChg chg="del mod">
          <ac:chgData name="Rui Sousa" userId="0da59e70-f8d5-4299-ac01-ae373056a1f2" providerId="ADAL" clId="{677D3AF2-04EB-443F-9222-AEB538BB5F5B}" dt="2018-09-17T16:45:36.011" v="236" actId="478"/>
          <ac:cxnSpMkLst>
            <pc:docMk/>
            <pc:sldMk cId="2839515250" sldId="274"/>
            <ac:cxnSpMk id="8" creationId="{00000000-0000-0000-0000-000000000000}"/>
          </ac:cxnSpMkLst>
        </pc:cxnChg>
        <pc:cxnChg chg="del">
          <ac:chgData name="Rui Sousa" userId="0da59e70-f8d5-4299-ac01-ae373056a1f2" providerId="ADAL" clId="{677D3AF2-04EB-443F-9222-AEB538BB5F5B}" dt="2018-09-17T16:45:40.589" v="238" actId="478"/>
          <ac:cxnSpMkLst>
            <pc:docMk/>
            <pc:sldMk cId="2839515250" sldId="274"/>
            <ac:cxnSpMk id="15" creationId="{00000000-0000-0000-0000-000000000000}"/>
          </ac:cxnSpMkLst>
        </pc:cxnChg>
      </pc:sldChg>
      <pc:sldChg chg="addSp delSp modSp add">
        <pc:chgData name="Rui Sousa" userId="0da59e70-f8d5-4299-ac01-ae373056a1f2" providerId="ADAL" clId="{677D3AF2-04EB-443F-9222-AEB538BB5F5B}" dt="2018-09-19T12:18:58.711" v="1400" actId="1076"/>
        <pc:sldMkLst>
          <pc:docMk/>
          <pc:sldMk cId="1415474925" sldId="275"/>
        </pc:sldMkLst>
        <pc:spChg chg="del">
          <ac:chgData name="Rui Sousa" userId="0da59e70-f8d5-4299-ac01-ae373056a1f2" providerId="ADAL" clId="{677D3AF2-04EB-443F-9222-AEB538BB5F5B}" dt="2018-09-17T16:58:06.419" v="806" actId="478"/>
          <ac:spMkLst>
            <pc:docMk/>
            <pc:sldMk cId="1415474925" sldId="275"/>
            <ac:spMk id="3" creationId="{E62C909B-C836-4872-B262-FED927A168A3}"/>
          </ac:spMkLst>
        </pc:spChg>
        <pc:spChg chg="del">
          <ac:chgData name="Rui Sousa" userId="0da59e70-f8d5-4299-ac01-ae373056a1f2" providerId="ADAL" clId="{677D3AF2-04EB-443F-9222-AEB538BB5F5B}" dt="2018-09-17T16:58:20.574" v="810" actId="478"/>
          <ac:spMkLst>
            <pc:docMk/>
            <pc:sldMk cId="1415474925" sldId="275"/>
            <ac:spMk id="4" creationId="{00772438-C5BA-4263-B9FB-A325967A9089}"/>
          </ac:spMkLst>
        </pc:spChg>
        <pc:spChg chg="add del mod">
          <ac:chgData name="Rui Sousa" userId="0da59e70-f8d5-4299-ac01-ae373056a1f2" providerId="ADAL" clId="{677D3AF2-04EB-443F-9222-AEB538BB5F5B}" dt="2018-09-17T16:58:16.043" v="809" actId="478"/>
          <ac:spMkLst>
            <pc:docMk/>
            <pc:sldMk cId="1415474925" sldId="275"/>
            <ac:spMk id="6" creationId="{37A3D0D8-48FA-4A61-90D6-DF1EC6E90BC1}"/>
          </ac:spMkLst>
        </pc:spChg>
        <pc:spChg chg="add mod">
          <ac:chgData name="Rui Sousa" userId="0da59e70-f8d5-4299-ac01-ae373056a1f2" providerId="ADAL" clId="{677D3AF2-04EB-443F-9222-AEB538BB5F5B}" dt="2018-09-19T12:18:55.757" v="1399" actId="1076"/>
          <ac:spMkLst>
            <pc:docMk/>
            <pc:sldMk cId="1415474925" sldId="275"/>
            <ac:spMk id="6" creationId="{C0983F4D-7DDC-4B1D-A897-9F96696A2255}"/>
          </ac:spMkLst>
        </pc:spChg>
        <pc:spChg chg="del">
          <ac:chgData name="Rui Sousa" userId="0da59e70-f8d5-4299-ac01-ae373056a1f2" providerId="ADAL" clId="{677D3AF2-04EB-443F-9222-AEB538BB5F5B}" dt="2018-09-17T16:58:20.574" v="810" actId="478"/>
          <ac:spMkLst>
            <pc:docMk/>
            <pc:sldMk cId="1415474925" sldId="275"/>
            <ac:spMk id="9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6:59:08.638" v="870" actId="478"/>
          <ac:spMkLst>
            <pc:docMk/>
            <pc:sldMk cId="1415474925" sldId="275"/>
            <ac:spMk id="16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7:04:22.522" v="1134" actId="478"/>
          <ac:spMkLst>
            <pc:docMk/>
            <pc:sldMk cId="1415474925" sldId="275"/>
            <ac:spMk id="17" creationId="{00000000-0000-0000-0000-000000000000}"/>
          </ac:spMkLst>
        </pc:spChg>
        <pc:spChg chg="del">
          <ac:chgData name="Rui Sousa" userId="0da59e70-f8d5-4299-ac01-ae373056a1f2" providerId="ADAL" clId="{677D3AF2-04EB-443F-9222-AEB538BB5F5B}" dt="2018-09-17T16:59:11.466" v="871" actId="478"/>
          <ac:spMkLst>
            <pc:docMk/>
            <pc:sldMk cId="1415474925" sldId="275"/>
            <ac:spMk id="18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6:59:13.716" v="872" actId="478"/>
          <ac:spMkLst>
            <pc:docMk/>
            <pc:sldMk cId="1415474925" sldId="275"/>
            <ac:spMk id="19" creationId="{00772438-C5BA-4263-B9FB-A325967A9089}"/>
          </ac:spMkLst>
        </pc:spChg>
        <pc:spChg chg="mod">
          <ac:chgData name="Rui Sousa" userId="0da59e70-f8d5-4299-ac01-ae373056a1f2" providerId="ADAL" clId="{677D3AF2-04EB-443F-9222-AEB538BB5F5B}" dt="2018-09-19T12:18:20.383" v="1397" actId="1076"/>
          <ac:spMkLst>
            <pc:docMk/>
            <pc:sldMk cId="1415474925" sldId="275"/>
            <ac:spMk id="20" creationId="{C037A3E6-322F-459A-ADD7-08CCA6F2932C}"/>
          </ac:spMkLst>
        </pc:spChg>
        <pc:spChg chg="del">
          <ac:chgData name="Rui Sousa" userId="0da59e70-f8d5-4299-ac01-ae373056a1f2" providerId="ADAL" clId="{677D3AF2-04EB-443F-9222-AEB538BB5F5B}" dt="2018-09-17T17:04:19.552" v="1133" actId="478"/>
          <ac:spMkLst>
            <pc:docMk/>
            <pc:sldMk cId="1415474925" sldId="275"/>
            <ac:spMk id="22" creationId="{00772438-C5BA-4263-B9FB-A325967A9089}"/>
          </ac:spMkLst>
        </pc:spChg>
        <pc:spChg chg="del">
          <ac:chgData name="Rui Sousa" userId="0da59e70-f8d5-4299-ac01-ae373056a1f2" providerId="ADAL" clId="{677D3AF2-04EB-443F-9222-AEB538BB5F5B}" dt="2018-09-17T17:04:22.522" v="1134" actId="478"/>
          <ac:spMkLst>
            <pc:docMk/>
            <pc:sldMk cId="1415474925" sldId="275"/>
            <ac:spMk id="23" creationId="{00772438-C5BA-4263-B9FB-A325967A9089}"/>
          </ac:spMkLst>
        </pc:spChg>
        <pc:spChg chg="add">
          <ac:chgData name="Rui Sousa" userId="0da59e70-f8d5-4299-ac01-ae373056a1f2" providerId="ADAL" clId="{677D3AF2-04EB-443F-9222-AEB538BB5F5B}" dt="2018-09-17T16:58:07.340" v="807"/>
          <ac:spMkLst>
            <pc:docMk/>
            <pc:sldMk cId="1415474925" sldId="275"/>
            <ac:spMk id="24" creationId="{0C513F33-BE66-40B2-9F93-D7FBDBD45BF8}"/>
          </ac:spMkLst>
        </pc:spChg>
        <pc:graphicFrameChg chg="mod modGraphic">
          <ac:chgData name="Rui Sousa" userId="0da59e70-f8d5-4299-ac01-ae373056a1f2" providerId="ADAL" clId="{677D3AF2-04EB-443F-9222-AEB538BB5F5B}" dt="2018-09-19T12:18:58.711" v="1400" actId="1076"/>
          <ac:graphicFrameMkLst>
            <pc:docMk/>
            <pc:sldMk cId="1415474925" sldId="275"/>
            <ac:graphicFrameMk id="14" creationId="{00000000-0000-0000-0000-000000000000}"/>
          </ac:graphicFrameMkLst>
        </pc:graphicFrameChg>
        <pc:graphicFrameChg chg="del">
          <ac:chgData name="Rui Sousa" userId="0da59e70-f8d5-4299-ac01-ae373056a1f2" providerId="ADAL" clId="{677D3AF2-04EB-443F-9222-AEB538BB5F5B}" dt="2018-09-17T16:59:55.790" v="915" actId="478"/>
          <ac:graphicFrameMkLst>
            <pc:docMk/>
            <pc:sldMk cId="1415474925" sldId="275"/>
            <ac:graphicFrameMk id="21" creationId="{00000000-0000-0000-0000-000000000000}"/>
          </ac:graphicFrameMkLst>
        </pc:graphicFrameChg>
        <pc:cxnChg chg="del mod">
          <ac:chgData name="Rui Sousa" userId="0da59e70-f8d5-4299-ac01-ae373056a1f2" providerId="ADAL" clId="{677D3AF2-04EB-443F-9222-AEB538BB5F5B}" dt="2018-09-17T16:58:20.574" v="810" actId="478"/>
          <ac:cxnSpMkLst>
            <pc:docMk/>
            <pc:sldMk cId="1415474925" sldId="275"/>
            <ac:cxnSpMk id="8" creationId="{00000000-0000-0000-0000-000000000000}"/>
          </ac:cxnSpMkLst>
        </pc:cxnChg>
        <pc:cxnChg chg="del">
          <ac:chgData name="Rui Sousa" userId="0da59e70-f8d5-4299-ac01-ae373056a1f2" providerId="ADAL" clId="{677D3AF2-04EB-443F-9222-AEB538BB5F5B}" dt="2018-09-17T16:58:20.574" v="810" actId="478"/>
          <ac:cxnSpMkLst>
            <pc:docMk/>
            <pc:sldMk cId="1415474925" sldId="275"/>
            <ac:cxnSpMk id="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FE537-30FF-413D-B9F4-E7F581E585F3}" type="datetimeFigureOut">
              <a:rPr lang="pt-PT" smtClean="0"/>
              <a:t>29-09-2020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723A1-47A8-4117-9E75-CFA621C5BCA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14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 na </a:t>
            </a:r>
            <a:r>
              <a:rPr lang="pt-PT" dirty="0" err="1"/>
              <a:t>pag</a:t>
            </a:r>
            <a:r>
              <a:rPr lang="pt-PT" dirty="0"/>
              <a:t> 103 (4.1) sobre</a:t>
            </a:r>
            <a:r>
              <a:rPr lang="pt-PT" baseline="0" dirty="0"/>
              <a:t> os erros!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723A1-47A8-4117-9E75-CFA621C5BCA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58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8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3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03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09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8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2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3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2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4CC-1AB3-4F3A-8136-2F23127C730E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610A-F9B4-4028-A185-EB6C9631EE8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3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1730-8028-4B39-BF8E-0C0AAC28D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Númericos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F1976-20B8-4DCD-813F-135152766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Capítulo</a:t>
            </a:r>
            <a:r>
              <a:rPr lang="en-GB" dirty="0"/>
              <a:t> 1 – O </a:t>
            </a:r>
            <a:r>
              <a:rPr lang="en-GB" dirty="0" err="1"/>
              <a:t>erro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númerica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Métodos Numéricos – Para </a:t>
            </a:r>
            <a:r>
              <a:rPr lang="pt-PT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quÊ</a:t>
            </a:r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141413" y="1626673"/>
            <a:ext cx="10351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Recorre à computação para solucionar problemas, operando com precisão finita e num curto espaço de tempo!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Isto conduz a erros de arredondamento que são acumulados ao longo de processos de cálculo complexo, originando perdas de precisão inesperadas.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pt-PT" dirty="0"/>
              <a:t>Estes erros devem ser quantificados e minimizados.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364360" y="3818352"/>
            <a:ext cx="990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DESAFIO DOS MÉTODOS NÚMERICOS É ESTIMAR O ERRO SEM CONHECIMENTO DO VALOR ABSOLUTO</a:t>
            </a:r>
          </a:p>
          <a:p>
            <a:pPr marL="576000" lvl="1" indent="-252000">
              <a:buFont typeface="Symbol" panose="05050102010706020507" pitchFamily="18" charset="2"/>
              <a:buChar char=""/>
            </a:pPr>
            <a:r>
              <a:rPr lang="pt-PT" dirty="0"/>
              <a:t>Por exemplo, no cálculo iterativo, a atual aproximação é calculada com base na aproximação anterior, e o cálculo é repetido sucessivamente até obter melhores aproximações.</a:t>
            </a:r>
          </a:p>
          <a:p>
            <a:pPr marL="576000" lvl="1" indent="-252000">
              <a:buFont typeface="Symbol" panose="05050102010706020507" pitchFamily="18" charset="2"/>
              <a:buChar char=""/>
            </a:pPr>
            <a:r>
              <a:rPr lang="pt-PT" dirty="0"/>
              <a:t>Normalmente, estabelece-se um critério de paragem assegurando que o erro é inferior a um valor pré-estabelecido.</a:t>
            </a:r>
          </a:p>
        </p:txBody>
      </p:sp>
    </p:spTree>
    <p:extLst>
      <p:ext uri="{BB962C8B-B14F-4D97-AF65-F5344CB8AC3E}">
        <p14:creationId xmlns:p14="http://schemas.microsoft.com/office/powerpoint/2010/main" val="15824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2C909B-C836-4872-B262-FED927A1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19" y="1304070"/>
            <a:ext cx="4002499" cy="5548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b="1" u="sng" dirty="0"/>
              <a:t>O problema do senhor </a:t>
            </a:r>
            <a:r>
              <a:rPr lang="pt-PT" b="1" u="sng" dirty="0" err="1"/>
              <a:t>I.N.Génuo</a:t>
            </a:r>
            <a:endParaRPr lang="pt-PT" b="1" u="sng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37A3E6-322F-459A-ADD7-08CCA6F2932C}"/>
              </a:ext>
            </a:extLst>
          </p:cNvPr>
          <p:cNvSpPr txBox="1"/>
          <p:nvPr/>
        </p:nvSpPr>
        <p:spPr>
          <a:xfrm>
            <a:off x="1228719" y="1915735"/>
            <a:ext cx="9905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Fez uma aplicação bancária, entregando inicialmente (e-1)€!</a:t>
            </a:r>
          </a:p>
          <a:p>
            <a:r>
              <a:rPr lang="pt-PT" sz="2000" dirty="0"/>
              <a:t>No 1º ano o seu capital será multiplicado por 1 e subtraído 1€ para despesas…</a:t>
            </a:r>
          </a:p>
          <a:p>
            <a:r>
              <a:rPr lang="pt-PT" sz="2000" dirty="0"/>
              <a:t>No 2º ano o capital é multiplicado por 2 e subtraído 1€ para despesas…</a:t>
            </a:r>
          </a:p>
          <a:p>
            <a:r>
              <a:rPr lang="pt-PT" sz="2000" dirty="0"/>
              <a:t>Assim continuará até aos 25 anos!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5764623" y="3938530"/>
            <a:ext cx="5455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Desafio: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Resolver o problema com recurso ao </a:t>
            </a:r>
            <a:r>
              <a:rPr lang="pt-PT" dirty="0" err="1"/>
              <a:t>excel</a:t>
            </a:r>
            <a:r>
              <a:rPr lang="pt-PT" dirty="0"/>
              <a:t>, variando o número de casas decimais (</a:t>
            </a:r>
            <a:r>
              <a:rPr lang="pt-PT" b="1" u="sng" dirty="0"/>
              <a:t>alterar precisão</a:t>
            </a:r>
            <a:r>
              <a:rPr lang="pt-P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Resolver o problema com recurso a outras ferramentas (</a:t>
            </a:r>
            <a:r>
              <a:rPr lang="pt-PT" dirty="0" err="1"/>
              <a:t>Octave</a:t>
            </a:r>
            <a:r>
              <a:rPr lang="pt-PT" dirty="0"/>
              <a:t>, </a:t>
            </a:r>
            <a:r>
              <a:rPr lang="pt-PT" dirty="0" err="1"/>
              <a:t>Python</a:t>
            </a:r>
            <a:r>
              <a:rPr lang="pt-PT" dirty="0"/>
              <a:t>, </a:t>
            </a:r>
            <a:r>
              <a:rPr lang="pt-PT" dirty="0" err="1"/>
              <a:t>Maxima</a:t>
            </a:r>
            <a:r>
              <a:rPr lang="pt-PT" dirty="0"/>
              <a:t>, C++, JAVA, </a:t>
            </a:r>
            <a:r>
              <a:rPr lang="pt-PT" dirty="0" err="1"/>
              <a:t>etc</a:t>
            </a:r>
            <a:r>
              <a:rPr lang="pt-PT" dirty="0"/>
              <a:t>)</a:t>
            </a:r>
          </a:p>
        </p:txBody>
      </p:sp>
      <p:pic>
        <p:nvPicPr>
          <p:cNvPr id="1026" name="Picture 2" descr="Resultado de imagem para desafio">
            <a:extLst>
              <a:ext uri="{FF2B5EF4-FFF2-40B4-BE49-F238E27FC236}">
                <a16:creationId xmlns:a16="http://schemas.microsoft.com/office/drawing/2014/main" id="{3EEB5127-9B11-4280-9C42-39C6F6B2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5" y="4043350"/>
            <a:ext cx="3280723" cy="16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66CDD0-E59A-4782-B2E7-BC9FA6C89E57}"/>
              </a:ext>
            </a:extLst>
          </p:cNvPr>
          <p:cNvSpPr txBox="1"/>
          <p:nvPr/>
        </p:nvSpPr>
        <p:spPr>
          <a:xfrm>
            <a:off x="1181686" y="1922356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Excel &gt; Ficheiro &gt; Opções &gt; Avançadas &gt; Definir precisão como apresentada 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1C892F-662F-448F-9B1F-DFE75E15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2565068"/>
            <a:ext cx="6315075" cy="1476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35EE4A-F0C1-4229-AA55-D944819B89AA}"/>
              </a:ext>
            </a:extLst>
          </p:cNvPr>
          <p:cNvSpPr txBox="1"/>
          <p:nvPr/>
        </p:nvSpPr>
        <p:spPr>
          <a:xfrm>
            <a:off x="2956987" y="389612"/>
            <a:ext cx="5602776" cy="1015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pt-PT" sz="2000" b="1" dirty="0"/>
              <a:t>Desafio:</a:t>
            </a:r>
          </a:p>
          <a:p>
            <a:r>
              <a:rPr lang="pt-PT" sz="2000" dirty="0"/>
              <a:t>Resolver o problema com recurso ao </a:t>
            </a:r>
            <a:r>
              <a:rPr lang="pt-PT" sz="2000" dirty="0" err="1"/>
              <a:t>excel</a:t>
            </a:r>
            <a:r>
              <a:rPr lang="pt-PT" sz="2000" dirty="0"/>
              <a:t>, variando o número de casas decimais (</a:t>
            </a:r>
            <a:r>
              <a:rPr lang="pt-PT" sz="2000" b="1" u="sng" dirty="0"/>
              <a:t>alterar precisão</a:t>
            </a:r>
            <a:r>
              <a:rPr lang="pt-PT" sz="2000" dirty="0"/>
              <a:t>)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2EB6AB2-B80A-4277-9BA0-2B1A719664FF}"/>
              </a:ext>
            </a:extLst>
          </p:cNvPr>
          <p:cNvSpPr/>
          <p:nvPr/>
        </p:nvSpPr>
        <p:spPr>
          <a:xfrm rot="12242835">
            <a:off x="1559597" y="3370530"/>
            <a:ext cx="661181" cy="20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DE3A8A-796E-4015-91B3-BA14CC524457}"/>
              </a:ext>
            </a:extLst>
          </p:cNvPr>
          <p:cNvSpPr txBox="1"/>
          <p:nvPr/>
        </p:nvSpPr>
        <p:spPr>
          <a:xfrm>
            <a:off x="2956987" y="4677913"/>
            <a:ext cx="5602776" cy="1015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pt-PT" sz="2000" b="1" dirty="0"/>
              <a:t>Desafio:</a:t>
            </a:r>
          </a:p>
          <a:p>
            <a:r>
              <a:rPr lang="pt-PT" sz="2000" dirty="0"/>
              <a:t>Resolver com recurso a outras ferramentas (</a:t>
            </a:r>
            <a:r>
              <a:rPr lang="pt-PT" sz="2000" dirty="0" err="1"/>
              <a:t>Octave</a:t>
            </a:r>
            <a:r>
              <a:rPr lang="pt-PT" sz="2000" dirty="0"/>
              <a:t>, </a:t>
            </a:r>
            <a:r>
              <a:rPr lang="pt-PT" sz="2000" dirty="0" err="1"/>
              <a:t>Python</a:t>
            </a:r>
            <a:r>
              <a:rPr lang="pt-PT" sz="2000" dirty="0"/>
              <a:t>, C++,</a:t>
            </a:r>
            <a:r>
              <a:rPr lang="pt-PT" sz="2000" dirty="0" err="1"/>
              <a:t>etc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37A3E6-322F-459A-ADD7-08CCA6F2932C}"/>
              </a:ext>
            </a:extLst>
          </p:cNvPr>
          <p:cNvSpPr txBox="1"/>
          <p:nvPr/>
        </p:nvSpPr>
        <p:spPr>
          <a:xfrm>
            <a:off x="3064424" y="2239444"/>
            <a:ext cx="605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Supondo que o resultado correto seria -2.242x10</a:t>
            </a:r>
            <a:r>
              <a:rPr lang="pt-PT" baseline="30000" dirty="0"/>
              <a:t>9</a:t>
            </a:r>
          </a:p>
          <a:p>
            <a:r>
              <a:rPr lang="pt-PT" dirty="0"/>
              <a:t>Isto foi calculado com dupla precisão dos programas de código!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4908"/>
              </p:ext>
            </p:extLst>
          </p:nvPr>
        </p:nvGraphicFramePr>
        <p:xfrm>
          <a:off x="3064424" y="3357213"/>
          <a:ext cx="58676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58">
                  <a:extLst>
                    <a:ext uri="{9D8B030D-6E8A-4147-A177-3AD203B41FA5}">
                      <a16:colId xmlns:a16="http://schemas.microsoft.com/office/drawing/2014/main" val="225490334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1123407801"/>
                    </a:ext>
                  </a:extLst>
                </a:gridCol>
                <a:gridCol w="1578292">
                  <a:extLst>
                    <a:ext uri="{9D8B030D-6E8A-4147-A177-3AD203B41FA5}">
                      <a16:colId xmlns:a16="http://schemas.microsoft.com/office/drawing/2014/main" val="522325018"/>
                    </a:ext>
                  </a:extLst>
                </a:gridCol>
                <a:gridCol w="1578292">
                  <a:extLst>
                    <a:ext uri="{9D8B030D-6E8A-4147-A177-3AD203B41FA5}">
                      <a16:colId xmlns:a16="http://schemas.microsoft.com/office/drawing/2014/main" val="1998488451"/>
                    </a:ext>
                  </a:extLst>
                </a:gridCol>
              </a:tblGrid>
              <a:tr h="191980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</a:t>
                      </a:r>
                    </a:p>
                    <a:p>
                      <a:pPr algn="ctr"/>
                      <a:r>
                        <a:rPr lang="pt-PT" sz="1400" dirty="0"/>
                        <a:t>5 casas decimais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 </a:t>
                      </a:r>
                    </a:p>
                    <a:p>
                      <a:pPr algn="ctr"/>
                      <a:r>
                        <a:rPr lang="pt-PT" sz="1400" dirty="0"/>
                        <a:t>10 casas decimais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Excel </a:t>
                      </a:r>
                    </a:p>
                    <a:p>
                      <a:pPr algn="ctr"/>
                      <a:r>
                        <a:rPr lang="pt-PT" sz="1400" dirty="0"/>
                        <a:t>14 casas decimais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63672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-2.84E+19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6.35E+14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7.39E+10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191117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Erro</a:t>
                      </a:r>
                      <a:r>
                        <a:rPr lang="pt-PT" sz="1400" baseline="0" dirty="0"/>
                        <a:t> absoluto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2.84E+19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-6.35E+14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-7.61E+10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42838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Erro relativo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-1.27E+10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2.83E+05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3.39E+01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875684"/>
                  </a:ext>
                </a:extLst>
              </a:tr>
            </a:tbl>
          </a:graphicData>
        </a:graphic>
      </p:graphicFrame>
      <p:sp>
        <p:nvSpPr>
          <p:cNvPr id="24" name="Marcador de Posição de Conteúdo 2">
            <a:extLst>
              <a:ext uri="{FF2B5EF4-FFF2-40B4-BE49-F238E27FC236}">
                <a16:creationId xmlns:a16="http://schemas.microsoft.com/office/drawing/2014/main" id="{0C513F33-BE66-40B2-9F93-D7FBDBD45BF8}"/>
              </a:ext>
            </a:extLst>
          </p:cNvPr>
          <p:cNvSpPr txBox="1">
            <a:spLocks/>
          </p:cNvSpPr>
          <p:nvPr/>
        </p:nvSpPr>
        <p:spPr>
          <a:xfrm>
            <a:off x="1228719" y="1304070"/>
            <a:ext cx="4002499" cy="55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u="sng"/>
              <a:t>O problema do senhor I.N.Génuo</a:t>
            </a:r>
            <a:endParaRPr lang="pt-PT" b="1" u="sng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983F4D-7DDC-4B1D-A897-9F96696A2255}"/>
              </a:ext>
            </a:extLst>
          </p:cNvPr>
          <p:cNvSpPr/>
          <p:nvPr/>
        </p:nvSpPr>
        <p:spPr>
          <a:xfrm>
            <a:off x="3383278" y="5261211"/>
            <a:ext cx="4775153" cy="87870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/>
              <a:t>Erro absoluto = e(x) = x(</a:t>
            </a:r>
            <a:r>
              <a:rPr lang="pt-PT" dirty="0" err="1"/>
              <a:t>exacto</a:t>
            </a:r>
            <a:r>
              <a:rPr lang="pt-PT" dirty="0"/>
              <a:t>) – x(aproximado)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Erro relativo = r(x) = e(x)/x(</a:t>
            </a:r>
            <a:r>
              <a:rPr lang="pt-PT" dirty="0" err="1"/>
              <a:t>exacto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47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DE6D-71DE-4DD8-B76A-50FE04C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246"/>
            <a:ext cx="9905998" cy="1157273"/>
          </a:xfrm>
        </p:spPr>
        <p:txBody>
          <a:bodyPr>
            <a:normAutofit/>
          </a:bodyPr>
          <a:lstStyle/>
          <a:p>
            <a:pPr algn="ctr"/>
            <a:r>
              <a:rPr lang="pt-PT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Representação de números numa 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2C909B-C836-4872-B262-FED927A1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19" y="1181238"/>
            <a:ext cx="4002499" cy="554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u="sng" dirty="0"/>
              <a:t>Transformação de expressões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4236696" y="1709126"/>
            <a:ext cx="6076557" cy="830997"/>
          </a:xfrm>
          <a:prstGeom prst="rect">
            <a:avLst/>
          </a:prstGeom>
          <a:noFill/>
          <a:ln>
            <a:solidFill>
              <a:schemeClr val="tx2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Quando o x é pequeno não há problema em utilizar esta expressão, no entanto quando este é grande é conveniente transformar a expressão! Neste caso multiplicamos pelo conjugado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772438-C5BA-4263-B9FB-A325967A9089}"/>
              </a:ext>
            </a:extLst>
          </p:cNvPr>
          <p:cNvSpPr txBox="1"/>
          <p:nvPr/>
        </p:nvSpPr>
        <p:spPr>
          <a:xfrm>
            <a:off x="1228719" y="1582236"/>
            <a:ext cx="78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387668" y="1961521"/>
                <a:ext cx="1696875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68" y="1961521"/>
                <a:ext cx="1696875" cy="294119"/>
              </a:xfrm>
              <a:prstGeom prst="rect">
                <a:avLst/>
              </a:prstGeom>
              <a:blipFill>
                <a:blip r:embed="rId2"/>
                <a:stretch>
                  <a:fillRect l="-4317" t="-122917" r="-24460" b="-1437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3219723" y="2649351"/>
                <a:ext cx="4542718" cy="49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pt-P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P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3" y="2649351"/>
                <a:ext cx="4542718" cy="493661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 em ângulo reto para cima 4"/>
          <p:cNvSpPr/>
          <p:nvPr/>
        </p:nvSpPr>
        <p:spPr>
          <a:xfrm rot="5400000">
            <a:off x="2649142" y="2519532"/>
            <a:ext cx="645802" cy="382186"/>
          </a:xfrm>
          <a:prstGeom prst="bentUpArrow">
            <a:avLst>
              <a:gd name="adj1" fmla="val 2778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D562FE-D58F-45E0-B038-F77EBED2BE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63" t="27549" r="42423" b="18958"/>
          <a:stretch/>
        </p:blipFill>
        <p:spPr>
          <a:xfrm>
            <a:off x="5350406" y="3453349"/>
            <a:ext cx="5181364" cy="323195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4D01FB-83B6-4085-A8EC-BD6A633ACDC1}"/>
              </a:ext>
            </a:extLst>
          </p:cNvPr>
          <p:cNvSpPr txBox="1"/>
          <p:nvPr/>
        </p:nvSpPr>
        <p:spPr>
          <a:xfrm>
            <a:off x="1761944" y="4056238"/>
            <a:ext cx="3316493" cy="1169551"/>
          </a:xfrm>
          <a:prstGeom prst="rect">
            <a:avLst/>
          </a:prstGeom>
          <a:noFill/>
          <a:ln>
            <a:solidFill>
              <a:schemeClr val="tx2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pt-PT" sz="1400" b="1" dirty="0"/>
              <a:t>1 - Representar as duas expressões no mesmo </a:t>
            </a:r>
            <a:r>
              <a:rPr lang="pt-PT" sz="1400" b="1" dirty="0" err="1"/>
              <a:t>plot</a:t>
            </a:r>
            <a:r>
              <a:rPr lang="pt-PT" sz="1400" b="1" dirty="0"/>
              <a:t>;</a:t>
            </a:r>
          </a:p>
          <a:p>
            <a:endParaRPr lang="pt-PT" sz="1400" b="1" dirty="0"/>
          </a:p>
          <a:p>
            <a:r>
              <a:rPr lang="pt-PT" sz="1400" b="1" dirty="0"/>
              <a:t>2 - Representar a subtração entre as duas expressões;</a:t>
            </a:r>
          </a:p>
        </p:txBody>
      </p:sp>
    </p:spTree>
    <p:extLst>
      <p:ext uri="{BB962C8B-B14F-4D97-AF65-F5344CB8AC3E}">
        <p14:creationId xmlns:p14="http://schemas.microsoft.com/office/powerpoint/2010/main" val="39251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C1CFB7-75B5-44C8-A39B-2D1B628331B6}"/>
              </a:ext>
            </a:extLst>
          </p:cNvPr>
          <p:cNvSpPr txBox="1"/>
          <p:nvPr/>
        </p:nvSpPr>
        <p:spPr>
          <a:xfrm>
            <a:off x="2053882" y="612844"/>
            <a:ext cx="61053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import math</a:t>
            </a:r>
          </a:p>
          <a:p>
            <a:r>
              <a:rPr lang="en-GB" sz="2400" dirty="0"/>
              <a:t>x=0;x1=0;x2=0;y1=0;y2=0;y3=0;</a:t>
            </a:r>
          </a:p>
          <a:p>
            <a:endParaRPr lang="en-GB" sz="2400" dirty="0"/>
          </a:p>
          <a:p>
            <a:r>
              <a:rPr lang="en-GB" sz="2400" dirty="0"/>
              <a:t>while x&lt;20:</a:t>
            </a:r>
          </a:p>
          <a:p>
            <a:r>
              <a:rPr lang="en-GB" sz="2400" dirty="0"/>
              <a:t>    x+=1;</a:t>
            </a:r>
          </a:p>
          <a:p>
            <a:r>
              <a:rPr lang="en-GB" sz="2400" dirty="0"/>
              <a:t>y=</a:t>
            </a:r>
            <a:r>
              <a:rPr lang="en-GB" sz="2400" dirty="0" err="1"/>
              <a:t>math.exp</a:t>
            </a:r>
            <a:r>
              <a:rPr lang="en-GB" sz="2400" dirty="0"/>
              <a:t>(x);</a:t>
            </a:r>
          </a:p>
          <a:p>
            <a:r>
              <a:rPr lang="en-GB" sz="2400" dirty="0"/>
              <a:t>while x1&lt;20:</a:t>
            </a:r>
          </a:p>
          <a:p>
            <a:r>
              <a:rPr lang="en-GB" sz="2400" dirty="0"/>
              <a:t>    x1+=0.1;</a:t>
            </a:r>
          </a:p>
          <a:p>
            <a:r>
              <a:rPr lang="en-GB" sz="2400" dirty="0"/>
              <a:t>y1=</a:t>
            </a:r>
            <a:r>
              <a:rPr lang="en-GB" sz="2400" dirty="0" err="1"/>
              <a:t>math.exp</a:t>
            </a:r>
            <a:r>
              <a:rPr lang="en-GB" sz="2400" dirty="0"/>
              <a:t>(x1);</a:t>
            </a:r>
          </a:p>
          <a:p>
            <a:r>
              <a:rPr lang="en-GB" sz="2400" dirty="0"/>
              <a:t>while x2&lt;20:</a:t>
            </a:r>
          </a:p>
          <a:p>
            <a:r>
              <a:rPr lang="en-GB" sz="2400" dirty="0"/>
              <a:t>    x2+=1/(2);</a:t>
            </a:r>
          </a:p>
          <a:p>
            <a:r>
              <a:rPr lang="en-GB" sz="2400" dirty="0"/>
              <a:t>y2=</a:t>
            </a:r>
            <a:r>
              <a:rPr lang="en-GB" sz="2400" dirty="0" err="1"/>
              <a:t>math.exp</a:t>
            </a:r>
            <a:r>
              <a:rPr lang="en-GB" sz="2400" dirty="0"/>
              <a:t>(x2);</a:t>
            </a:r>
          </a:p>
          <a:p>
            <a:r>
              <a:rPr lang="en-GB" sz="2400" dirty="0"/>
              <a:t>print(</a:t>
            </a:r>
            <a:r>
              <a:rPr lang="en-GB" sz="2400" dirty="0" err="1"/>
              <a:t>x,y</a:t>
            </a:r>
            <a:r>
              <a:rPr lang="en-GB" sz="2400" dirty="0"/>
              <a:t>)</a:t>
            </a:r>
          </a:p>
          <a:p>
            <a:r>
              <a:rPr lang="en-GB" sz="2400" dirty="0"/>
              <a:t>print(x1,y1)</a:t>
            </a:r>
          </a:p>
          <a:p>
            <a:r>
              <a:rPr lang="en-GB" sz="2400" dirty="0"/>
              <a:t>print(x2,y2)</a:t>
            </a:r>
          </a:p>
        </p:txBody>
      </p:sp>
    </p:spTree>
    <p:extLst>
      <p:ext uri="{BB962C8B-B14F-4D97-AF65-F5344CB8AC3E}">
        <p14:creationId xmlns:p14="http://schemas.microsoft.com/office/powerpoint/2010/main" val="349030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7793A842F99A4F9FB21145B3320347" ma:contentTypeVersion="0" ma:contentTypeDescription="Criar um novo documento." ma:contentTypeScope="" ma:versionID="ddfe49214539e45fda02d3f0507618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db0ef88017f3ca28aa19d4b0cf03f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7FD49-BC09-4196-BF74-5CB629E9A44D}"/>
</file>

<file path=customXml/itemProps2.xml><?xml version="1.0" encoding="utf-8"?>
<ds:datastoreItem xmlns:ds="http://schemas.openxmlformats.org/officeDocument/2006/customXml" ds:itemID="{878626CE-65B3-4295-AC7B-605BAAA46168}"/>
</file>

<file path=customXml/itemProps3.xml><?xml version="1.0" encoding="utf-8"?>
<ds:datastoreItem xmlns:ds="http://schemas.openxmlformats.org/officeDocument/2006/customXml" ds:itemID="{CA9C392B-112B-43EB-AE9E-29F4FF9DF7F6}"/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1556</TotalTime>
  <Words>561</Words>
  <Application>Microsoft Office PowerPoint</Application>
  <PresentationFormat>Ecrã Panorâmico</PresentationFormat>
  <Paragraphs>73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Symbol</vt:lpstr>
      <vt:lpstr>Tw Cen MT</vt:lpstr>
      <vt:lpstr>Circuito</vt:lpstr>
      <vt:lpstr>Métodos Númericos</vt:lpstr>
      <vt:lpstr>Métodos Numéricos – Para quÊ?</vt:lpstr>
      <vt:lpstr>Representação de números numa máquina</vt:lpstr>
      <vt:lpstr>Apresentação do PowerPoint</vt:lpstr>
      <vt:lpstr>Representação de números numa máquina</vt:lpstr>
      <vt:lpstr>Representação de números numa máquina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Númericos</dc:title>
  <dc:creator>Rui Sousa</dc:creator>
  <cp:lastModifiedBy>Rui Sousa</cp:lastModifiedBy>
  <cp:revision>64</cp:revision>
  <dcterms:created xsi:type="dcterms:W3CDTF">2018-08-24T11:28:59Z</dcterms:created>
  <dcterms:modified xsi:type="dcterms:W3CDTF">2020-09-29T18:29:27Z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0x010100617793A842F99A4F9FB21145B3320347</vt:lpwstr>
  </property>
</Properties>
</file>