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2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LinFactX="-69037" custLinFactY="-4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100000" custLinFactNeighborX="194847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7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7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7" custLinFactX="88514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7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7" custLinFactX="8057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AA6FE8EF-0EB2-4621-8A66-1C16B5F085EB}" type="pres">
      <dgm:prSet presAssocID="{C08093D8-BFC5-4D36-A020-BEEAB269EA13}" presName="Name17" presStyleLbl="parChTrans1D3" presStyleIdx="2" presStyleCnt="7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7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7" custLinFactX="72625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90856" custLinFactNeighborX="1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7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7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7" custLinFactX="9325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7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7" custLinFactX="85306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F584750D-A5C9-4160-8A67-D12814AEF476}" type="pres">
      <dgm:prSet presAssocID="{BD2AA946-C853-4EDD-AD92-73D1DC05500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347780A9-4722-4624-A3A1-CA318A3F4FD7}" type="pres">
      <dgm:prSet presAssocID="{6BFB5314-88CA-416E-80B5-E003BF66301E}" presName="hierRoot3" presStyleCnt="0"/>
      <dgm:spPr/>
    </dgm:pt>
    <dgm:pt modelId="{ECF0B22F-3753-48BB-98F5-DA34C7B78194}" type="pres">
      <dgm:prSet presAssocID="{6BFB5314-88CA-416E-80B5-E003BF66301E}" presName="composite3" presStyleCnt="0"/>
      <dgm:spPr/>
    </dgm:pt>
    <dgm:pt modelId="{9E453F91-3515-436F-A92F-5B39A84B1B82}" type="pres">
      <dgm:prSet presAssocID="{6BFB5314-88CA-416E-80B5-E003BF66301E}" presName="background3" presStyleLbl="node3" presStyleIdx="5" presStyleCnt="7"/>
      <dgm:spPr>
        <a:noFill/>
      </dgm:spPr>
    </dgm:pt>
    <dgm:pt modelId="{07B40EEF-8273-4002-BDD7-B268DC52EB56}" type="pres">
      <dgm:prSet presAssocID="{6BFB5314-88CA-416E-80B5-E003BF66301E}" presName="text3" presStyleLbl="fgAcc3" presStyleIdx="5" presStyleCnt="7" custLinFactX="77361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277AF-64AE-4A54-8049-46B6CD6DD597}" type="pres">
      <dgm:prSet presAssocID="{6BFB5314-88CA-416E-80B5-E003BF66301E}" presName="hierChild4" presStyleCnt="0"/>
      <dgm:spPr/>
    </dgm:pt>
    <dgm:pt modelId="{F47B0C61-9097-4611-AE2D-7BFE35A598A1}" type="pres">
      <dgm:prSet presAssocID="{4841DF08-5638-434F-9B47-A7D0B99489D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A32C2B9-8421-414D-9B7B-EA2824D102CC}" type="pres">
      <dgm:prSet presAssocID="{8929AAF8-5954-4FCE-A868-9261C4C8F5D7}" presName="hierRoot3" presStyleCnt="0"/>
      <dgm:spPr/>
    </dgm:pt>
    <dgm:pt modelId="{9459EDB3-7ACF-4F08-8062-012FE913516D}" type="pres">
      <dgm:prSet presAssocID="{8929AAF8-5954-4FCE-A868-9261C4C8F5D7}" presName="composite3" presStyleCnt="0"/>
      <dgm:spPr/>
    </dgm:pt>
    <dgm:pt modelId="{6FDFC33D-215E-41FF-ACDF-AD0336830B2C}" type="pres">
      <dgm:prSet presAssocID="{8929AAF8-5954-4FCE-A868-9261C4C8F5D7}" presName="background3" presStyleLbl="node3" presStyleIdx="6" presStyleCnt="7"/>
      <dgm:spPr>
        <a:noFill/>
      </dgm:spPr>
    </dgm:pt>
    <dgm:pt modelId="{306C068E-1D78-4166-BC54-3985B52904F8}" type="pres">
      <dgm:prSet presAssocID="{8929AAF8-5954-4FCE-A868-9261C4C8F5D7}" presName="text3" presStyleLbl="fgAcc3" presStyleIdx="6" presStyleCnt="7" custLinFactX="69417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7FDC-C510-4FE1-9833-F8A2B99F2340}" type="pres">
      <dgm:prSet presAssocID="{8929AAF8-5954-4FCE-A868-9261C4C8F5D7}" presName="hierChild4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3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LinFactX="-200000" custLinFactNeighborX="-2456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3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300000" custLinFactNeighborX="-3821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2" presStyleCnt="3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418616" custLinFactNeighborX="-5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B6519070-B3DF-43F0-AA98-80441D9AA229}" type="presOf" srcId="{4841DF08-5638-434F-9B47-A7D0B99489D7}" destId="{F47B0C61-9097-4611-AE2D-7BFE35A598A1}" srcOrd="0" destOrd="0" presId="urn:microsoft.com/office/officeart/2005/8/layout/hierarchy1"/>
    <dgm:cxn modelId="{34E6BF8E-652E-41AE-BC51-127BBB5B23D6}" type="presOf" srcId="{C08093D8-BFC5-4D36-A020-BEEAB269EA13}" destId="{AA6FE8EF-0EB2-4621-8A66-1C16B5F085EB}" srcOrd="0" destOrd="0" presId="urn:microsoft.com/office/officeart/2005/8/layout/hierarchy1"/>
    <dgm:cxn modelId="{DD5082C6-9B9D-4FB6-889C-C24F93EA50A7}" type="presOf" srcId="{7A83355E-AE27-49F0-9E7C-B8BB1781C96E}" destId="{F4561631-B7F5-4E12-A91B-777216003284}" srcOrd="0" destOrd="0" presId="urn:microsoft.com/office/officeart/2005/8/layout/hierarchy1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C5CA7809-9683-4306-8C5C-C71F525CF277}" type="presOf" srcId="{27095E6A-ED57-4089-B4E4-E045EE303421}" destId="{C04DBF2F-DE3A-4B8F-AC48-213B317220C9}" srcOrd="0" destOrd="0" presId="urn:microsoft.com/office/officeart/2005/8/layout/hierarchy1"/>
    <dgm:cxn modelId="{5EC360A7-94DD-4CE2-A215-21DD25B693E7}" type="presOf" srcId="{DBD60A5C-B5FF-4D17-ADDD-092CDAB209AC}" destId="{1BA0169C-5B04-498B-9E3B-E256F95B6C0F}" srcOrd="0" destOrd="0" presId="urn:microsoft.com/office/officeart/2005/8/layout/hierarchy1"/>
    <dgm:cxn modelId="{DBD584A2-AC68-4AF1-8164-BC32D8E7D930}" type="presOf" srcId="{D4B81E5F-61D0-4805-B5F2-3AC43264B3D5}" destId="{0D0F2114-A029-45CA-96B1-186D7342183F}" srcOrd="0" destOrd="0" presId="urn:microsoft.com/office/officeart/2005/8/layout/hierarchy1"/>
    <dgm:cxn modelId="{8FA088FF-58B0-4DC0-B30E-7143B25948F0}" type="presOf" srcId="{0DB7708C-5069-4714-AB60-FD42BDF78119}" destId="{B342EDDE-DCE5-4114-BC36-53DD4BC82123}" srcOrd="0" destOrd="0" presId="urn:microsoft.com/office/officeart/2005/8/layout/hierarchy1"/>
    <dgm:cxn modelId="{FC33E754-4C1B-4D73-B79D-C8365691E74C}" type="presOf" srcId="{7A2B53F4-D1A4-4F3F-875C-02C212F830DD}" destId="{A03261CD-39CF-4333-AE4B-4AF40E1E3A02}" srcOrd="0" destOrd="0" presId="urn:microsoft.com/office/officeart/2005/8/layout/hierarchy1"/>
    <dgm:cxn modelId="{28E34EDF-5609-43FD-B134-43F336FCAFA0}" type="presOf" srcId="{59CCC740-ED93-47E2-AB62-3DF598B9581F}" destId="{D4264935-395C-4B3D-89EB-13216793E40B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F0072614-BA7D-448A-810B-7248C1D72039}" type="presOf" srcId="{C1D2AE68-5C57-407E-A54D-3EEABA3E9892}" destId="{4E5E9998-3CA4-4E7F-98E5-7909563B035A}" srcOrd="0" destOrd="0" presId="urn:microsoft.com/office/officeart/2005/8/layout/hierarchy1"/>
    <dgm:cxn modelId="{BAC9D597-8E17-4782-A157-5764778621F4}" type="presOf" srcId="{CD1AB23D-14E5-413E-A38B-4BF6A4BA6DFD}" destId="{9157B8AD-2027-438C-BB1F-FF2B52F0B972}" srcOrd="0" destOrd="0" presId="urn:microsoft.com/office/officeart/2005/8/layout/hierarchy1"/>
    <dgm:cxn modelId="{97DB583C-7C13-43CB-A31C-092EECB5D73C}" srcId="{5528FD3C-DDC6-48C8-942B-4A1A61770320}" destId="{8929AAF8-5954-4FCE-A868-9261C4C8F5D7}" srcOrd="3" destOrd="0" parTransId="{4841DF08-5638-434F-9B47-A7D0B99489D7}" sibTransId="{EAA58B25-A65B-4A44-8FAB-B699B1F76A28}"/>
    <dgm:cxn modelId="{31136291-D6BC-4A27-8036-D894B125EDF2}" type="presOf" srcId="{187BC000-A437-42BE-941E-3285BD823C9F}" destId="{E09155B1-E989-4B65-A477-61A4E7958DAC}" srcOrd="0" destOrd="0" presId="urn:microsoft.com/office/officeart/2005/8/layout/hierarchy1"/>
    <dgm:cxn modelId="{947103A6-1FC9-4662-BF52-5369CE790A1C}" type="presOf" srcId="{6BFB5314-88CA-416E-80B5-E003BF66301E}" destId="{07B40EEF-8273-4002-BDD7-B268DC52EB56}" srcOrd="0" destOrd="0" presId="urn:microsoft.com/office/officeart/2005/8/layout/hierarchy1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4E2568C0-EC46-4486-8C89-CBCA65AB9082}" type="presOf" srcId="{768C34C6-EBBD-4336-9D3C-ADFB39A72FDB}" destId="{CEA5F334-1A8B-43D9-AC38-9C798475657B}" srcOrd="0" destOrd="0" presId="urn:microsoft.com/office/officeart/2005/8/layout/hierarchy1"/>
    <dgm:cxn modelId="{E46A8F60-3C25-45CA-A7EC-0A7316E93AC0}" type="presOf" srcId="{8929AAF8-5954-4FCE-A868-9261C4C8F5D7}" destId="{306C068E-1D78-4166-BC54-3985B52904F8}" srcOrd="0" destOrd="0" presId="urn:microsoft.com/office/officeart/2005/8/layout/hierarchy1"/>
    <dgm:cxn modelId="{BA7846F5-F1AC-4B54-BFFF-9DEC00E9E63A}" type="presOf" srcId="{BD2AA946-C853-4EDD-AD92-73D1DC05500D}" destId="{F584750D-A5C9-4160-8A67-D12814AEF476}" srcOrd="0" destOrd="0" presId="urn:microsoft.com/office/officeart/2005/8/layout/hierarchy1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1CA4D536-DA7E-413D-B959-DA337F56DBBF}" type="presOf" srcId="{A74BD758-C633-41BD-B308-39347E577749}" destId="{3EBFC41B-6611-497A-8593-373A4CB4B04B}" srcOrd="0" destOrd="0" presId="urn:microsoft.com/office/officeart/2005/8/layout/hierarchy1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ADEC3762-E8AC-407A-B956-EDDB6191088E}" type="presOf" srcId="{83F9D2CF-5A98-4A4F-A1E4-C8C166093020}" destId="{7DFAEF1E-88B0-4462-BCB6-AD6568861405}" srcOrd="0" destOrd="0" presId="urn:microsoft.com/office/officeart/2005/8/layout/hierarchy1"/>
    <dgm:cxn modelId="{882329EA-BFCF-4911-9190-287D2F11B9F4}" type="presOf" srcId="{E7AD2556-5C3E-4042-BC77-0D56D5365E6C}" destId="{FED17AB5-0905-42BB-99D6-EAE81FC392C3}" srcOrd="0" destOrd="0" presId="urn:microsoft.com/office/officeart/2005/8/layout/hierarchy1"/>
    <dgm:cxn modelId="{D1D1FAD3-5E27-402D-A35D-F4918E2C2603}" type="presOf" srcId="{5528FD3C-DDC6-48C8-942B-4A1A61770320}" destId="{37390E8B-2B35-43A4-BD6A-F59B6224D54B}" srcOrd="0" destOrd="0" presId="urn:microsoft.com/office/officeart/2005/8/layout/hierarchy1"/>
    <dgm:cxn modelId="{A929A538-301D-4FE9-A6B9-67CF7883383B}" type="presOf" srcId="{4F18C991-3F08-47D1-ACF2-21BD5EAF770B}" destId="{52C90B99-0C32-44EF-88BA-2CCBC3FE06FC}" srcOrd="0" destOrd="0" presId="urn:microsoft.com/office/officeart/2005/8/layout/hierarchy1"/>
    <dgm:cxn modelId="{8794C2A7-45E1-496D-8468-A98DA8A61792}" srcId="{5528FD3C-DDC6-48C8-942B-4A1A61770320}" destId="{6BFB5314-88CA-416E-80B5-E003BF66301E}" srcOrd="2" destOrd="0" parTransId="{BD2AA946-C853-4EDD-AD92-73D1DC05500D}" sibTransId="{F81ABBBC-D243-4D72-82D5-7CA970A10AF2}"/>
    <dgm:cxn modelId="{3B379376-35BB-4685-B46C-9038B2150EC4}" type="presOf" srcId="{E6DE3958-8A64-4A2B-AF51-4EC4357C7365}" destId="{CBBCBF82-0C65-4E0C-9D16-B2442D954074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997CC5D2-E6CF-4124-A318-C3A9C53ABBEF}" type="presOf" srcId="{2498E271-A6DE-40A0-9012-BF246F32F193}" destId="{355FE4AE-3BBB-4F1B-956F-6AA731AEDD50}" srcOrd="0" destOrd="0" presId="urn:microsoft.com/office/officeart/2005/8/layout/hierarchy1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6667719B-AEC6-46F3-B5E8-25770E122AE6}" type="presOf" srcId="{D53DFD7E-434F-47AD-A641-48F516F9FC62}" destId="{0F9EE8F0-B09A-4F92-8857-EE24100F6B25}" srcOrd="0" destOrd="0" presId="urn:microsoft.com/office/officeart/2005/8/layout/hierarchy1"/>
    <dgm:cxn modelId="{2E105392-181E-40B7-A01D-BA4FB5770F03}" type="presOf" srcId="{A7866C25-C106-4A4C-9BE9-157E36E1B65B}" destId="{4F2F51A8-583F-41F4-9062-9E097C9C2C26}" srcOrd="0" destOrd="0" presId="urn:microsoft.com/office/officeart/2005/8/layout/hierarchy1"/>
    <dgm:cxn modelId="{59585A44-953A-4CF3-919D-FC57CBC4DC77}" type="presOf" srcId="{786AB1F0-85B2-4155-A3B6-D3040F73F822}" destId="{CFA42835-C699-4327-8317-E1D01E5EA0E1}" srcOrd="0" destOrd="0" presId="urn:microsoft.com/office/officeart/2005/8/layout/hierarchy1"/>
    <dgm:cxn modelId="{7C6EF2CA-057B-44CE-BDD4-FFF3971EA6C0}" type="presParOf" srcId="{CFA42835-C699-4327-8317-E1D01E5EA0E1}" destId="{4E2AB549-764F-4C5A-BF52-B89F3A948F24}" srcOrd="0" destOrd="0" presId="urn:microsoft.com/office/officeart/2005/8/layout/hierarchy1"/>
    <dgm:cxn modelId="{A528E082-9109-46B5-81B5-049096D43D96}" type="presParOf" srcId="{4E2AB549-764F-4C5A-BF52-B89F3A948F24}" destId="{C7C6808B-5EC5-4663-BAD2-FD305C3474FE}" srcOrd="0" destOrd="0" presId="urn:microsoft.com/office/officeart/2005/8/layout/hierarchy1"/>
    <dgm:cxn modelId="{5813556C-5D85-4000-B931-92E55EFBD5A7}" type="presParOf" srcId="{C7C6808B-5EC5-4663-BAD2-FD305C3474FE}" destId="{82B8C853-4028-40FA-A134-AA26EABA97A0}" srcOrd="0" destOrd="0" presId="urn:microsoft.com/office/officeart/2005/8/layout/hierarchy1"/>
    <dgm:cxn modelId="{95D85A2C-92A8-46F0-8836-32A1FD15304D}" type="presParOf" srcId="{C7C6808B-5EC5-4663-BAD2-FD305C3474FE}" destId="{1BA0169C-5B04-498B-9E3B-E256F95B6C0F}" srcOrd="1" destOrd="0" presId="urn:microsoft.com/office/officeart/2005/8/layout/hierarchy1"/>
    <dgm:cxn modelId="{95C4A474-073C-4C84-BE88-EAAD4BE3135A}" type="presParOf" srcId="{4E2AB549-764F-4C5A-BF52-B89F3A948F24}" destId="{9CE4E4AE-292E-4BD8-9231-F549C4FA8C01}" srcOrd="1" destOrd="0" presId="urn:microsoft.com/office/officeart/2005/8/layout/hierarchy1"/>
    <dgm:cxn modelId="{E33972E8-58CB-4876-AFDB-53607D252BFB}" type="presParOf" srcId="{9CE4E4AE-292E-4BD8-9231-F549C4FA8C01}" destId="{4E5E9998-3CA4-4E7F-98E5-7909563B035A}" srcOrd="0" destOrd="0" presId="urn:microsoft.com/office/officeart/2005/8/layout/hierarchy1"/>
    <dgm:cxn modelId="{8EBBA68B-C0CF-4638-BFAB-DA3905BEC741}" type="presParOf" srcId="{9CE4E4AE-292E-4BD8-9231-F549C4FA8C01}" destId="{311F0B83-FF7E-4818-87B7-5FC6C508C18C}" srcOrd="1" destOrd="0" presId="urn:microsoft.com/office/officeart/2005/8/layout/hierarchy1"/>
    <dgm:cxn modelId="{A3074416-E987-42B8-8F87-800F52CC0EC5}" type="presParOf" srcId="{311F0B83-FF7E-4818-87B7-5FC6C508C18C}" destId="{9FDE0A65-7AD2-4C44-BB4C-E7597F534804}" srcOrd="0" destOrd="0" presId="urn:microsoft.com/office/officeart/2005/8/layout/hierarchy1"/>
    <dgm:cxn modelId="{E660F3A6-FA34-4C94-8111-618591B6BA7C}" type="presParOf" srcId="{9FDE0A65-7AD2-4C44-BB4C-E7597F534804}" destId="{81BB8E71-7617-4734-98AA-F23427D680FA}" srcOrd="0" destOrd="0" presId="urn:microsoft.com/office/officeart/2005/8/layout/hierarchy1"/>
    <dgm:cxn modelId="{A2808EC0-8D40-4280-8E23-0D90599F2771}" type="presParOf" srcId="{9FDE0A65-7AD2-4C44-BB4C-E7597F534804}" destId="{7DFAEF1E-88B0-4462-BCB6-AD6568861405}" srcOrd="1" destOrd="0" presId="urn:microsoft.com/office/officeart/2005/8/layout/hierarchy1"/>
    <dgm:cxn modelId="{37D02117-104A-4129-A648-481C5734E396}" type="presParOf" srcId="{311F0B83-FF7E-4818-87B7-5FC6C508C18C}" destId="{39EB29C1-A20C-4B3D-A327-8450CC9B3284}" srcOrd="1" destOrd="0" presId="urn:microsoft.com/office/officeart/2005/8/layout/hierarchy1"/>
    <dgm:cxn modelId="{CDEAE9E0-5BC1-43C3-85D4-4B89D55CDDF7}" type="presParOf" srcId="{39EB29C1-A20C-4B3D-A327-8450CC9B3284}" destId="{CEA5F334-1A8B-43D9-AC38-9C798475657B}" srcOrd="0" destOrd="0" presId="urn:microsoft.com/office/officeart/2005/8/layout/hierarchy1"/>
    <dgm:cxn modelId="{A429E09F-51B2-4A12-88C4-2656350BB76B}" type="presParOf" srcId="{39EB29C1-A20C-4B3D-A327-8450CC9B3284}" destId="{78F000BD-0553-4266-91E4-0ED475DD5D4A}" srcOrd="1" destOrd="0" presId="urn:microsoft.com/office/officeart/2005/8/layout/hierarchy1"/>
    <dgm:cxn modelId="{2A35A8E3-046F-4D7D-B43A-89853774201C}" type="presParOf" srcId="{78F000BD-0553-4266-91E4-0ED475DD5D4A}" destId="{594F0A5F-0132-4F1C-9901-B0371FD8990A}" srcOrd="0" destOrd="0" presId="urn:microsoft.com/office/officeart/2005/8/layout/hierarchy1"/>
    <dgm:cxn modelId="{CA213977-7B0D-4067-8BCC-D20D61DA5511}" type="presParOf" srcId="{594F0A5F-0132-4F1C-9901-B0371FD8990A}" destId="{7457BF8E-1C82-42A3-906E-893475C866FB}" srcOrd="0" destOrd="0" presId="urn:microsoft.com/office/officeart/2005/8/layout/hierarchy1"/>
    <dgm:cxn modelId="{752E61BF-23D5-409B-A5E1-0BFECFCA11F4}" type="presParOf" srcId="{594F0A5F-0132-4F1C-9901-B0371FD8990A}" destId="{C04DBF2F-DE3A-4B8F-AC48-213B317220C9}" srcOrd="1" destOrd="0" presId="urn:microsoft.com/office/officeart/2005/8/layout/hierarchy1"/>
    <dgm:cxn modelId="{F65EB9DC-010B-4E9E-8CB2-6C7B00ECCA85}" type="presParOf" srcId="{78F000BD-0553-4266-91E4-0ED475DD5D4A}" destId="{FE952171-3A6F-4B93-B912-F8741075C79D}" srcOrd="1" destOrd="0" presId="urn:microsoft.com/office/officeart/2005/8/layout/hierarchy1"/>
    <dgm:cxn modelId="{021C02B5-FD07-4205-80DC-65272201CFE1}" type="presParOf" srcId="{39EB29C1-A20C-4B3D-A327-8450CC9B3284}" destId="{355FE4AE-3BBB-4F1B-956F-6AA731AEDD50}" srcOrd="2" destOrd="0" presId="urn:microsoft.com/office/officeart/2005/8/layout/hierarchy1"/>
    <dgm:cxn modelId="{8A916935-E5F1-471F-AA15-B77E6682B074}" type="presParOf" srcId="{39EB29C1-A20C-4B3D-A327-8450CC9B3284}" destId="{CAE332D3-8695-4DDF-997F-305AB1E8078B}" srcOrd="3" destOrd="0" presId="urn:microsoft.com/office/officeart/2005/8/layout/hierarchy1"/>
    <dgm:cxn modelId="{D5C728FF-BA58-4996-A940-174AF89B6B4F}" type="presParOf" srcId="{CAE332D3-8695-4DDF-997F-305AB1E8078B}" destId="{2F29C7A2-1E12-4D80-B52C-01EC11875EB5}" srcOrd="0" destOrd="0" presId="urn:microsoft.com/office/officeart/2005/8/layout/hierarchy1"/>
    <dgm:cxn modelId="{6DABE607-FDA3-48FD-BA9F-99D6B65C70FF}" type="presParOf" srcId="{2F29C7A2-1E12-4D80-B52C-01EC11875EB5}" destId="{7D277647-D0CA-4FA7-91B8-B8CDC1B65BFF}" srcOrd="0" destOrd="0" presId="urn:microsoft.com/office/officeart/2005/8/layout/hierarchy1"/>
    <dgm:cxn modelId="{781ABDED-E17B-4C32-B56B-D2E65FD34BB7}" type="presParOf" srcId="{2F29C7A2-1E12-4D80-B52C-01EC11875EB5}" destId="{E09155B1-E989-4B65-A477-61A4E7958DAC}" srcOrd="1" destOrd="0" presId="urn:microsoft.com/office/officeart/2005/8/layout/hierarchy1"/>
    <dgm:cxn modelId="{4BE6643F-F704-41B3-BFF4-04BB4DDF6BD2}" type="presParOf" srcId="{CAE332D3-8695-4DDF-997F-305AB1E8078B}" destId="{A39131B8-BAF1-4CE3-987E-D7B5A8DE80AF}" srcOrd="1" destOrd="0" presId="urn:microsoft.com/office/officeart/2005/8/layout/hierarchy1"/>
    <dgm:cxn modelId="{5EBA6F34-CFCA-4D5C-BC6C-5111E21E42E0}" type="presParOf" srcId="{39EB29C1-A20C-4B3D-A327-8450CC9B3284}" destId="{AA6FE8EF-0EB2-4621-8A66-1C16B5F085EB}" srcOrd="4" destOrd="0" presId="urn:microsoft.com/office/officeart/2005/8/layout/hierarchy1"/>
    <dgm:cxn modelId="{A2E038B6-651E-412F-8E42-D6BD1838C4E3}" type="presParOf" srcId="{39EB29C1-A20C-4B3D-A327-8450CC9B3284}" destId="{789AE432-7F3E-49FF-BAA4-F5EFCA1AED3D}" srcOrd="5" destOrd="0" presId="urn:microsoft.com/office/officeart/2005/8/layout/hierarchy1"/>
    <dgm:cxn modelId="{BA100833-9A7D-48B3-BF1B-4903083EB11F}" type="presParOf" srcId="{789AE432-7F3E-49FF-BAA4-F5EFCA1AED3D}" destId="{19E76D7F-09A5-4AA1-B69A-EE26641BFBCF}" srcOrd="0" destOrd="0" presId="urn:microsoft.com/office/officeart/2005/8/layout/hierarchy1"/>
    <dgm:cxn modelId="{00659D3B-28D2-47A2-A682-D12F36E1454A}" type="presParOf" srcId="{19E76D7F-09A5-4AA1-B69A-EE26641BFBCF}" destId="{44BC96AD-36C6-41D5-A1A2-9D2C99F2D5DC}" srcOrd="0" destOrd="0" presId="urn:microsoft.com/office/officeart/2005/8/layout/hierarchy1"/>
    <dgm:cxn modelId="{9D9BD0B8-47E8-453E-B986-FC6988E29B38}" type="presParOf" srcId="{19E76D7F-09A5-4AA1-B69A-EE26641BFBCF}" destId="{0F9EE8F0-B09A-4F92-8857-EE24100F6B25}" srcOrd="1" destOrd="0" presId="urn:microsoft.com/office/officeart/2005/8/layout/hierarchy1"/>
    <dgm:cxn modelId="{37D4CA7D-1413-49A7-8EDA-151D1373DD62}" type="presParOf" srcId="{789AE432-7F3E-49FF-BAA4-F5EFCA1AED3D}" destId="{5BAF53B4-12AB-4CDD-99AF-1F8B0E5D60A0}" srcOrd="1" destOrd="0" presId="urn:microsoft.com/office/officeart/2005/8/layout/hierarchy1"/>
    <dgm:cxn modelId="{5455C9E1-EA65-4081-ABF3-6909911BF421}" type="presParOf" srcId="{9CE4E4AE-292E-4BD8-9231-F549C4FA8C01}" destId="{A03261CD-39CF-4333-AE4B-4AF40E1E3A02}" srcOrd="2" destOrd="0" presId="urn:microsoft.com/office/officeart/2005/8/layout/hierarchy1"/>
    <dgm:cxn modelId="{2AFFC559-7D1D-4996-929F-2384D9EF3B8B}" type="presParOf" srcId="{9CE4E4AE-292E-4BD8-9231-F549C4FA8C01}" destId="{8AC5EFDC-0BDA-4F27-9653-A8B8D2E36933}" srcOrd="3" destOrd="0" presId="urn:microsoft.com/office/officeart/2005/8/layout/hierarchy1"/>
    <dgm:cxn modelId="{3BD8B8D9-96CF-4489-91D7-A49BAE550850}" type="presParOf" srcId="{8AC5EFDC-0BDA-4F27-9653-A8B8D2E36933}" destId="{717E5DA4-B14C-456C-BF9C-B7372FF5B5C7}" srcOrd="0" destOrd="0" presId="urn:microsoft.com/office/officeart/2005/8/layout/hierarchy1"/>
    <dgm:cxn modelId="{9ED2CC9D-63EB-4CF0-894A-B7C1E0BB9ACF}" type="presParOf" srcId="{717E5DA4-B14C-456C-BF9C-B7372FF5B5C7}" destId="{1764C586-412C-4254-9E44-95FE19186D61}" srcOrd="0" destOrd="0" presId="urn:microsoft.com/office/officeart/2005/8/layout/hierarchy1"/>
    <dgm:cxn modelId="{CDDD10A0-F387-4BCD-826C-D46D7FD10038}" type="presParOf" srcId="{717E5DA4-B14C-456C-BF9C-B7372FF5B5C7}" destId="{37390E8B-2B35-43A4-BD6A-F59B6224D54B}" srcOrd="1" destOrd="0" presId="urn:microsoft.com/office/officeart/2005/8/layout/hierarchy1"/>
    <dgm:cxn modelId="{05F9C1D0-DB9A-4A41-A81B-8FA891F68492}" type="presParOf" srcId="{8AC5EFDC-0BDA-4F27-9653-A8B8D2E36933}" destId="{A104184C-B0DF-4BB0-A513-5D65746F6979}" srcOrd="1" destOrd="0" presId="urn:microsoft.com/office/officeart/2005/8/layout/hierarchy1"/>
    <dgm:cxn modelId="{A0152B4C-7C16-4AE7-9522-6555242B32EE}" type="presParOf" srcId="{A104184C-B0DF-4BB0-A513-5D65746F6979}" destId="{52C90B99-0C32-44EF-88BA-2CCBC3FE06FC}" srcOrd="0" destOrd="0" presId="urn:microsoft.com/office/officeart/2005/8/layout/hierarchy1"/>
    <dgm:cxn modelId="{A2F282C1-DFDC-4DF3-A666-89D5EBF0C529}" type="presParOf" srcId="{A104184C-B0DF-4BB0-A513-5D65746F6979}" destId="{FD433D3E-B552-45BF-A51D-730BD1B7FFAA}" srcOrd="1" destOrd="0" presId="urn:microsoft.com/office/officeart/2005/8/layout/hierarchy1"/>
    <dgm:cxn modelId="{3E856B80-683E-40D3-A7C3-70F70CF3FC63}" type="presParOf" srcId="{FD433D3E-B552-45BF-A51D-730BD1B7FFAA}" destId="{6F405D3C-545C-4EE0-B4C4-33DC96266634}" srcOrd="0" destOrd="0" presId="urn:microsoft.com/office/officeart/2005/8/layout/hierarchy1"/>
    <dgm:cxn modelId="{32C009F4-9D20-42B8-A4DD-56DA71CD4151}" type="presParOf" srcId="{6F405D3C-545C-4EE0-B4C4-33DC96266634}" destId="{C6BF5F28-1360-4B20-95F1-985DF6B9CC7A}" srcOrd="0" destOrd="0" presId="urn:microsoft.com/office/officeart/2005/8/layout/hierarchy1"/>
    <dgm:cxn modelId="{954865C9-8D0D-40D0-BADA-BA565AFC8F41}" type="presParOf" srcId="{6F405D3C-545C-4EE0-B4C4-33DC96266634}" destId="{CBBCBF82-0C65-4E0C-9D16-B2442D954074}" srcOrd="1" destOrd="0" presId="urn:microsoft.com/office/officeart/2005/8/layout/hierarchy1"/>
    <dgm:cxn modelId="{A940B8A1-E690-40FC-9BBA-ECDB6D578E19}" type="presParOf" srcId="{FD433D3E-B552-45BF-A51D-730BD1B7FFAA}" destId="{71F9671E-B32E-4567-83C4-85CC6F51B302}" srcOrd="1" destOrd="0" presId="urn:microsoft.com/office/officeart/2005/8/layout/hierarchy1"/>
    <dgm:cxn modelId="{292290A7-CF6B-47E5-843D-6457EB30E31B}" type="presParOf" srcId="{A104184C-B0DF-4BB0-A513-5D65746F6979}" destId="{B342EDDE-DCE5-4114-BC36-53DD4BC82123}" srcOrd="2" destOrd="0" presId="urn:microsoft.com/office/officeart/2005/8/layout/hierarchy1"/>
    <dgm:cxn modelId="{32690003-D066-478E-9004-890293CF8365}" type="presParOf" srcId="{A104184C-B0DF-4BB0-A513-5D65746F6979}" destId="{B631417E-18E2-42F2-ABF6-7F1DD30C5679}" srcOrd="3" destOrd="0" presId="urn:microsoft.com/office/officeart/2005/8/layout/hierarchy1"/>
    <dgm:cxn modelId="{E9AE451E-E45E-4A96-9584-46E27FD40AEE}" type="presParOf" srcId="{B631417E-18E2-42F2-ABF6-7F1DD30C5679}" destId="{F9AAE62C-3C37-4914-9408-2F749119820D}" srcOrd="0" destOrd="0" presId="urn:microsoft.com/office/officeart/2005/8/layout/hierarchy1"/>
    <dgm:cxn modelId="{821402CC-BE14-4B26-AA1D-D94814424AAB}" type="presParOf" srcId="{F9AAE62C-3C37-4914-9408-2F749119820D}" destId="{2273B781-09B2-4622-9DF2-86E6BCA2271D}" srcOrd="0" destOrd="0" presId="urn:microsoft.com/office/officeart/2005/8/layout/hierarchy1"/>
    <dgm:cxn modelId="{2C8E378B-E842-4D0A-AAF5-05B97BC622E3}" type="presParOf" srcId="{F9AAE62C-3C37-4914-9408-2F749119820D}" destId="{F4561631-B7F5-4E12-A91B-777216003284}" srcOrd="1" destOrd="0" presId="urn:microsoft.com/office/officeart/2005/8/layout/hierarchy1"/>
    <dgm:cxn modelId="{6CB01C67-A2C1-4EA3-A11A-EA110EE5F4CD}" type="presParOf" srcId="{B631417E-18E2-42F2-ABF6-7F1DD30C5679}" destId="{AFACB2F8-7E61-4467-A371-FE7130B89127}" srcOrd="1" destOrd="0" presId="urn:microsoft.com/office/officeart/2005/8/layout/hierarchy1"/>
    <dgm:cxn modelId="{30AAE47A-8E1E-4C94-92C8-F789752C5AC2}" type="presParOf" srcId="{A104184C-B0DF-4BB0-A513-5D65746F6979}" destId="{F584750D-A5C9-4160-8A67-D12814AEF476}" srcOrd="4" destOrd="0" presId="urn:microsoft.com/office/officeart/2005/8/layout/hierarchy1"/>
    <dgm:cxn modelId="{77394D4D-4C58-47B5-8610-A4214E6696BA}" type="presParOf" srcId="{A104184C-B0DF-4BB0-A513-5D65746F6979}" destId="{347780A9-4722-4624-A3A1-CA318A3F4FD7}" srcOrd="5" destOrd="0" presId="urn:microsoft.com/office/officeart/2005/8/layout/hierarchy1"/>
    <dgm:cxn modelId="{3DCD0086-26FE-4BE7-8C28-318CF65251AA}" type="presParOf" srcId="{347780A9-4722-4624-A3A1-CA318A3F4FD7}" destId="{ECF0B22F-3753-48BB-98F5-DA34C7B78194}" srcOrd="0" destOrd="0" presId="urn:microsoft.com/office/officeart/2005/8/layout/hierarchy1"/>
    <dgm:cxn modelId="{0655732C-5034-4176-984D-57106582F94B}" type="presParOf" srcId="{ECF0B22F-3753-48BB-98F5-DA34C7B78194}" destId="{9E453F91-3515-436F-A92F-5B39A84B1B82}" srcOrd="0" destOrd="0" presId="urn:microsoft.com/office/officeart/2005/8/layout/hierarchy1"/>
    <dgm:cxn modelId="{ED54B661-002F-45AD-9A18-5C364C6B5CC5}" type="presParOf" srcId="{ECF0B22F-3753-48BB-98F5-DA34C7B78194}" destId="{07B40EEF-8273-4002-BDD7-B268DC52EB56}" srcOrd="1" destOrd="0" presId="urn:microsoft.com/office/officeart/2005/8/layout/hierarchy1"/>
    <dgm:cxn modelId="{50CBEE13-FC79-4D51-9403-674C4CC0FE7F}" type="presParOf" srcId="{347780A9-4722-4624-A3A1-CA318A3F4FD7}" destId="{682277AF-64AE-4A54-8049-46B6CD6DD597}" srcOrd="1" destOrd="0" presId="urn:microsoft.com/office/officeart/2005/8/layout/hierarchy1"/>
    <dgm:cxn modelId="{01F09720-3A29-4BB5-BDF9-9B6E878A6DF9}" type="presParOf" srcId="{A104184C-B0DF-4BB0-A513-5D65746F6979}" destId="{F47B0C61-9097-4611-AE2D-7BFE35A598A1}" srcOrd="6" destOrd="0" presId="urn:microsoft.com/office/officeart/2005/8/layout/hierarchy1"/>
    <dgm:cxn modelId="{0BA9AF7D-DCD5-4FB5-AAFB-03EB8AF94FAE}" type="presParOf" srcId="{A104184C-B0DF-4BB0-A513-5D65746F6979}" destId="{FA32C2B9-8421-414D-9B7B-EA2824D102CC}" srcOrd="7" destOrd="0" presId="urn:microsoft.com/office/officeart/2005/8/layout/hierarchy1"/>
    <dgm:cxn modelId="{8C855852-2998-4216-99B2-5AE3D3C45994}" type="presParOf" srcId="{FA32C2B9-8421-414D-9B7B-EA2824D102CC}" destId="{9459EDB3-7ACF-4F08-8062-012FE913516D}" srcOrd="0" destOrd="0" presId="urn:microsoft.com/office/officeart/2005/8/layout/hierarchy1"/>
    <dgm:cxn modelId="{F166C829-F473-4918-BF86-BEB89F3B8ABD}" type="presParOf" srcId="{9459EDB3-7ACF-4F08-8062-012FE913516D}" destId="{6FDFC33D-215E-41FF-ACDF-AD0336830B2C}" srcOrd="0" destOrd="0" presId="urn:microsoft.com/office/officeart/2005/8/layout/hierarchy1"/>
    <dgm:cxn modelId="{592D2A24-C128-4B2A-8ED0-24EF877EBAFC}" type="presParOf" srcId="{9459EDB3-7ACF-4F08-8062-012FE913516D}" destId="{306C068E-1D78-4166-BC54-3985B52904F8}" srcOrd="1" destOrd="0" presId="urn:microsoft.com/office/officeart/2005/8/layout/hierarchy1"/>
    <dgm:cxn modelId="{41D02C9F-4173-44D6-B045-AF5171DEF158}" type="presParOf" srcId="{FA32C2B9-8421-414D-9B7B-EA2824D102CC}" destId="{E80B7FDC-C510-4FE1-9833-F8A2B99F2340}" srcOrd="1" destOrd="0" presId="urn:microsoft.com/office/officeart/2005/8/layout/hierarchy1"/>
    <dgm:cxn modelId="{3ECB5365-CE9B-4D67-8639-5C08EF69A885}" type="presParOf" srcId="{9CE4E4AE-292E-4BD8-9231-F549C4FA8C01}" destId="{4F2F51A8-583F-41F4-9062-9E097C9C2C26}" srcOrd="4" destOrd="0" presId="urn:microsoft.com/office/officeart/2005/8/layout/hierarchy1"/>
    <dgm:cxn modelId="{86F2AE76-50FA-4865-830C-C27CE60F2A10}" type="presParOf" srcId="{9CE4E4AE-292E-4BD8-9231-F549C4FA8C01}" destId="{CF53AFBB-883A-46DB-8AF0-C971821FDA41}" srcOrd="5" destOrd="0" presId="urn:microsoft.com/office/officeart/2005/8/layout/hierarchy1"/>
    <dgm:cxn modelId="{93C0C268-CA6D-41D9-A9C4-4EA37B65F041}" type="presParOf" srcId="{CF53AFBB-883A-46DB-8AF0-C971821FDA41}" destId="{14A02A2F-A6C7-40FE-A0B6-B9F68F50E47B}" srcOrd="0" destOrd="0" presId="urn:microsoft.com/office/officeart/2005/8/layout/hierarchy1"/>
    <dgm:cxn modelId="{0DC26810-9827-4F8C-A016-AD6F937E22C2}" type="presParOf" srcId="{14A02A2F-A6C7-40FE-A0B6-B9F68F50E47B}" destId="{010F1DF3-BFF1-4A91-9C9F-6C2B3CB7CF45}" srcOrd="0" destOrd="0" presId="urn:microsoft.com/office/officeart/2005/8/layout/hierarchy1"/>
    <dgm:cxn modelId="{7528AED6-1320-43AF-BAB9-F05C609A9C6E}" type="presParOf" srcId="{14A02A2F-A6C7-40FE-A0B6-B9F68F50E47B}" destId="{3EBFC41B-6611-497A-8593-373A4CB4B04B}" srcOrd="1" destOrd="0" presId="urn:microsoft.com/office/officeart/2005/8/layout/hierarchy1"/>
    <dgm:cxn modelId="{2B7F4CA5-C29A-4310-9B29-5982C403EF15}" type="presParOf" srcId="{CF53AFBB-883A-46DB-8AF0-C971821FDA41}" destId="{C1607257-5B3B-4084-AF7C-159AB3A6D399}" srcOrd="1" destOrd="0" presId="urn:microsoft.com/office/officeart/2005/8/layout/hierarchy1"/>
    <dgm:cxn modelId="{27B2C8A4-3AFC-4F1D-AA61-42DD520AD1FB}" type="presParOf" srcId="{9CE4E4AE-292E-4BD8-9231-F549C4FA8C01}" destId="{0D0F2114-A029-45CA-96B1-186D7342183F}" srcOrd="6" destOrd="0" presId="urn:microsoft.com/office/officeart/2005/8/layout/hierarchy1"/>
    <dgm:cxn modelId="{01D3A9AA-CC08-42D3-AF22-E46ACAB1A490}" type="presParOf" srcId="{9CE4E4AE-292E-4BD8-9231-F549C4FA8C01}" destId="{C25DC723-F3A7-41CB-B3BB-6FFBF5AE24F0}" srcOrd="7" destOrd="0" presId="urn:microsoft.com/office/officeart/2005/8/layout/hierarchy1"/>
    <dgm:cxn modelId="{CD980F15-8797-46E1-BE46-98B94EF1AC17}" type="presParOf" srcId="{C25DC723-F3A7-41CB-B3BB-6FFBF5AE24F0}" destId="{51C062BD-C775-4EB5-B983-27048C040CB6}" srcOrd="0" destOrd="0" presId="urn:microsoft.com/office/officeart/2005/8/layout/hierarchy1"/>
    <dgm:cxn modelId="{4A0A6528-DF68-4788-81CD-E5600BBF0CF6}" type="presParOf" srcId="{51C062BD-C775-4EB5-B983-27048C040CB6}" destId="{3B05C3DF-ABB6-40BA-852C-2BEF01A519AB}" srcOrd="0" destOrd="0" presId="urn:microsoft.com/office/officeart/2005/8/layout/hierarchy1"/>
    <dgm:cxn modelId="{70FADDB2-A244-4926-A10A-5A7D13A4B555}" type="presParOf" srcId="{51C062BD-C775-4EB5-B983-27048C040CB6}" destId="{FED17AB5-0905-42BB-99D6-EAE81FC392C3}" srcOrd="1" destOrd="0" presId="urn:microsoft.com/office/officeart/2005/8/layout/hierarchy1"/>
    <dgm:cxn modelId="{6151C630-7536-4929-ADA2-E1FE3EE1A3C0}" type="presParOf" srcId="{C25DC723-F3A7-41CB-B3BB-6FFBF5AE24F0}" destId="{AE25536F-F897-4CC0-A77C-AECA014B26CB}" srcOrd="1" destOrd="0" presId="urn:microsoft.com/office/officeart/2005/8/layout/hierarchy1"/>
    <dgm:cxn modelId="{B0478B65-914B-4659-BC2E-0CFA743935F0}" type="presParOf" srcId="{9CE4E4AE-292E-4BD8-9231-F549C4FA8C01}" destId="{9157B8AD-2027-438C-BB1F-FF2B52F0B972}" srcOrd="8" destOrd="0" presId="urn:microsoft.com/office/officeart/2005/8/layout/hierarchy1"/>
    <dgm:cxn modelId="{152F4129-A2D0-4381-A7B0-19F434A7A8BB}" type="presParOf" srcId="{9CE4E4AE-292E-4BD8-9231-F549C4FA8C01}" destId="{2C68724C-E026-4020-93CA-F5A2CC621413}" srcOrd="9" destOrd="0" presId="urn:microsoft.com/office/officeart/2005/8/layout/hierarchy1"/>
    <dgm:cxn modelId="{26638773-64CB-49B2-957D-09FB48DCA70C}" type="presParOf" srcId="{2C68724C-E026-4020-93CA-F5A2CC621413}" destId="{3CD68FA6-71D3-4B40-AF60-2321587A6B59}" srcOrd="0" destOrd="0" presId="urn:microsoft.com/office/officeart/2005/8/layout/hierarchy1"/>
    <dgm:cxn modelId="{56D8F4F3-DDC6-4371-9121-73A01B2DA9A0}" type="presParOf" srcId="{3CD68FA6-71D3-4B40-AF60-2321587A6B59}" destId="{81BBAA7F-4328-4BD7-9FE9-EB65E341D05A}" srcOrd="0" destOrd="0" presId="urn:microsoft.com/office/officeart/2005/8/layout/hierarchy1"/>
    <dgm:cxn modelId="{297DDDA5-2113-48B3-8C61-3F50FD4849B1}" type="presParOf" srcId="{3CD68FA6-71D3-4B40-AF60-2321587A6B59}" destId="{D4264935-395C-4B3D-89EB-13216793E40B}" srcOrd="1" destOrd="0" presId="urn:microsoft.com/office/officeart/2005/8/layout/hierarchy1"/>
    <dgm:cxn modelId="{B33D9803-5A96-47E3-8AC2-00D88D3DF397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b="1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b="1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LinFactX="-69037" custLinFactY="-4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100000" custLinFactNeighborX="194847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7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7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7" custLinFactX="88514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7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7" custLinFactX="8057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AA6FE8EF-0EB2-4621-8A66-1C16B5F085EB}" type="pres">
      <dgm:prSet presAssocID="{C08093D8-BFC5-4D36-A020-BEEAB269EA13}" presName="Name17" presStyleLbl="parChTrans1D3" presStyleIdx="2" presStyleCnt="7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7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7" custLinFactX="72625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90856" custLinFactNeighborX="1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7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7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7" custLinFactX="9325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7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7" custLinFactX="85306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F584750D-A5C9-4160-8A67-D12814AEF476}" type="pres">
      <dgm:prSet presAssocID="{BD2AA946-C853-4EDD-AD92-73D1DC05500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347780A9-4722-4624-A3A1-CA318A3F4FD7}" type="pres">
      <dgm:prSet presAssocID="{6BFB5314-88CA-416E-80B5-E003BF66301E}" presName="hierRoot3" presStyleCnt="0"/>
      <dgm:spPr/>
    </dgm:pt>
    <dgm:pt modelId="{ECF0B22F-3753-48BB-98F5-DA34C7B78194}" type="pres">
      <dgm:prSet presAssocID="{6BFB5314-88CA-416E-80B5-E003BF66301E}" presName="composite3" presStyleCnt="0"/>
      <dgm:spPr/>
    </dgm:pt>
    <dgm:pt modelId="{9E453F91-3515-436F-A92F-5B39A84B1B82}" type="pres">
      <dgm:prSet presAssocID="{6BFB5314-88CA-416E-80B5-E003BF66301E}" presName="background3" presStyleLbl="node3" presStyleIdx="5" presStyleCnt="7"/>
      <dgm:spPr>
        <a:noFill/>
      </dgm:spPr>
    </dgm:pt>
    <dgm:pt modelId="{07B40EEF-8273-4002-BDD7-B268DC52EB56}" type="pres">
      <dgm:prSet presAssocID="{6BFB5314-88CA-416E-80B5-E003BF66301E}" presName="text3" presStyleLbl="fgAcc3" presStyleIdx="5" presStyleCnt="7" custLinFactX="77361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277AF-64AE-4A54-8049-46B6CD6DD597}" type="pres">
      <dgm:prSet presAssocID="{6BFB5314-88CA-416E-80B5-E003BF66301E}" presName="hierChild4" presStyleCnt="0"/>
      <dgm:spPr/>
    </dgm:pt>
    <dgm:pt modelId="{F47B0C61-9097-4611-AE2D-7BFE35A598A1}" type="pres">
      <dgm:prSet presAssocID="{4841DF08-5638-434F-9B47-A7D0B99489D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A32C2B9-8421-414D-9B7B-EA2824D102CC}" type="pres">
      <dgm:prSet presAssocID="{8929AAF8-5954-4FCE-A868-9261C4C8F5D7}" presName="hierRoot3" presStyleCnt="0"/>
      <dgm:spPr/>
    </dgm:pt>
    <dgm:pt modelId="{9459EDB3-7ACF-4F08-8062-012FE913516D}" type="pres">
      <dgm:prSet presAssocID="{8929AAF8-5954-4FCE-A868-9261C4C8F5D7}" presName="composite3" presStyleCnt="0"/>
      <dgm:spPr/>
    </dgm:pt>
    <dgm:pt modelId="{6FDFC33D-215E-41FF-ACDF-AD0336830B2C}" type="pres">
      <dgm:prSet presAssocID="{8929AAF8-5954-4FCE-A868-9261C4C8F5D7}" presName="background3" presStyleLbl="node3" presStyleIdx="6" presStyleCnt="7"/>
      <dgm:spPr>
        <a:noFill/>
      </dgm:spPr>
    </dgm:pt>
    <dgm:pt modelId="{306C068E-1D78-4166-BC54-3985B52904F8}" type="pres">
      <dgm:prSet presAssocID="{8929AAF8-5954-4FCE-A868-9261C4C8F5D7}" presName="text3" presStyleLbl="fgAcc3" presStyleIdx="6" presStyleCnt="7" custLinFactX="69417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7FDC-C510-4FE1-9833-F8A2B99F2340}" type="pres">
      <dgm:prSet presAssocID="{8929AAF8-5954-4FCE-A868-9261C4C8F5D7}" presName="hierChild4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3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LinFactX="-200000" custLinFactNeighborX="-2456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3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300000" custLinFactNeighborX="-3821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2" presStyleCnt="3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418616" custLinFactNeighborX="-5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B32C9D31-3C35-41F1-8654-91388F6128E4}" type="presOf" srcId="{CD1AB23D-14E5-413E-A38B-4BF6A4BA6DFD}" destId="{9157B8AD-2027-438C-BB1F-FF2B52F0B972}" srcOrd="0" destOrd="0" presId="urn:microsoft.com/office/officeart/2005/8/layout/hierarchy1"/>
    <dgm:cxn modelId="{85B40FC4-5738-4DAC-94C2-9CF78129DB2D}" type="presOf" srcId="{27095E6A-ED57-4089-B4E4-E045EE303421}" destId="{C04DBF2F-DE3A-4B8F-AC48-213B317220C9}" srcOrd="0" destOrd="0" presId="urn:microsoft.com/office/officeart/2005/8/layout/hierarchy1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6960E854-2C20-44A9-A901-F0FCF815ED31}" type="presOf" srcId="{E7AD2556-5C3E-4042-BC77-0D56D5365E6C}" destId="{FED17AB5-0905-42BB-99D6-EAE81FC392C3}" srcOrd="0" destOrd="0" presId="urn:microsoft.com/office/officeart/2005/8/layout/hierarchy1"/>
    <dgm:cxn modelId="{C326017F-C1F9-4548-A397-CB4ECDFFABA9}" type="presOf" srcId="{7A2B53F4-D1A4-4F3F-875C-02C212F830DD}" destId="{A03261CD-39CF-4333-AE4B-4AF40E1E3A02}" srcOrd="0" destOrd="0" presId="urn:microsoft.com/office/officeart/2005/8/layout/hierarchy1"/>
    <dgm:cxn modelId="{EF6C5A7F-39E8-42D3-B2BB-632B3EFE89E7}" type="presOf" srcId="{4F18C991-3F08-47D1-ACF2-21BD5EAF770B}" destId="{52C90B99-0C32-44EF-88BA-2CCBC3FE06FC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F754F701-4DB1-4D73-9683-68712FCA4B18}" type="presOf" srcId="{187BC000-A437-42BE-941E-3285BD823C9F}" destId="{E09155B1-E989-4B65-A477-61A4E7958DAC}" srcOrd="0" destOrd="0" presId="urn:microsoft.com/office/officeart/2005/8/layout/hierarchy1"/>
    <dgm:cxn modelId="{6C5C42A4-B6B8-43F8-8F2A-C40F8A648FD9}" type="presOf" srcId="{D4B81E5F-61D0-4805-B5F2-3AC43264B3D5}" destId="{0D0F2114-A029-45CA-96B1-186D7342183F}" srcOrd="0" destOrd="0" presId="urn:microsoft.com/office/officeart/2005/8/layout/hierarchy1"/>
    <dgm:cxn modelId="{DF80C13B-7812-411A-BAC8-C1DE69173BAE}" type="presOf" srcId="{6BFB5314-88CA-416E-80B5-E003BF66301E}" destId="{07B40EEF-8273-4002-BDD7-B268DC52EB56}" srcOrd="0" destOrd="0" presId="urn:microsoft.com/office/officeart/2005/8/layout/hierarchy1"/>
    <dgm:cxn modelId="{E49E844E-07DC-4100-A724-6D50BE8E344A}" type="presOf" srcId="{BD2AA946-C853-4EDD-AD92-73D1DC05500D}" destId="{F584750D-A5C9-4160-8A67-D12814AEF476}" srcOrd="0" destOrd="0" presId="urn:microsoft.com/office/officeart/2005/8/layout/hierarchy1"/>
    <dgm:cxn modelId="{677ADA9C-378C-4322-929A-2DDEA3B27037}" type="presOf" srcId="{786AB1F0-85B2-4155-A3B6-D3040F73F822}" destId="{CFA42835-C699-4327-8317-E1D01E5EA0E1}" srcOrd="0" destOrd="0" presId="urn:microsoft.com/office/officeart/2005/8/layout/hierarchy1"/>
    <dgm:cxn modelId="{97DB583C-7C13-43CB-A31C-092EECB5D73C}" srcId="{5528FD3C-DDC6-48C8-942B-4A1A61770320}" destId="{8929AAF8-5954-4FCE-A868-9261C4C8F5D7}" srcOrd="3" destOrd="0" parTransId="{4841DF08-5638-434F-9B47-A7D0B99489D7}" sibTransId="{EAA58B25-A65B-4A44-8FAB-B699B1F76A28}"/>
    <dgm:cxn modelId="{AF33DE0A-F510-44F2-A8D5-2C4A5780D7B8}" type="presOf" srcId="{E6DE3958-8A64-4A2B-AF51-4EC4357C7365}" destId="{CBBCBF82-0C65-4E0C-9D16-B2442D954074}" srcOrd="0" destOrd="0" presId="urn:microsoft.com/office/officeart/2005/8/layout/hierarchy1"/>
    <dgm:cxn modelId="{7C801B59-DA52-4C3C-81F2-078DB09162EC}" type="presOf" srcId="{768C34C6-EBBD-4336-9D3C-ADFB39A72FDB}" destId="{CEA5F334-1A8B-43D9-AC38-9C798475657B}" srcOrd="0" destOrd="0" presId="urn:microsoft.com/office/officeart/2005/8/layout/hierarchy1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5D132FBD-163F-4B00-AD73-6A65954F8BF9}" type="presOf" srcId="{7A83355E-AE27-49F0-9E7C-B8BB1781C96E}" destId="{F4561631-B7F5-4E12-A91B-777216003284}" srcOrd="0" destOrd="0" presId="urn:microsoft.com/office/officeart/2005/8/layout/hierarchy1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86F10398-EB51-4A8A-9AE4-6A2FE7CB54C7}" type="presOf" srcId="{83F9D2CF-5A98-4A4F-A1E4-C8C166093020}" destId="{7DFAEF1E-88B0-4462-BCB6-AD6568861405}" srcOrd="0" destOrd="0" presId="urn:microsoft.com/office/officeart/2005/8/layout/hierarchy1"/>
    <dgm:cxn modelId="{8794C2A7-45E1-496D-8468-A98DA8A61792}" srcId="{5528FD3C-DDC6-48C8-942B-4A1A61770320}" destId="{6BFB5314-88CA-416E-80B5-E003BF66301E}" srcOrd="2" destOrd="0" parTransId="{BD2AA946-C853-4EDD-AD92-73D1DC05500D}" sibTransId="{F81ABBBC-D243-4D72-82D5-7CA970A10AF2}"/>
    <dgm:cxn modelId="{05EB08A5-1AC8-4B8F-8FAB-4CE038F174CD}" type="presOf" srcId="{C1D2AE68-5C57-407E-A54D-3EEABA3E9892}" destId="{4E5E9998-3CA4-4E7F-98E5-7909563B035A}" srcOrd="0" destOrd="0" presId="urn:microsoft.com/office/officeart/2005/8/layout/hierarchy1"/>
    <dgm:cxn modelId="{541CA44E-9446-43C0-A7CB-C7E98CD03288}" type="presOf" srcId="{DBD60A5C-B5FF-4D17-ADDD-092CDAB209AC}" destId="{1BA0169C-5B04-498B-9E3B-E256F95B6C0F}" srcOrd="0" destOrd="0" presId="urn:microsoft.com/office/officeart/2005/8/layout/hierarchy1"/>
    <dgm:cxn modelId="{0ECF5251-9AFE-47A9-B35D-DEE7021E27CF}" type="presOf" srcId="{A74BD758-C633-41BD-B308-39347E577749}" destId="{3EBFC41B-6611-497A-8593-373A4CB4B04B}" srcOrd="0" destOrd="0" presId="urn:microsoft.com/office/officeart/2005/8/layout/hierarchy1"/>
    <dgm:cxn modelId="{BCFC8D8C-433E-4CB7-980E-E512499B45B7}" type="presOf" srcId="{8929AAF8-5954-4FCE-A868-9261C4C8F5D7}" destId="{306C068E-1D78-4166-BC54-3985B52904F8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8123AB9E-4258-43CD-AC53-7EBC69563B06}" type="presOf" srcId="{0DB7708C-5069-4714-AB60-FD42BDF78119}" destId="{B342EDDE-DCE5-4114-BC36-53DD4BC82123}" srcOrd="0" destOrd="0" presId="urn:microsoft.com/office/officeart/2005/8/layout/hierarchy1"/>
    <dgm:cxn modelId="{6BF32E80-FB8A-46DB-A3B1-B6CF7EE3BC76}" type="presOf" srcId="{C08093D8-BFC5-4D36-A020-BEEAB269EA13}" destId="{AA6FE8EF-0EB2-4621-8A66-1C16B5F085EB}" srcOrd="0" destOrd="0" presId="urn:microsoft.com/office/officeart/2005/8/layout/hierarchy1"/>
    <dgm:cxn modelId="{36A5B69D-6AB0-4FA2-9A56-1779723CF591}" type="presOf" srcId="{D53DFD7E-434F-47AD-A641-48F516F9FC62}" destId="{0F9EE8F0-B09A-4F92-8857-EE24100F6B25}" srcOrd="0" destOrd="0" presId="urn:microsoft.com/office/officeart/2005/8/layout/hierarchy1"/>
    <dgm:cxn modelId="{CDED47C1-246F-4583-B5C7-EAB58BE08E1E}" type="presOf" srcId="{5528FD3C-DDC6-48C8-942B-4A1A61770320}" destId="{37390E8B-2B35-43A4-BD6A-F59B6224D54B}" srcOrd="0" destOrd="0" presId="urn:microsoft.com/office/officeart/2005/8/layout/hierarchy1"/>
    <dgm:cxn modelId="{2AB3CD56-7A5B-44FC-98F2-BDB040AFB573}" type="presOf" srcId="{2498E271-A6DE-40A0-9012-BF246F32F193}" destId="{355FE4AE-3BBB-4F1B-956F-6AA731AEDD50}" srcOrd="0" destOrd="0" presId="urn:microsoft.com/office/officeart/2005/8/layout/hierarchy1"/>
    <dgm:cxn modelId="{11056D3E-DC81-4C36-990E-B16E4FCB16CE}" type="presOf" srcId="{A7866C25-C106-4A4C-9BE9-157E36E1B65B}" destId="{4F2F51A8-583F-41F4-9062-9E097C9C2C26}" srcOrd="0" destOrd="0" presId="urn:microsoft.com/office/officeart/2005/8/layout/hierarchy1"/>
    <dgm:cxn modelId="{56D6CE2B-2812-41F2-A470-8DFC24020C24}" type="presOf" srcId="{59CCC740-ED93-47E2-AB62-3DF598B9581F}" destId="{D4264935-395C-4B3D-89EB-13216793E40B}" srcOrd="0" destOrd="0" presId="urn:microsoft.com/office/officeart/2005/8/layout/hierarchy1"/>
    <dgm:cxn modelId="{BA01CB13-A60D-43EC-A0ED-E2FE7126974C}" type="presOf" srcId="{4841DF08-5638-434F-9B47-A7D0B99489D7}" destId="{F47B0C61-9097-4611-AE2D-7BFE35A598A1}" srcOrd="0" destOrd="0" presId="urn:microsoft.com/office/officeart/2005/8/layout/hierarchy1"/>
    <dgm:cxn modelId="{20A89E2A-C5F4-46D6-B199-42117FBA73D0}" type="presParOf" srcId="{CFA42835-C699-4327-8317-E1D01E5EA0E1}" destId="{4E2AB549-764F-4C5A-BF52-B89F3A948F24}" srcOrd="0" destOrd="0" presId="urn:microsoft.com/office/officeart/2005/8/layout/hierarchy1"/>
    <dgm:cxn modelId="{D5B95494-48B5-40C6-9988-88B03371AA04}" type="presParOf" srcId="{4E2AB549-764F-4C5A-BF52-B89F3A948F24}" destId="{C7C6808B-5EC5-4663-BAD2-FD305C3474FE}" srcOrd="0" destOrd="0" presId="urn:microsoft.com/office/officeart/2005/8/layout/hierarchy1"/>
    <dgm:cxn modelId="{A2A9EA69-8837-405D-815A-F634179E607D}" type="presParOf" srcId="{C7C6808B-5EC5-4663-BAD2-FD305C3474FE}" destId="{82B8C853-4028-40FA-A134-AA26EABA97A0}" srcOrd="0" destOrd="0" presId="urn:microsoft.com/office/officeart/2005/8/layout/hierarchy1"/>
    <dgm:cxn modelId="{FE1BE792-C9A5-46E4-9CF4-8D7C8FDCF33D}" type="presParOf" srcId="{C7C6808B-5EC5-4663-BAD2-FD305C3474FE}" destId="{1BA0169C-5B04-498B-9E3B-E256F95B6C0F}" srcOrd="1" destOrd="0" presId="urn:microsoft.com/office/officeart/2005/8/layout/hierarchy1"/>
    <dgm:cxn modelId="{D590D56B-F82B-491E-97EC-899EE6828673}" type="presParOf" srcId="{4E2AB549-764F-4C5A-BF52-B89F3A948F24}" destId="{9CE4E4AE-292E-4BD8-9231-F549C4FA8C01}" srcOrd="1" destOrd="0" presId="urn:microsoft.com/office/officeart/2005/8/layout/hierarchy1"/>
    <dgm:cxn modelId="{3A4ECC2E-8E14-4209-A968-34D19C0F172E}" type="presParOf" srcId="{9CE4E4AE-292E-4BD8-9231-F549C4FA8C01}" destId="{4E5E9998-3CA4-4E7F-98E5-7909563B035A}" srcOrd="0" destOrd="0" presId="urn:microsoft.com/office/officeart/2005/8/layout/hierarchy1"/>
    <dgm:cxn modelId="{28459501-E4C5-4834-BCFE-9713A2D57374}" type="presParOf" srcId="{9CE4E4AE-292E-4BD8-9231-F549C4FA8C01}" destId="{311F0B83-FF7E-4818-87B7-5FC6C508C18C}" srcOrd="1" destOrd="0" presId="urn:microsoft.com/office/officeart/2005/8/layout/hierarchy1"/>
    <dgm:cxn modelId="{058F0473-3C33-48A3-99F6-8FF06D104758}" type="presParOf" srcId="{311F0B83-FF7E-4818-87B7-5FC6C508C18C}" destId="{9FDE0A65-7AD2-4C44-BB4C-E7597F534804}" srcOrd="0" destOrd="0" presId="urn:microsoft.com/office/officeart/2005/8/layout/hierarchy1"/>
    <dgm:cxn modelId="{BB7B214E-8B7E-4F15-BB4A-6B602A86A581}" type="presParOf" srcId="{9FDE0A65-7AD2-4C44-BB4C-E7597F534804}" destId="{81BB8E71-7617-4734-98AA-F23427D680FA}" srcOrd="0" destOrd="0" presId="urn:microsoft.com/office/officeart/2005/8/layout/hierarchy1"/>
    <dgm:cxn modelId="{E12DDC19-0790-4D55-996D-F16E3FEDB5AC}" type="presParOf" srcId="{9FDE0A65-7AD2-4C44-BB4C-E7597F534804}" destId="{7DFAEF1E-88B0-4462-BCB6-AD6568861405}" srcOrd="1" destOrd="0" presId="urn:microsoft.com/office/officeart/2005/8/layout/hierarchy1"/>
    <dgm:cxn modelId="{6228B272-CBE2-42FD-816C-4B42971DBC2B}" type="presParOf" srcId="{311F0B83-FF7E-4818-87B7-5FC6C508C18C}" destId="{39EB29C1-A20C-4B3D-A327-8450CC9B3284}" srcOrd="1" destOrd="0" presId="urn:microsoft.com/office/officeart/2005/8/layout/hierarchy1"/>
    <dgm:cxn modelId="{C6819060-CFFB-4E3A-BD68-A7C2EF752E4E}" type="presParOf" srcId="{39EB29C1-A20C-4B3D-A327-8450CC9B3284}" destId="{CEA5F334-1A8B-43D9-AC38-9C798475657B}" srcOrd="0" destOrd="0" presId="urn:microsoft.com/office/officeart/2005/8/layout/hierarchy1"/>
    <dgm:cxn modelId="{2081D45E-A97A-4FEF-8628-7C262BC35D25}" type="presParOf" srcId="{39EB29C1-A20C-4B3D-A327-8450CC9B3284}" destId="{78F000BD-0553-4266-91E4-0ED475DD5D4A}" srcOrd="1" destOrd="0" presId="urn:microsoft.com/office/officeart/2005/8/layout/hierarchy1"/>
    <dgm:cxn modelId="{DFD270F8-E7E6-4C59-A7A8-391AA987A59E}" type="presParOf" srcId="{78F000BD-0553-4266-91E4-0ED475DD5D4A}" destId="{594F0A5F-0132-4F1C-9901-B0371FD8990A}" srcOrd="0" destOrd="0" presId="urn:microsoft.com/office/officeart/2005/8/layout/hierarchy1"/>
    <dgm:cxn modelId="{FDCE0DA9-BE2C-4A57-904F-A4CC4F91E17E}" type="presParOf" srcId="{594F0A5F-0132-4F1C-9901-B0371FD8990A}" destId="{7457BF8E-1C82-42A3-906E-893475C866FB}" srcOrd="0" destOrd="0" presId="urn:microsoft.com/office/officeart/2005/8/layout/hierarchy1"/>
    <dgm:cxn modelId="{E6842C9B-2129-4FF6-A13D-FB23971229FE}" type="presParOf" srcId="{594F0A5F-0132-4F1C-9901-B0371FD8990A}" destId="{C04DBF2F-DE3A-4B8F-AC48-213B317220C9}" srcOrd="1" destOrd="0" presId="urn:microsoft.com/office/officeart/2005/8/layout/hierarchy1"/>
    <dgm:cxn modelId="{2F8D5E0C-D506-4C65-9A37-2463EA245574}" type="presParOf" srcId="{78F000BD-0553-4266-91E4-0ED475DD5D4A}" destId="{FE952171-3A6F-4B93-B912-F8741075C79D}" srcOrd="1" destOrd="0" presId="urn:microsoft.com/office/officeart/2005/8/layout/hierarchy1"/>
    <dgm:cxn modelId="{B5FDC88D-6494-4F77-B664-ABC21FD60F78}" type="presParOf" srcId="{39EB29C1-A20C-4B3D-A327-8450CC9B3284}" destId="{355FE4AE-3BBB-4F1B-956F-6AA731AEDD50}" srcOrd="2" destOrd="0" presId="urn:microsoft.com/office/officeart/2005/8/layout/hierarchy1"/>
    <dgm:cxn modelId="{7B889711-A736-4A5B-8BD8-E85ECE9EEC04}" type="presParOf" srcId="{39EB29C1-A20C-4B3D-A327-8450CC9B3284}" destId="{CAE332D3-8695-4DDF-997F-305AB1E8078B}" srcOrd="3" destOrd="0" presId="urn:microsoft.com/office/officeart/2005/8/layout/hierarchy1"/>
    <dgm:cxn modelId="{81A3A4A9-3C1D-4DFA-8923-A6133AF7256F}" type="presParOf" srcId="{CAE332D3-8695-4DDF-997F-305AB1E8078B}" destId="{2F29C7A2-1E12-4D80-B52C-01EC11875EB5}" srcOrd="0" destOrd="0" presId="urn:microsoft.com/office/officeart/2005/8/layout/hierarchy1"/>
    <dgm:cxn modelId="{CB48BC8A-36D0-42D3-9672-E220FCACECEB}" type="presParOf" srcId="{2F29C7A2-1E12-4D80-B52C-01EC11875EB5}" destId="{7D277647-D0CA-4FA7-91B8-B8CDC1B65BFF}" srcOrd="0" destOrd="0" presId="urn:microsoft.com/office/officeart/2005/8/layout/hierarchy1"/>
    <dgm:cxn modelId="{C1887594-3719-4F33-930E-65A460409C59}" type="presParOf" srcId="{2F29C7A2-1E12-4D80-B52C-01EC11875EB5}" destId="{E09155B1-E989-4B65-A477-61A4E7958DAC}" srcOrd="1" destOrd="0" presId="urn:microsoft.com/office/officeart/2005/8/layout/hierarchy1"/>
    <dgm:cxn modelId="{7D0218CB-BCF1-4E1F-9DE1-3319BF196719}" type="presParOf" srcId="{CAE332D3-8695-4DDF-997F-305AB1E8078B}" destId="{A39131B8-BAF1-4CE3-987E-D7B5A8DE80AF}" srcOrd="1" destOrd="0" presId="urn:microsoft.com/office/officeart/2005/8/layout/hierarchy1"/>
    <dgm:cxn modelId="{BD8B4AD2-7F6F-401E-95C1-A725FBC799BE}" type="presParOf" srcId="{39EB29C1-A20C-4B3D-A327-8450CC9B3284}" destId="{AA6FE8EF-0EB2-4621-8A66-1C16B5F085EB}" srcOrd="4" destOrd="0" presId="urn:microsoft.com/office/officeart/2005/8/layout/hierarchy1"/>
    <dgm:cxn modelId="{02E09F3B-0E92-4D82-A69D-05483E8E62C1}" type="presParOf" srcId="{39EB29C1-A20C-4B3D-A327-8450CC9B3284}" destId="{789AE432-7F3E-49FF-BAA4-F5EFCA1AED3D}" srcOrd="5" destOrd="0" presId="urn:microsoft.com/office/officeart/2005/8/layout/hierarchy1"/>
    <dgm:cxn modelId="{B9AAB8A7-6364-4510-A0B8-B2614EBD6EC2}" type="presParOf" srcId="{789AE432-7F3E-49FF-BAA4-F5EFCA1AED3D}" destId="{19E76D7F-09A5-4AA1-B69A-EE26641BFBCF}" srcOrd="0" destOrd="0" presId="urn:microsoft.com/office/officeart/2005/8/layout/hierarchy1"/>
    <dgm:cxn modelId="{0F825F3F-F138-41EC-82BB-F46ABE454077}" type="presParOf" srcId="{19E76D7F-09A5-4AA1-B69A-EE26641BFBCF}" destId="{44BC96AD-36C6-41D5-A1A2-9D2C99F2D5DC}" srcOrd="0" destOrd="0" presId="urn:microsoft.com/office/officeart/2005/8/layout/hierarchy1"/>
    <dgm:cxn modelId="{D0010814-9FF3-4C1B-B496-85D7FA79EB52}" type="presParOf" srcId="{19E76D7F-09A5-4AA1-B69A-EE26641BFBCF}" destId="{0F9EE8F0-B09A-4F92-8857-EE24100F6B25}" srcOrd="1" destOrd="0" presId="urn:microsoft.com/office/officeart/2005/8/layout/hierarchy1"/>
    <dgm:cxn modelId="{C42149A2-7C6E-4634-BCF0-0CF24B75C93B}" type="presParOf" srcId="{789AE432-7F3E-49FF-BAA4-F5EFCA1AED3D}" destId="{5BAF53B4-12AB-4CDD-99AF-1F8B0E5D60A0}" srcOrd="1" destOrd="0" presId="urn:microsoft.com/office/officeart/2005/8/layout/hierarchy1"/>
    <dgm:cxn modelId="{A2E8C200-0F63-4534-AF92-E3059E65B926}" type="presParOf" srcId="{9CE4E4AE-292E-4BD8-9231-F549C4FA8C01}" destId="{A03261CD-39CF-4333-AE4B-4AF40E1E3A02}" srcOrd="2" destOrd="0" presId="urn:microsoft.com/office/officeart/2005/8/layout/hierarchy1"/>
    <dgm:cxn modelId="{B99AD859-C29E-4662-A042-3E65C3CBD775}" type="presParOf" srcId="{9CE4E4AE-292E-4BD8-9231-F549C4FA8C01}" destId="{8AC5EFDC-0BDA-4F27-9653-A8B8D2E36933}" srcOrd="3" destOrd="0" presId="urn:microsoft.com/office/officeart/2005/8/layout/hierarchy1"/>
    <dgm:cxn modelId="{3097E877-CC1D-41F7-AEC4-C42B2A4AC8DD}" type="presParOf" srcId="{8AC5EFDC-0BDA-4F27-9653-A8B8D2E36933}" destId="{717E5DA4-B14C-456C-BF9C-B7372FF5B5C7}" srcOrd="0" destOrd="0" presId="urn:microsoft.com/office/officeart/2005/8/layout/hierarchy1"/>
    <dgm:cxn modelId="{EF1AFF50-B907-4569-80E9-CC6EAA808D71}" type="presParOf" srcId="{717E5DA4-B14C-456C-BF9C-B7372FF5B5C7}" destId="{1764C586-412C-4254-9E44-95FE19186D61}" srcOrd="0" destOrd="0" presId="urn:microsoft.com/office/officeart/2005/8/layout/hierarchy1"/>
    <dgm:cxn modelId="{6F83CA8E-7EA7-4BEB-9E98-2A54D1F4668B}" type="presParOf" srcId="{717E5DA4-B14C-456C-BF9C-B7372FF5B5C7}" destId="{37390E8B-2B35-43A4-BD6A-F59B6224D54B}" srcOrd="1" destOrd="0" presId="urn:microsoft.com/office/officeart/2005/8/layout/hierarchy1"/>
    <dgm:cxn modelId="{9D52930B-55DD-4F1B-B018-700CCFC513CA}" type="presParOf" srcId="{8AC5EFDC-0BDA-4F27-9653-A8B8D2E36933}" destId="{A104184C-B0DF-4BB0-A513-5D65746F6979}" srcOrd="1" destOrd="0" presId="urn:microsoft.com/office/officeart/2005/8/layout/hierarchy1"/>
    <dgm:cxn modelId="{C9EB8BE8-A87C-41F7-869D-A8D95000408F}" type="presParOf" srcId="{A104184C-B0DF-4BB0-A513-5D65746F6979}" destId="{52C90B99-0C32-44EF-88BA-2CCBC3FE06FC}" srcOrd="0" destOrd="0" presId="urn:microsoft.com/office/officeart/2005/8/layout/hierarchy1"/>
    <dgm:cxn modelId="{54F46672-D5D3-4C99-B985-DB82B65CB38B}" type="presParOf" srcId="{A104184C-B0DF-4BB0-A513-5D65746F6979}" destId="{FD433D3E-B552-45BF-A51D-730BD1B7FFAA}" srcOrd="1" destOrd="0" presId="urn:microsoft.com/office/officeart/2005/8/layout/hierarchy1"/>
    <dgm:cxn modelId="{8110E9EF-E4B8-434F-9044-07E75E838293}" type="presParOf" srcId="{FD433D3E-B552-45BF-A51D-730BD1B7FFAA}" destId="{6F405D3C-545C-4EE0-B4C4-33DC96266634}" srcOrd="0" destOrd="0" presId="urn:microsoft.com/office/officeart/2005/8/layout/hierarchy1"/>
    <dgm:cxn modelId="{0658B366-9852-44CB-80D1-4633E1586DA2}" type="presParOf" srcId="{6F405D3C-545C-4EE0-B4C4-33DC96266634}" destId="{C6BF5F28-1360-4B20-95F1-985DF6B9CC7A}" srcOrd="0" destOrd="0" presId="urn:microsoft.com/office/officeart/2005/8/layout/hierarchy1"/>
    <dgm:cxn modelId="{A23CFD5C-33F2-4981-901B-2CF082B6ACE7}" type="presParOf" srcId="{6F405D3C-545C-4EE0-B4C4-33DC96266634}" destId="{CBBCBF82-0C65-4E0C-9D16-B2442D954074}" srcOrd="1" destOrd="0" presId="urn:microsoft.com/office/officeart/2005/8/layout/hierarchy1"/>
    <dgm:cxn modelId="{9EF879A6-B59F-482C-9C02-1C7815B8D8DB}" type="presParOf" srcId="{FD433D3E-B552-45BF-A51D-730BD1B7FFAA}" destId="{71F9671E-B32E-4567-83C4-85CC6F51B302}" srcOrd="1" destOrd="0" presId="urn:microsoft.com/office/officeart/2005/8/layout/hierarchy1"/>
    <dgm:cxn modelId="{CEBBA8A2-010E-4B90-8F9A-5AECA71168BF}" type="presParOf" srcId="{A104184C-B0DF-4BB0-A513-5D65746F6979}" destId="{B342EDDE-DCE5-4114-BC36-53DD4BC82123}" srcOrd="2" destOrd="0" presId="urn:microsoft.com/office/officeart/2005/8/layout/hierarchy1"/>
    <dgm:cxn modelId="{A6226582-EC32-423B-B302-64301A918C7A}" type="presParOf" srcId="{A104184C-B0DF-4BB0-A513-5D65746F6979}" destId="{B631417E-18E2-42F2-ABF6-7F1DD30C5679}" srcOrd="3" destOrd="0" presId="urn:microsoft.com/office/officeart/2005/8/layout/hierarchy1"/>
    <dgm:cxn modelId="{63165F99-CE3E-414E-B47D-B7093D348C6E}" type="presParOf" srcId="{B631417E-18E2-42F2-ABF6-7F1DD30C5679}" destId="{F9AAE62C-3C37-4914-9408-2F749119820D}" srcOrd="0" destOrd="0" presId="urn:microsoft.com/office/officeart/2005/8/layout/hierarchy1"/>
    <dgm:cxn modelId="{4B3C5613-D066-4610-BCDE-A72C59F0B2DD}" type="presParOf" srcId="{F9AAE62C-3C37-4914-9408-2F749119820D}" destId="{2273B781-09B2-4622-9DF2-86E6BCA2271D}" srcOrd="0" destOrd="0" presId="urn:microsoft.com/office/officeart/2005/8/layout/hierarchy1"/>
    <dgm:cxn modelId="{2CCEBC1A-8E7F-4BF7-88ED-97499FAFD9C9}" type="presParOf" srcId="{F9AAE62C-3C37-4914-9408-2F749119820D}" destId="{F4561631-B7F5-4E12-A91B-777216003284}" srcOrd="1" destOrd="0" presId="urn:microsoft.com/office/officeart/2005/8/layout/hierarchy1"/>
    <dgm:cxn modelId="{5A70DC0D-44F2-4C21-AD49-85D2AC3383FA}" type="presParOf" srcId="{B631417E-18E2-42F2-ABF6-7F1DD30C5679}" destId="{AFACB2F8-7E61-4467-A371-FE7130B89127}" srcOrd="1" destOrd="0" presId="urn:microsoft.com/office/officeart/2005/8/layout/hierarchy1"/>
    <dgm:cxn modelId="{BF78CC90-17F2-448D-BF28-CA5AD0867245}" type="presParOf" srcId="{A104184C-B0DF-4BB0-A513-5D65746F6979}" destId="{F584750D-A5C9-4160-8A67-D12814AEF476}" srcOrd="4" destOrd="0" presId="urn:microsoft.com/office/officeart/2005/8/layout/hierarchy1"/>
    <dgm:cxn modelId="{CAC86BE6-C05F-49E2-A578-62C87F995931}" type="presParOf" srcId="{A104184C-B0DF-4BB0-A513-5D65746F6979}" destId="{347780A9-4722-4624-A3A1-CA318A3F4FD7}" srcOrd="5" destOrd="0" presId="urn:microsoft.com/office/officeart/2005/8/layout/hierarchy1"/>
    <dgm:cxn modelId="{E3AB3E27-180E-4979-AB97-2EDA52F63715}" type="presParOf" srcId="{347780A9-4722-4624-A3A1-CA318A3F4FD7}" destId="{ECF0B22F-3753-48BB-98F5-DA34C7B78194}" srcOrd="0" destOrd="0" presId="urn:microsoft.com/office/officeart/2005/8/layout/hierarchy1"/>
    <dgm:cxn modelId="{B5A766C5-D0FA-4797-AE23-4C82C6685E99}" type="presParOf" srcId="{ECF0B22F-3753-48BB-98F5-DA34C7B78194}" destId="{9E453F91-3515-436F-A92F-5B39A84B1B82}" srcOrd="0" destOrd="0" presId="urn:microsoft.com/office/officeart/2005/8/layout/hierarchy1"/>
    <dgm:cxn modelId="{2B350A9A-8B91-496A-B4E2-A8ECDA72364B}" type="presParOf" srcId="{ECF0B22F-3753-48BB-98F5-DA34C7B78194}" destId="{07B40EEF-8273-4002-BDD7-B268DC52EB56}" srcOrd="1" destOrd="0" presId="urn:microsoft.com/office/officeart/2005/8/layout/hierarchy1"/>
    <dgm:cxn modelId="{804F2065-1FFC-4930-82C9-78AE8B4C7EB2}" type="presParOf" srcId="{347780A9-4722-4624-A3A1-CA318A3F4FD7}" destId="{682277AF-64AE-4A54-8049-46B6CD6DD597}" srcOrd="1" destOrd="0" presId="urn:microsoft.com/office/officeart/2005/8/layout/hierarchy1"/>
    <dgm:cxn modelId="{139BD7D8-F638-4355-8B5A-41A24D6ED7CC}" type="presParOf" srcId="{A104184C-B0DF-4BB0-A513-5D65746F6979}" destId="{F47B0C61-9097-4611-AE2D-7BFE35A598A1}" srcOrd="6" destOrd="0" presId="urn:microsoft.com/office/officeart/2005/8/layout/hierarchy1"/>
    <dgm:cxn modelId="{9AE3640D-CA97-436A-99C8-C7465FD416E2}" type="presParOf" srcId="{A104184C-B0DF-4BB0-A513-5D65746F6979}" destId="{FA32C2B9-8421-414D-9B7B-EA2824D102CC}" srcOrd="7" destOrd="0" presId="urn:microsoft.com/office/officeart/2005/8/layout/hierarchy1"/>
    <dgm:cxn modelId="{26F89E85-F53B-40F3-8E19-4A0BB841BE4B}" type="presParOf" srcId="{FA32C2B9-8421-414D-9B7B-EA2824D102CC}" destId="{9459EDB3-7ACF-4F08-8062-012FE913516D}" srcOrd="0" destOrd="0" presId="urn:microsoft.com/office/officeart/2005/8/layout/hierarchy1"/>
    <dgm:cxn modelId="{E0DF02B3-6127-4767-BB9E-3689EEF46A0D}" type="presParOf" srcId="{9459EDB3-7ACF-4F08-8062-012FE913516D}" destId="{6FDFC33D-215E-41FF-ACDF-AD0336830B2C}" srcOrd="0" destOrd="0" presId="urn:microsoft.com/office/officeart/2005/8/layout/hierarchy1"/>
    <dgm:cxn modelId="{0420537A-4F75-4ECC-8F84-D65F23C40715}" type="presParOf" srcId="{9459EDB3-7ACF-4F08-8062-012FE913516D}" destId="{306C068E-1D78-4166-BC54-3985B52904F8}" srcOrd="1" destOrd="0" presId="urn:microsoft.com/office/officeart/2005/8/layout/hierarchy1"/>
    <dgm:cxn modelId="{9F310E22-5CEE-4568-885F-F3A3C06683F5}" type="presParOf" srcId="{FA32C2B9-8421-414D-9B7B-EA2824D102CC}" destId="{E80B7FDC-C510-4FE1-9833-F8A2B99F2340}" srcOrd="1" destOrd="0" presId="urn:microsoft.com/office/officeart/2005/8/layout/hierarchy1"/>
    <dgm:cxn modelId="{F09D6F51-A90C-41B1-BA7E-85A44376485B}" type="presParOf" srcId="{9CE4E4AE-292E-4BD8-9231-F549C4FA8C01}" destId="{4F2F51A8-583F-41F4-9062-9E097C9C2C26}" srcOrd="4" destOrd="0" presId="urn:microsoft.com/office/officeart/2005/8/layout/hierarchy1"/>
    <dgm:cxn modelId="{1CB2E9D7-7815-414E-841F-0F2F40780AE9}" type="presParOf" srcId="{9CE4E4AE-292E-4BD8-9231-F549C4FA8C01}" destId="{CF53AFBB-883A-46DB-8AF0-C971821FDA41}" srcOrd="5" destOrd="0" presId="urn:microsoft.com/office/officeart/2005/8/layout/hierarchy1"/>
    <dgm:cxn modelId="{EC9DEAFB-7231-42F0-BC88-E89436741848}" type="presParOf" srcId="{CF53AFBB-883A-46DB-8AF0-C971821FDA41}" destId="{14A02A2F-A6C7-40FE-A0B6-B9F68F50E47B}" srcOrd="0" destOrd="0" presId="urn:microsoft.com/office/officeart/2005/8/layout/hierarchy1"/>
    <dgm:cxn modelId="{F2DD8FE3-A55A-4B92-975E-1087FF622DCB}" type="presParOf" srcId="{14A02A2F-A6C7-40FE-A0B6-B9F68F50E47B}" destId="{010F1DF3-BFF1-4A91-9C9F-6C2B3CB7CF45}" srcOrd="0" destOrd="0" presId="urn:microsoft.com/office/officeart/2005/8/layout/hierarchy1"/>
    <dgm:cxn modelId="{AAE36CAE-3D1A-4FA6-9B33-03C3CBCE8CC1}" type="presParOf" srcId="{14A02A2F-A6C7-40FE-A0B6-B9F68F50E47B}" destId="{3EBFC41B-6611-497A-8593-373A4CB4B04B}" srcOrd="1" destOrd="0" presId="urn:microsoft.com/office/officeart/2005/8/layout/hierarchy1"/>
    <dgm:cxn modelId="{66E015A4-EA51-41BA-9D9E-9F937A0B820C}" type="presParOf" srcId="{CF53AFBB-883A-46DB-8AF0-C971821FDA41}" destId="{C1607257-5B3B-4084-AF7C-159AB3A6D399}" srcOrd="1" destOrd="0" presId="urn:microsoft.com/office/officeart/2005/8/layout/hierarchy1"/>
    <dgm:cxn modelId="{E5D7C70B-6270-454F-ABE5-910A79E72E53}" type="presParOf" srcId="{9CE4E4AE-292E-4BD8-9231-F549C4FA8C01}" destId="{0D0F2114-A029-45CA-96B1-186D7342183F}" srcOrd="6" destOrd="0" presId="urn:microsoft.com/office/officeart/2005/8/layout/hierarchy1"/>
    <dgm:cxn modelId="{6C95CE28-F14A-4C99-8E63-A213EFFB84BF}" type="presParOf" srcId="{9CE4E4AE-292E-4BD8-9231-F549C4FA8C01}" destId="{C25DC723-F3A7-41CB-B3BB-6FFBF5AE24F0}" srcOrd="7" destOrd="0" presId="urn:microsoft.com/office/officeart/2005/8/layout/hierarchy1"/>
    <dgm:cxn modelId="{2023B279-F368-40EA-9E1B-76A2700ADFAC}" type="presParOf" srcId="{C25DC723-F3A7-41CB-B3BB-6FFBF5AE24F0}" destId="{51C062BD-C775-4EB5-B983-27048C040CB6}" srcOrd="0" destOrd="0" presId="urn:microsoft.com/office/officeart/2005/8/layout/hierarchy1"/>
    <dgm:cxn modelId="{D1EA535D-DAB8-44C6-AD43-8AC01FAFBE3E}" type="presParOf" srcId="{51C062BD-C775-4EB5-B983-27048C040CB6}" destId="{3B05C3DF-ABB6-40BA-852C-2BEF01A519AB}" srcOrd="0" destOrd="0" presId="urn:microsoft.com/office/officeart/2005/8/layout/hierarchy1"/>
    <dgm:cxn modelId="{FEFDA6BA-1572-4ED9-951C-A37172E89F85}" type="presParOf" srcId="{51C062BD-C775-4EB5-B983-27048C040CB6}" destId="{FED17AB5-0905-42BB-99D6-EAE81FC392C3}" srcOrd="1" destOrd="0" presId="urn:microsoft.com/office/officeart/2005/8/layout/hierarchy1"/>
    <dgm:cxn modelId="{7304E86E-465C-45FA-83EC-440DE7D86230}" type="presParOf" srcId="{C25DC723-F3A7-41CB-B3BB-6FFBF5AE24F0}" destId="{AE25536F-F897-4CC0-A77C-AECA014B26CB}" srcOrd="1" destOrd="0" presId="urn:microsoft.com/office/officeart/2005/8/layout/hierarchy1"/>
    <dgm:cxn modelId="{153185DD-0309-47A6-95EE-BF4734DBC769}" type="presParOf" srcId="{9CE4E4AE-292E-4BD8-9231-F549C4FA8C01}" destId="{9157B8AD-2027-438C-BB1F-FF2B52F0B972}" srcOrd="8" destOrd="0" presId="urn:microsoft.com/office/officeart/2005/8/layout/hierarchy1"/>
    <dgm:cxn modelId="{8ECE38FB-4EF3-4779-B6C6-E9A9602D54C6}" type="presParOf" srcId="{9CE4E4AE-292E-4BD8-9231-F549C4FA8C01}" destId="{2C68724C-E026-4020-93CA-F5A2CC621413}" srcOrd="9" destOrd="0" presId="urn:microsoft.com/office/officeart/2005/8/layout/hierarchy1"/>
    <dgm:cxn modelId="{AB6FBE6D-9D06-4485-BB10-C65CE579D345}" type="presParOf" srcId="{2C68724C-E026-4020-93CA-F5A2CC621413}" destId="{3CD68FA6-71D3-4B40-AF60-2321587A6B59}" srcOrd="0" destOrd="0" presId="urn:microsoft.com/office/officeart/2005/8/layout/hierarchy1"/>
    <dgm:cxn modelId="{E53B925A-4FC5-453E-ADE9-FC6560B0911B}" type="presParOf" srcId="{3CD68FA6-71D3-4B40-AF60-2321587A6B59}" destId="{81BBAA7F-4328-4BD7-9FE9-EB65E341D05A}" srcOrd="0" destOrd="0" presId="urn:microsoft.com/office/officeart/2005/8/layout/hierarchy1"/>
    <dgm:cxn modelId="{2B5E579E-00AA-4BFE-AAD8-8FC7F03DC672}" type="presParOf" srcId="{3CD68FA6-71D3-4B40-AF60-2321587A6B59}" destId="{D4264935-395C-4B3D-89EB-13216793E40B}" srcOrd="1" destOrd="0" presId="urn:microsoft.com/office/officeart/2005/8/layout/hierarchy1"/>
    <dgm:cxn modelId="{83AD33B6-0660-4739-9278-26C73FDAE39E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LinFactX="-69037" custLinFactY="-4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100000" custLinFactNeighborX="194847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7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7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7" custLinFactX="88514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7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7" custLinFactX="8057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AA6FE8EF-0EB2-4621-8A66-1C16B5F085EB}" type="pres">
      <dgm:prSet presAssocID="{C08093D8-BFC5-4D36-A020-BEEAB269EA13}" presName="Name17" presStyleLbl="parChTrans1D3" presStyleIdx="2" presStyleCnt="7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7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7" custLinFactX="72625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90856" custLinFactNeighborX="1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7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7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7" custLinFactX="9325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7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7" custLinFactX="85306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F584750D-A5C9-4160-8A67-D12814AEF476}" type="pres">
      <dgm:prSet presAssocID="{BD2AA946-C853-4EDD-AD92-73D1DC05500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347780A9-4722-4624-A3A1-CA318A3F4FD7}" type="pres">
      <dgm:prSet presAssocID="{6BFB5314-88CA-416E-80B5-E003BF66301E}" presName="hierRoot3" presStyleCnt="0"/>
      <dgm:spPr/>
    </dgm:pt>
    <dgm:pt modelId="{ECF0B22F-3753-48BB-98F5-DA34C7B78194}" type="pres">
      <dgm:prSet presAssocID="{6BFB5314-88CA-416E-80B5-E003BF66301E}" presName="composite3" presStyleCnt="0"/>
      <dgm:spPr/>
    </dgm:pt>
    <dgm:pt modelId="{9E453F91-3515-436F-A92F-5B39A84B1B82}" type="pres">
      <dgm:prSet presAssocID="{6BFB5314-88CA-416E-80B5-E003BF66301E}" presName="background3" presStyleLbl="node3" presStyleIdx="5" presStyleCnt="7"/>
      <dgm:spPr>
        <a:noFill/>
      </dgm:spPr>
    </dgm:pt>
    <dgm:pt modelId="{07B40EEF-8273-4002-BDD7-B268DC52EB56}" type="pres">
      <dgm:prSet presAssocID="{6BFB5314-88CA-416E-80B5-E003BF66301E}" presName="text3" presStyleLbl="fgAcc3" presStyleIdx="5" presStyleCnt="7" custLinFactX="77361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277AF-64AE-4A54-8049-46B6CD6DD597}" type="pres">
      <dgm:prSet presAssocID="{6BFB5314-88CA-416E-80B5-E003BF66301E}" presName="hierChild4" presStyleCnt="0"/>
      <dgm:spPr/>
    </dgm:pt>
    <dgm:pt modelId="{F47B0C61-9097-4611-AE2D-7BFE35A598A1}" type="pres">
      <dgm:prSet presAssocID="{4841DF08-5638-434F-9B47-A7D0B99489D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A32C2B9-8421-414D-9B7B-EA2824D102CC}" type="pres">
      <dgm:prSet presAssocID="{8929AAF8-5954-4FCE-A868-9261C4C8F5D7}" presName="hierRoot3" presStyleCnt="0"/>
      <dgm:spPr/>
    </dgm:pt>
    <dgm:pt modelId="{9459EDB3-7ACF-4F08-8062-012FE913516D}" type="pres">
      <dgm:prSet presAssocID="{8929AAF8-5954-4FCE-A868-9261C4C8F5D7}" presName="composite3" presStyleCnt="0"/>
      <dgm:spPr/>
    </dgm:pt>
    <dgm:pt modelId="{6FDFC33D-215E-41FF-ACDF-AD0336830B2C}" type="pres">
      <dgm:prSet presAssocID="{8929AAF8-5954-4FCE-A868-9261C4C8F5D7}" presName="background3" presStyleLbl="node3" presStyleIdx="6" presStyleCnt="7"/>
      <dgm:spPr>
        <a:noFill/>
      </dgm:spPr>
    </dgm:pt>
    <dgm:pt modelId="{306C068E-1D78-4166-BC54-3985B52904F8}" type="pres">
      <dgm:prSet presAssocID="{8929AAF8-5954-4FCE-A868-9261C4C8F5D7}" presName="text3" presStyleLbl="fgAcc3" presStyleIdx="6" presStyleCnt="7" custLinFactX="69417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7FDC-C510-4FE1-9833-F8A2B99F2340}" type="pres">
      <dgm:prSet presAssocID="{8929AAF8-5954-4FCE-A868-9261C4C8F5D7}" presName="hierChild4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3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LinFactX="-200000" custLinFactNeighborX="-2456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3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300000" custLinFactNeighborX="-3821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2" presStyleCnt="3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418616" custLinFactNeighborX="-5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85312B49-B502-4E39-A371-EE01D1FD52C6}" type="presOf" srcId="{E6DE3958-8A64-4A2B-AF51-4EC4357C7365}" destId="{CBBCBF82-0C65-4E0C-9D16-B2442D954074}" srcOrd="0" destOrd="0" presId="urn:microsoft.com/office/officeart/2005/8/layout/hierarchy1"/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CA60A5AB-1FB5-40E0-9CEE-3FECFAADCDDC}" type="presOf" srcId="{27095E6A-ED57-4089-B4E4-E045EE303421}" destId="{C04DBF2F-DE3A-4B8F-AC48-213B317220C9}" srcOrd="0" destOrd="0" presId="urn:microsoft.com/office/officeart/2005/8/layout/hierarchy1"/>
    <dgm:cxn modelId="{137ACFA4-092F-4325-9E9A-0B80AE287092}" type="presOf" srcId="{4841DF08-5638-434F-9B47-A7D0B99489D7}" destId="{F47B0C61-9097-4611-AE2D-7BFE35A598A1}" srcOrd="0" destOrd="0" presId="urn:microsoft.com/office/officeart/2005/8/layout/hierarchy1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C5C6330C-E40F-4BE6-B5DD-D382277B8EFC}" type="presOf" srcId="{6BFB5314-88CA-416E-80B5-E003BF66301E}" destId="{07B40EEF-8273-4002-BDD7-B268DC52EB56}" srcOrd="0" destOrd="0" presId="urn:microsoft.com/office/officeart/2005/8/layout/hierarchy1"/>
    <dgm:cxn modelId="{FFDECF67-D1AD-4A2F-B056-AB165F08AE16}" type="presOf" srcId="{C08093D8-BFC5-4D36-A020-BEEAB269EA13}" destId="{AA6FE8EF-0EB2-4621-8A66-1C16B5F085EB}" srcOrd="0" destOrd="0" presId="urn:microsoft.com/office/officeart/2005/8/layout/hierarchy1"/>
    <dgm:cxn modelId="{5D0A43AD-5638-40FF-93D0-E7AEF73C5BFB}" type="presOf" srcId="{A74BD758-C633-41BD-B308-39347E577749}" destId="{3EBFC41B-6611-497A-8593-373A4CB4B04B}" srcOrd="0" destOrd="0" presId="urn:microsoft.com/office/officeart/2005/8/layout/hierarchy1"/>
    <dgm:cxn modelId="{030F5DB5-D441-47AF-BA32-267949D96FCF}" type="presOf" srcId="{0DB7708C-5069-4714-AB60-FD42BDF78119}" destId="{B342EDDE-DCE5-4114-BC36-53DD4BC82123}" srcOrd="0" destOrd="0" presId="urn:microsoft.com/office/officeart/2005/8/layout/hierarchy1"/>
    <dgm:cxn modelId="{5251C5B6-401F-4231-9D12-01DFDEB0738A}" type="presOf" srcId="{4F18C991-3F08-47D1-ACF2-21BD5EAF770B}" destId="{52C90B99-0C32-44EF-88BA-2CCBC3FE06FC}" srcOrd="0" destOrd="0" presId="urn:microsoft.com/office/officeart/2005/8/layout/hierarchy1"/>
    <dgm:cxn modelId="{6CBD7367-D987-4724-A117-5C161A59B915}" type="presOf" srcId="{E7AD2556-5C3E-4042-BC77-0D56D5365E6C}" destId="{FED17AB5-0905-42BB-99D6-EAE81FC392C3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DABD03FC-5273-4A0A-9B12-239A0ED148BD}" type="presOf" srcId="{A7866C25-C106-4A4C-9BE9-157E36E1B65B}" destId="{4F2F51A8-583F-41F4-9062-9E097C9C2C26}" srcOrd="0" destOrd="0" presId="urn:microsoft.com/office/officeart/2005/8/layout/hierarchy1"/>
    <dgm:cxn modelId="{C75FD65D-EFBA-4826-84E6-36143A841C87}" type="presOf" srcId="{83F9D2CF-5A98-4A4F-A1E4-C8C166093020}" destId="{7DFAEF1E-88B0-4462-BCB6-AD6568861405}" srcOrd="0" destOrd="0" presId="urn:microsoft.com/office/officeart/2005/8/layout/hierarchy1"/>
    <dgm:cxn modelId="{2754170F-C409-48B2-8840-92CA78BF4DF8}" type="presOf" srcId="{C1D2AE68-5C57-407E-A54D-3EEABA3E9892}" destId="{4E5E9998-3CA4-4E7F-98E5-7909563B035A}" srcOrd="0" destOrd="0" presId="urn:microsoft.com/office/officeart/2005/8/layout/hierarchy1"/>
    <dgm:cxn modelId="{301FA7AF-723C-45A5-AA4E-81A32829E7B1}" type="presOf" srcId="{187BC000-A437-42BE-941E-3285BD823C9F}" destId="{E09155B1-E989-4B65-A477-61A4E7958DAC}" srcOrd="0" destOrd="0" presId="urn:microsoft.com/office/officeart/2005/8/layout/hierarchy1"/>
    <dgm:cxn modelId="{97DB583C-7C13-43CB-A31C-092EECB5D73C}" srcId="{5528FD3C-DDC6-48C8-942B-4A1A61770320}" destId="{8929AAF8-5954-4FCE-A868-9261C4C8F5D7}" srcOrd="3" destOrd="0" parTransId="{4841DF08-5638-434F-9B47-A7D0B99489D7}" sibTransId="{EAA58B25-A65B-4A44-8FAB-B699B1F76A28}"/>
    <dgm:cxn modelId="{8CE40788-252F-4A19-B70F-20B229B4F37A}" type="presOf" srcId="{2498E271-A6DE-40A0-9012-BF246F32F193}" destId="{355FE4AE-3BBB-4F1B-956F-6AA731AEDD50}" srcOrd="0" destOrd="0" presId="urn:microsoft.com/office/officeart/2005/8/layout/hierarchy1"/>
    <dgm:cxn modelId="{AC00FB74-B4B1-458D-A371-919EC5BEBC87}" type="presOf" srcId="{7A83355E-AE27-49F0-9E7C-B8BB1781C96E}" destId="{F4561631-B7F5-4E12-A91B-777216003284}" srcOrd="0" destOrd="0" presId="urn:microsoft.com/office/officeart/2005/8/layout/hierarchy1"/>
    <dgm:cxn modelId="{DE7F63BE-CA48-41E5-A541-9CEDB10A4E24}" type="presOf" srcId="{BD2AA946-C853-4EDD-AD92-73D1DC05500D}" destId="{F584750D-A5C9-4160-8A67-D12814AEF476}" srcOrd="0" destOrd="0" presId="urn:microsoft.com/office/officeart/2005/8/layout/hierarchy1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106BE8E9-17A8-4998-ADCB-B93CD536D649}" type="presOf" srcId="{5528FD3C-DDC6-48C8-942B-4A1A61770320}" destId="{37390E8B-2B35-43A4-BD6A-F59B6224D54B}" srcOrd="0" destOrd="0" presId="urn:microsoft.com/office/officeart/2005/8/layout/hierarchy1"/>
    <dgm:cxn modelId="{2808B881-DB85-4DB7-9C59-DB4DC3F058EC}" type="presOf" srcId="{D4B81E5F-61D0-4805-B5F2-3AC43264B3D5}" destId="{0D0F2114-A029-45CA-96B1-186D7342183F}" srcOrd="0" destOrd="0" presId="urn:microsoft.com/office/officeart/2005/8/layout/hierarchy1"/>
    <dgm:cxn modelId="{98B0A054-7F24-44AD-B912-55D60FFAEB4F}" type="presOf" srcId="{8929AAF8-5954-4FCE-A868-9261C4C8F5D7}" destId="{306C068E-1D78-4166-BC54-3985B52904F8}" srcOrd="0" destOrd="0" presId="urn:microsoft.com/office/officeart/2005/8/layout/hierarchy1"/>
    <dgm:cxn modelId="{33AC3EBD-6E9B-4479-B0AE-6B23E8CF879A}" type="presOf" srcId="{D53DFD7E-434F-47AD-A641-48F516F9FC62}" destId="{0F9EE8F0-B09A-4F92-8857-EE24100F6B25}" srcOrd="0" destOrd="0" presId="urn:microsoft.com/office/officeart/2005/8/layout/hierarchy1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679A14D6-FFA9-4194-8E92-256833623F44}" type="presOf" srcId="{DBD60A5C-B5FF-4D17-ADDD-092CDAB209AC}" destId="{1BA0169C-5B04-498B-9E3B-E256F95B6C0F}" srcOrd="0" destOrd="0" presId="urn:microsoft.com/office/officeart/2005/8/layout/hierarchy1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2C009032-1E70-4805-A967-601B0F09F252}" type="presOf" srcId="{CD1AB23D-14E5-413E-A38B-4BF6A4BA6DFD}" destId="{9157B8AD-2027-438C-BB1F-FF2B52F0B972}" srcOrd="0" destOrd="0" presId="urn:microsoft.com/office/officeart/2005/8/layout/hierarchy1"/>
    <dgm:cxn modelId="{8794C2A7-45E1-496D-8468-A98DA8A61792}" srcId="{5528FD3C-DDC6-48C8-942B-4A1A61770320}" destId="{6BFB5314-88CA-416E-80B5-E003BF66301E}" srcOrd="2" destOrd="0" parTransId="{BD2AA946-C853-4EDD-AD92-73D1DC05500D}" sibTransId="{F81ABBBC-D243-4D72-82D5-7CA970A10AF2}"/>
    <dgm:cxn modelId="{CAAD3F6C-B25B-47E9-8FEE-898EA96E5026}" type="presOf" srcId="{59CCC740-ED93-47E2-AB62-3DF598B9581F}" destId="{D4264935-395C-4B3D-89EB-13216793E40B}" srcOrd="0" destOrd="0" presId="urn:microsoft.com/office/officeart/2005/8/layout/hierarchy1"/>
    <dgm:cxn modelId="{4ED3F6D8-0DC6-4357-8DC7-9EBD8F106057}" type="presOf" srcId="{786AB1F0-85B2-4155-A3B6-D3040F73F822}" destId="{CFA42835-C699-4327-8317-E1D01E5EA0E1}" srcOrd="0" destOrd="0" presId="urn:microsoft.com/office/officeart/2005/8/layout/hierarchy1"/>
    <dgm:cxn modelId="{1EDC0A1C-5B61-4DE6-A3D6-3FCEB96D6794}" type="presOf" srcId="{7A2B53F4-D1A4-4F3F-875C-02C212F830DD}" destId="{A03261CD-39CF-4333-AE4B-4AF40E1E3A02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CEC6A29D-DED4-4D7D-BA25-6966AB4C4F23}" type="presOf" srcId="{768C34C6-EBBD-4336-9D3C-ADFB39A72FDB}" destId="{CEA5F334-1A8B-43D9-AC38-9C798475657B}" srcOrd="0" destOrd="0" presId="urn:microsoft.com/office/officeart/2005/8/layout/hierarchy1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D03A7D96-7FEA-4BF9-9542-8610C966C092}" type="presParOf" srcId="{CFA42835-C699-4327-8317-E1D01E5EA0E1}" destId="{4E2AB549-764F-4C5A-BF52-B89F3A948F24}" srcOrd="0" destOrd="0" presId="urn:microsoft.com/office/officeart/2005/8/layout/hierarchy1"/>
    <dgm:cxn modelId="{EB2108CC-7C0A-498C-A661-C0CD7F99A0B3}" type="presParOf" srcId="{4E2AB549-764F-4C5A-BF52-B89F3A948F24}" destId="{C7C6808B-5EC5-4663-BAD2-FD305C3474FE}" srcOrd="0" destOrd="0" presId="urn:microsoft.com/office/officeart/2005/8/layout/hierarchy1"/>
    <dgm:cxn modelId="{A869A7EE-9379-44F3-B620-3F18B276F41E}" type="presParOf" srcId="{C7C6808B-5EC5-4663-BAD2-FD305C3474FE}" destId="{82B8C853-4028-40FA-A134-AA26EABA97A0}" srcOrd="0" destOrd="0" presId="urn:microsoft.com/office/officeart/2005/8/layout/hierarchy1"/>
    <dgm:cxn modelId="{AE20DAC8-B088-4045-8A7E-A65FC1B8C23D}" type="presParOf" srcId="{C7C6808B-5EC5-4663-BAD2-FD305C3474FE}" destId="{1BA0169C-5B04-498B-9E3B-E256F95B6C0F}" srcOrd="1" destOrd="0" presId="urn:microsoft.com/office/officeart/2005/8/layout/hierarchy1"/>
    <dgm:cxn modelId="{8BAB9700-174F-4608-A27F-ABF6FCA863F9}" type="presParOf" srcId="{4E2AB549-764F-4C5A-BF52-B89F3A948F24}" destId="{9CE4E4AE-292E-4BD8-9231-F549C4FA8C01}" srcOrd="1" destOrd="0" presId="urn:microsoft.com/office/officeart/2005/8/layout/hierarchy1"/>
    <dgm:cxn modelId="{5D61E0F1-25F7-4C7F-928A-D56C6C7606FD}" type="presParOf" srcId="{9CE4E4AE-292E-4BD8-9231-F549C4FA8C01}" destId="{4E5E9998-3CA4-4E7F-98E5-7909563B035A}" srcOrd="0" destOrd="0" presId="urn:microsoft.com/office/officeart/2005/8/layout/hierarchy1"/>
    <dgm:cxn modelId="{F004CCA5-AD37-4461-A8DF-6E25EC33F670}" type="presParOf" srcId="{9CE4E4AE-292E-4BD8-9231-F549C4FA8C01}" destId="{311F0B83-FF7E-4818-87B7-5FC6C508C18C}" srcOrd="1" destOrd="0" presId="urn:microsoft.com/office/officeart/2005/8/layout/hierarchy1"/>
    <dgm:cxn modelId="{872E0C4A-D8F6-42D6-B410-280BFD6D2FC7}" type="presParOf" srcId="{311F0B83-FF7E-4818-87B7-5FC6C508C18C}" destId="{9FDE0A65-7AD2-4C44-BB4C-E7597F534804}" srcOrd="0" destOrd="0" presId="urn:microsoft.com/office/officeart/2005/8/layout/hierarchy1"/>
    <dgm:cxn modelId="{3F269066-2AC2-4BB0-92CD-7FB1E2476AFC}" type="presParOf" srcId="{9FDE0A65-7AD2-4C44-BB4C-E7597F534804}" destId="{81BB8E71-7617-4734-98AA-F23427D680FA}" srcOrd="0" destOrd="0" presId="urn:microsoft.com/office/officeart/2005/8/layout/hierarchy1"/>
    <dgm:cxn modelId="{1D56CE48-F1EF-4AB5-A794-AD8E1208478D}" type="presParOf" srcId="{9FDE0A65-7AD2-4C44-BB4C-E7597F534804}" destId="{7DFAEF1E-88B0-4462-BCB6-AD6568861405}" srcOrd="1" destOrd="0" presId="urn:microsoft.com/office/officeart/2005/8/layout/hierarchy1"/>
    <dgm:cxn modelId="{786424DD-E1B6-4790-9642-8DC06DCB8FC2}" type="presParOf" srcId="{311F0B83-FF7E-4818-87B7-5FC6C508C18C}" destId="{39EB29C1-A20C-4B3D-A327-8450CC9B3284}" srcOrd="1" destOrd="0" presId="urn:microsoft.com/office/officeart/2005/8/layout/hierarchy1"/>
    <dgm:cxn modelId="{8F542718-148B-43D9-936E-1DAA7C14735C}" type="presParOf" srcId="{39EB29C1-A20C-4B3D-A327-8450CC9B3284}" destId="{CEA5F334-1A8B-43D9-AC38-9C798475657B}" srcOrd="0" destOrd="0" presId="urn:microsoft.com/office/officeart/2005/8/layout/hierarchy1"/>
    <dgm:cxn modelId="{2B23CBF9-2058-4A63-8032-773E907C22FE}" type="presParOf" srcId="{39EB29C1-A20C-4B3D-A327-8450CC9B3284}" destId="{78F000BD-0553-4266-91E4-0ED475DD5D4A}" srcOrd="1" destOrd="0" presId="urn:microsoft.com/office/officeart/2005/8/layout/hierarchy1"/>
    <dgm:cxn modelId="{736AE74A-11D0-4FD9-9D0E-72D0E92C843B}" type="presParOf" srcId="{78F000BD-0553-4266-91E4-0ED475DD5D4A}" destId="{594F0A5F-0132-4F1C-9901-B0371FD8990A}" srcOrd="0" destOrd="0" presId="urn:microsoft.com/office/officeart/2005/8/layout/hierarchy1"/>
    <dgm:cxn modelId="{288EC112-5F8E-4CA9-B9C3-7761D5557229}" type="presParOf" srcId="{594F0A5F-0132-4F1C-9901-B0371FD8990A}" destId="{7457BF8E-1C82-42A3-906E-893475C866FB}" srcOrd="0" destOrd="0" presId="urn:microsoft.com/office/officeart/2005/8/layout/hierarchy1"/>
    <dgm:cxn modelId="{A0EDF31C-0A9F-46C3-BB69-EB1883A6EF85}" type="presParOf" srcId="{594F0A5F-0132-4F1C-9901-B0371FD8990A}" destId="{C04DBF2F-DE3A-4B8F-AC48-213B317220C9}" srcOrd="1" destOrd="0" presId="urn:microsoft.com/office/officeart/2005/8/layout/hierarchy1"/>
    <dgm:cxn modelId="{3B2547F5-5066-4343-9C01-0C9223A5C13E}" type="presParOf" srcId="{78F000BD-0553-4266-91E4-0ED475DD5D4A}" destId="{FE952171-3A6F-4B93-B912-F8741075C79D}" srcOrd="1" destOrd="0" presId="urn:microsoft.com/office/officeart/2005/8/layout/hierarchy1"/>
    <dgm:cxn modelId="{3330AECD-60F3-4B0C-8649-B24DACDE1DDC}" type="presParOf" srcId="{39EB29C1-A20C-4B3D-A327-8450CC9B3284}" destId="{355FE4AE-3BBB-4F1B-956F-6AA731AEDD50}" srcOrd="2" destOrd="0" presId="urn:microsoft.com/office/officeart/2005/8/layout/hierarchy1"/>
    <dgm:cxn modelId="{9F4FA206-12C6-4EA4-919E-F45CD730A4EF}" type="presParOf" srcId="{39EB29C1-A20C-4B3D-A327-8450CC9B3284}" destId="{CAE332D3-8695-4DDF-997F-305AB1E8078B}" srcOrd="3" destOrd="0" presId="urn:microsoft.com/office/officeart/2005/8/layout/hierarchy1"/>
    <dgm:cxn modelId="{47413A97-2FA9-4553-BEF8-CA5750116907}" type="presParOf" srcId="{CAE332D3-8695-4DDF-997F-305AB1E8078B}" destId="{2F29C7A2-1E12-4D80-B52C-01EC11875EB5}" srcOrd="0" destOrd="0" presId="urn:microsoft.com/office/officeart/2005/8/layout/hierarchy1"/>
    <dgm:cxn modelId="{1B6AB07E-65CE-4C62-9AB8-A9F8DA89E06A}" type="presParOf" srcId="{2F29C7A2-1E12-4D80-B52C-01EC11875EB5}" destId="{7D277647-D0CA-4FA7-91B8-B8CDC1B65BFF}" srcOrd="0" destOrd="0" presId="urn:microsoft.com/office/officeart/2005/8/layout/hierarchy1"/>
    <dgm:cxn modelId="{48241144-3703-401B-BA84-B71F119608DF}" type="presParOf" srcId="{2F29C7A2-1E12-4D80-B52C-01EC11875EB5}" destId="{E09155B1-E989-4B65-A477-61A4E7958DAC}" srcOrd="1" destOrd="0" presId="urn:microsoft.com/office/officeart/2005/8/layout/hierarchy1"/>
    <dgm:cxn modelId="{C3D5D724-A249-472F-AEB5-980EC06CA681}" type="presParOf" srcId="{CAE332D3-8695-4DDF-997F-305AB1E8078B}" destId="{A39131B8-BAF1-4CE3-987E-D7B5A8DE80AF}" srcOrd="1" destOrd="0" presId="urn:microsoft.com/office/officeart/2005/8/layout/hierarchy1"/>
    <dgm:cxn modelId="{F85C1131-2F07-48D4-81D7-AF86A5D679EE}" type="presParOf" srcId="{39EB29C1-A20C-4B3D-A327-8450CC9B3284}" destId="{AA6FE8EF-0EB2-4621-8A66-1C16B5F085EB}" srcOrd="4" destOrd="0" presId="urn:microsoft.com/office/officeart/2005/8/layout/hierarchy1"/>
    <dgm:cxn modelId="{360F3312-7755-4EA4-A8B8-E322FD78268C}" type="presParOf" srcId="{39EB29C1-A20C-4B3D-A327-8450CC9B3284}" destId="{789AE432-7F3E-49FF-BAA4-F5EFCA1AED3D}" srcOrd="5" destOrd="0" presId="urn:microsoft.com/office/officeart/2005/8/layout/hierarchy1"/>
    <dgm:cxn modelId="{A539663A-E702-4414-B750-E6FFB37EF668}" type="presParOf" srcId="{789AE432-7F3E-49FF-BAA4-F5EFCA1AED3D}" destId="{19E76D7F-09A5-4AA1-B69A-EE26641BFBCF}" srcOrd="0" destOrd="0" presId="urn:microsoft.com/office/officeart/2005/8/layout/hierarchy1"/>
    <dgm:cxn modelId="{177AF10E-6121-425C-B517-6274A0A39B06}" type="presParOf" srcId="{19E76D7F-09A5-4AA1-B69A-EE26641BFBCF}" destId="{44BC96AD-36C6-41D5-A1A2-9D2C99F2D5DC}" srcOrd="0" destOrd="0" presId="urn:microsoft.com/office/officeart/2005/8/layout/hierarchy1"/>
    <dgm:cxn modelId="{F5B6C20A-6E02-4CCB-B5A1-84CA3EF8D36A}" type="presParOf" srcId="{19E76D7F-09A5-4AA1-B69A-EE26641BFBCF}" destId="{0F9EE8F0-B09A-4F92-8857-EE24100F6B25}" srcOrd="1" destOrd="0" presId="urn:microsoft.com/office/officeart/2005/8/layout/hierarchy1"/>
    <dgm:cxn modelId="{F68562CB-4D5D-4958-920A-AF53F0CE141F}" type="presParOf" srcId="{789AE432-7F3E-49FF-BAA4-F5EFCA1AED3D}" destId="{5BAF53B4-12AB-4CDD-99AF-1F8B0E5D60A0}" srcOrd="1" destOrd="0" presId="urn:microsoft.com/office/officeart/2005/8/layout/hierarchy1"/>
    <dgm:cxn modelId="{2F0A5466-28FB-400B-9DBC-4BE151ED26B9}" type="presParOf" srcId="{9CE4E4AE-292E-4BD8-9231-F549C4FA8C01}" destId="{A03261CD-39CF-4333-AE4B-4AF40E1E3A02}" srcOrd="2" destOrd="0" presId="urn:microsoft.com/office/officeart/2005/8/layout/hierarchy1"/>
    <dgm:cxn modelId="{2761A081-975D-4E00-8D39-79EB1A08B571}" type="presParOf" srcId="{9CE4E4AE-292E-4BD8-9231-F549C4FA8C01}" destId="{8AC5EFDC-0BDA-4F27-9653-A8B8D2E36933}" srcOrd="3" destOrd="0" presId="urn:microsoft.com/office/officeart/2005/8/layout/hierarchy1"/>
    <dgm:cxn modelId="{44E30D70-B43B-4721-B23F-7FDCAFC58521}" type="presParOf" srcId="{8AC5EFDC-0BDA-4F27-9653-A8B8D2E36933}" destId="{717E5DA4-B14C-456C-BF9C-B7372FF5B5C7}" srcOrd="0" destOrd="0" presId="urn:microsoft.com/office/officeart/2005/8/layout/hierarchy1"/>
    <dgm:cxn modelId="{F202A05B-A3AE-4E68-BF8A-AC6CB4518552}" type="presParOf" srcId="{717E5DA4-B14C-456C-BF9C-B7372FF5B5C7}" destId="{1764C586-412C-4254-9E44-95FE19186D61}" srcOrd="0" destOrd="0" presId="urn:microsoft.com/office/officeart/2005/8/layout/hierarchy1"/>
    <dgm:cxn modelId="{F56E08AB-21AF-4AFF-9BE5-E2A0ADE6F1F3}" type="presParOf" srcId="{717E5DA4-B14C-456C-BF9C-B7372FF5B5C7}" destId="{37390E8B-2B35-43A4-BD6A-F59B6224D54B}" srcOrd="1" destOrd="0" presId="urn:microsoft.com/office/officeart/2005/8/layout/hierarchy1"/>
    <dgm:cxn modelId="{48D204A0-017F-43E0-9F88-8E790CD9EB80}" type="presParOf" srcId="{8AC5EFDC-0BDA-4F27-9653-A8B8D2E36933}" destId="{A104184C-B0DF-4BB0-A513-5D65746F6979}" srcOrd="1" destOrd="0" presId="urn:microsoft.com/office/officeart/2005/8/layout/hierarchy1"/>
    <dgm:cxn modelId="{90555889-2EB6-4F98-AC83-A09349FA77B1}" type="presParOf" srcId="{A104184C-B0DF-4BB0-A513-5D65746F6979}" destId="{52C90B99-0C32-44EF-88BA-2CCBC3FE06FC}" srcOrd="0" destOrd="0" presId="urn:microsoft.com/office/officeart/2005/8/layout/hierarchy1"/>
    <dgm:cxn modelId="{C2E32187-F2F3-48E6-8F73-6C1671420642}" type="presParOf" srcId="{A104184C-B0DF-4BB0-A513-5D65746F6979}" destId="{FD433D3E-B552-45BF-A51D-730BD1B7FFAA}" srcOrd="1" destOrd="0" presId="urn:microsoft.com/office/officeart/2005/8/layout/hierarchy1"/>
    <dgm:cxn modelId="{3485499C-CDB2-48F0-9ADB-687D45891537}" type="presParOf" srcId="{FD433D3E-B552-45BF-A51D-730BD1B7FFAA}" destId="{6F405D3C-545C-4EE0-B4C4-33DC96266634}" srcOrd="0" destOrd="0" presId="urn:microsoft.com/office/officeart/2005/8/layout/hierarchy1"/>
    <dgm:cxn modelId="{11744F91-64A6-494B-BA3A-78463AB206DA}" type="presParOf" srcId="{6F405D3C-545C-4EE0-B4C4-33DC96266634}" destId="{C6BF5F28-1360-4B20-95F1-985DF6B9CC7A}" srcOrd="0" destOrd="0" presId="urn:microsoft.com/office/officeart/2005/8/layout/hierarchy1"/>
    <dgm:cxn modelId="{69331699-B1C1-41A2-835F-A2BBB65DC86F}" type="presParOf" srcId="{6F405D3C-545C-4EE0-B4C4-33DC96266634}" destId="{CBBCBF82-0C65-4E0C-9D16-B2442D954074}" srcOrd="1" destOrd="0" presId="urn:microsoft.com/office/officeart/2005/8/layout/hierarchy1"/>
    <dgm:cxn modelId="{C68241B4-B625-4462-A887-929CFE61EAEF}" type="presParOf" srcId="{FD433D3E-B552-45BF-A51D-730BD1B7FFAA}" destId="{71F9671E-B32E-4567-83C4-85CC6F51B302}" srcOrd="1" destOrd="0" presId="urn:microsoft.com/office/officeart/2005/8/layout/hierarchy1"/>
    <dgm:cxn modelId="{967096ED-CC30-4396-9781-7520A4602F3D}" type="presParOf" srcId="{A104184C-B0DF-4BB0-A513-5D65746F6979}" destId="{B342EDDE-DCE5-4114-BC36-53DD4BC82123}" srcOrd="2" destOrd="0" presId="urn:microsoft.com/office/officeart/2005/8/layout/hierarchy1"/>
    <dgm:cxn modelId="{6FC4E062-C797-481D-9682-4EBDDB4FCE6E}" type="presParOf" srcId="{A104184C-B0DF-4BB0-A513-5D65746F6979}" destId="{B631417E-18E2-42F2-ABF6-7F1DD30C5679}" srcOrd="3" destOrd="0" presId="urn:microsoft.com/office/officeart/2005/8/layout/hierarchy1"/>
    <dgm:cxn modelId="{F831E381-D7D1-44DA-9704-4345FF0C98E2}" type="presParOf" srcId="{B631417E-18E2-42F2-ABF6-7F1DD30C5679}" destId="{F9AAE62C-3C37-4914-9408-2F749119820D}" srcOrd="0" destOrd="0" presId="urn:microsoft.com/office/officeart/2005/8/layout/hierarchy1"/>
    <dgm:cxn modelId="{94E2FD45-F35F-4CBA-86D2-464A5FEDFF2E}" type="presParOf" srcId="{F9AAE62C-3C37-4914-9408-2F749119820D}" destId="{2273B781-09B2-4622-9DF2-86E6BCA2271D}" srcOrd="0" destOrd="0" presId="urn:microsoft.com/office/officeart/2005/8/layout/hierarchy1"/>
    <dgm:cxn modelId="{EAAD0C56-A7A3-4DD6-A6A5-C67325D12213}" type="presParOf" srcId="{F9AAE62C-3C37-4914-9408-2F749119820D}" destId="{F4561631-B7F5-4E12-A91B-777216003284}" srcOrd="1" destOrd="0" presId="urn:microsoft.com/office/officeart/2005/8/layout/hierarchy1"/>
    <dgm:cxn modelId="{B78034EA-B725-4705-AA07-EA84F7E77F14}" type="presParOf" srcId="{B631417E-18E2-42F2-ABF6-7F1DD30C5679}" destId="{AFACB2F8-7E61-4467-A371-FE7130B89127}" srcOrd="1" destOrd="0" presId="urn:microsoft.com/office/officeart/2005/8/layout/hierarchy1"/>
    <dgm:cxn modelId="{81E84213-9548-4A98-9852-E6306928A9A6}" type="presParOf" srcId="{A104184C-B0DF-4BB0-A513-5D65746F6979}" destId="{F584750D-A5C9-4160-8A67-D12814AEF476}" srcOrd="4" destOrd="0" presId="urn:microsoft.com/office/officeart/2005/8/layout/hierarchy1"/>
    <dgm:cxn modelId="{A4E9F895-03BF-4CCB-A8FA-218987874ABF}" type="presParOf" srcId="{A104184C-B0DF-4BB0-A513-5D65746F6979}" destId="{347780A9-4722-4624-A3A1-CA318A3F4FD7}" srcOrd="5" destOrd="0" presId="urn:microsoft.com/office/officeart/2005/8/layout/hierarchy1"/>
    <dgm:cxn modelId="{13F04D1A-59B0-4A18-84F7-FD089F440DB8}" type="presParOf" srcId="{347780A9-4722-4624-A3A1-CA318A3F4FD7}" destId="{ECF0B22F-3753-48BB-98F5-DA34C7B78194}" srcOrd="0" destOrd="0" presId="urn:microsoft.com/office/officeart/2005/8/layout/hierarchy1"/>
    <dgm:cxn modelId="{7BABD608-CC7A-4412-807C-A973707757E5}" type="presParOf" srcId="{ECF0B22F-3753-48BB-98F5-DA34C7B78194}" destId="{9E453F91-3515-436F-A92F-5B39A84B1B82}" srcOrd="0" destOrd="0" presId="urn:microsoft.com/office/officeart/2005/8/layout/hierarchy1"/>
    <dgm:cxn modelId="{B9918DB8-A446-4282-8526-3EEEE1701B0B}" type="presParOf" srcId="{ECF0B22F-3753-48BB-98F5-DA34C7B78194}" destId="{07B40EEF-8273-4002-BDD7-B268DC52EB56}" srcOrd="1" destOrd="0" presId="urn:microsoft.com/office/officeart/2005/8/layout/hierarchy1"/>
    <dgm:cxn modelId="{A047BA83-A11C-4421-BD4C-8A3A26CAD0A2}" type="presParOf" srcId="{347780A9-4722-4624-A3A1-CA318A3F4FD7}" destId="{682277AF-64AE-4A54-8049-46B6CD6DD597}" srcOrd="1" destOrd="0" presId="urn:microsoft.com/office/officeart/2005/8/layout/hierarchy1"/>
    <dgm:cxn modelId="{8E27CCA3-9DC3-4ED6-922F-7F074436C6B1}" type="presParOf" srcId="{A104184C-B0DF-4BB0-A513-5D65746F6979}" destId="{F47B0C61-9097-4611-AE2D-7BFE35A598A1}" srcOrd="6" destOrd="0" presId="urn:microsoft.com/office/officeart/2005/8/layout/hierarchy1"/>
    <dgm:cxn modelId="{A5266961-ABA1-423E-8141-F44302DA5D3A}" type="presParOf" srcId="{A104184C-B0DF-4BB0-A513-5D65746F6979}" destId="{FA32C2B9-8421-414D-9B7B-EA2824D102CC}" srcOrd="7" destOrd="0" presId="urn:microsoft.com/office/officeart/2005/8/layout/hierarchy1"/>
    <dgm:cxn modelId="{B670B771-457E-4F68-833E-AE7A47508721}" type="presParOf" srcId="{FA32C2B9-8421-414D-9B7B-EA2824D102CC}" destId="{9459EDB3-7ACF-4F08-8062-012FE913516D}" srcOrd="0" destOrd="0" presId="urn:microsoft.com/office/officeart/2005/8/layout/hierarchy1"/>
    <dgm:cxn modelId="{53F9F0BF-C6F3-40F5-A50A-158977996435}" type="presParOf" srcId="{9459EDB3-7ACF-4F08-8062-012FE913516D}" destId="{6FDFC33D-215E-41FF-ACDF-AD0336830B2C}" srcOrd="0" destOrd="0" presId="urn:microsoft.com/office/officeart/2005/8/layout/hierarchy1"/>
    <dgm:cxn modelId="{20910340-32BB-4F74-B60E-EBD3C6AC1928}" type="presParOf" srcId="{9459EDB3-7ACF-4F08-8062-012FE913516D}" destId="{306C068E-1D78-4166-BC54-3985B52904F8}" srcOrd="1" destOrd="0" presId="urn:microsoft.com/office/officeart/2005/8/layout/hierarchy1"/>
    <dgm:cxn modelId="{BE410A4A-D59B-427F-AC66-B28D59A43A37}" type="presParOf" srcId="{FA32C2B9-8421-414D-9B7B-EA2824D102CC}" destId="{E80B7FDC-C510-4FE1-9833-F8A2B99F2340}" srcOrd="1" destOrd="0" presId="urn:microsoft.com/office/officeart/2005/8/layout/hierarchy1"/>
    <dgm:cxn modelId="{7F150043-543A-4D43-B3F6-4D1EE39B6E6B}" type="presParOf" srcId="{9CE4E4AE-292E-4BD8-9231-F549C4FA8C01}" destId="{4F2F51A8-583F-41F4-9062-9E097C9C2C26}" srcOrd="4" destOrd="0" presId="urn:microsoft.com/office/officeart/2005/8/layout/hierarchy1"/>
    <dgm:cxn modelId="{B6FB0AAA-AA32-4742-8DFA-270DB6B3442C}" type="presParOf" srcId="{9CE4E4AE-292E-4BD8-9231-F549C4FA8C01}" destId="{CF53AFBB-883A-46DB-8AF0-C971821FDA41}" srcOrd="5" destOrd="0" presId="urn:microsoft.com/office/officeart/2005/8/layout/hierarchy1"/>
    <dgm:cxn modelId="{FA584F69-3AC0-424A-8309-8791679D8CD3}" type="presParOf" srcId="{CF53AFBB-883A-46DB-8AF0-C971821FDA41}" destId="{14A02A2F-A6C7-40FE-A0B6-B9F68F50E47B}" srcOrd="0" destOrd="0" presId="urn:microsoft.com/office/officeart/2005/8/layout/hierarchy1"/>
    <dgm:cxn modelId="{A91F0062-13C1-4C85-8EB8-07AAFEC15285}" type="presParOf" srcId="{14A02A2F-A6C7-40FE-A0B6-B9F68F50E47B}" destId="{010F1DF3-BFF1-4A91-9C9F-6C2B3CB7CF45}" srcOrd="0" destOrd="0" presId="urn:microsoft.com/office/officeart/2005/8/layout/hierarchy1"/>
    <dgm:cxn modelId="{306601A3-A6DB-4366-8DB3-6E422A092002}" type="presParOf" srcId="{14A02A2F-A6C7-40FE-A0B6-B9F68F50E47B}" destId="{3EBFC41B-6611-497A-8593-373A4CB4B04B}" srcOrd="1" destOrd="0" presId="urn:microsoft.com/office/officeart/2005/8/layout/hierarchy1"/>
    <dgm:cxn modelId="{B8347352-B3FD-421B-98FC-F8A235E6E1C3}" type="presParOf" srcId="{CF53AFBB-883A-46DB-8AF0-C971821FDA41}" destId="{C1607257-5B3B-4084-AF7C-159AB3A6D399}" srcOrd="1" destOrd="0" presId="urn:microsoft.com/office/officeart/2005/8/layout/hierarchy1"/>
    <dgm:cxn modelId="{0941C6FD-A4B3-4FFB-B43A-F5CF1BD9EA08}" type="presParOf" srcId="{9CE4E4AE-292E-4BD8-9231-F549C4FA8C01}" destId="{0D0F2114-A029-45CA-96B1-186D7342183F}" srcOrd="6" destOrd="0" presId="urn:microsoft.com/office/officeart/2005/8/layout/hierarchy1"/>
    <dgm:cxn modelId="{849C3E7B-A145-4798-AD75-75903293DD8A}" type="presParOf" srcId="{9CE4E4AE-292E-4BD8-9231-F549C4FA8C01}" destId="{C25DC723-F3A7-41CB-B3BB-6FFBF5AE24F0}" srcOrd="7" destOrd="0" presId="urn:microsoft.com/office/officeart/2005/8/layout/hierarchy1"/>
    <dgm:cxn modelId="{51D51AB5-EBB2-4A8B-AF87-8EB021A20CB6}" type="presParOf" srcId="{C25DC723-F3A7-41CB-B3BB-6FFBF5AE24F0}" destId="{51C062BD-C775-4EB5-B983-27048C040CB6}" srcOrd="0" destOrd="0" presId="urn:microsoft.com/office/officeart/2005/8/layout/hierarchy1"/>
    <dgm:cxn modelId="{68DC9CCB-3F7D-4087-9DFC-4707F3E1491A}" type="presParOf" srcId="{51C062BD-C775-4EB5-B983-27048C040CB6}" destId="{3B05C3DF-ABB6-40BA-852C-2BEF01A519AB}" srcOrd="0" destOrd="0" presId="urn:microsoft.com/office/officeart/2005/8/layout/hierarchy1"/>
    <dgm:cxn modelId="{F74D07D6-DD2A-4E6C-BC7C-A5C6A66D51EB}" type="presParOf" srcId="{51C062BD-C775-4EB5-B983-27048C040CB6}" destId="{FED17AB5-0905-42BB-99D6-EAE81FC392C3}" srcOrd="1" destOrd="0" presId="urn:microsoft.com/office/officeart/2005/8/layout/hierarchy1"/>
    <dgm:cxn modelId="{262B97B6-9EBF-4741-B42F-80D2852F5E82}" type="presParOf" srcId="{C25DC723-F3A7-41CB-B3BB-6FFBF5AE24F0}" destId="{AE25536F-F897-4CC0-A77C-AECA014B26CB}" srcOrd="1" destOrd="0" presId="urn:microsoft.com/office/officeart/2005/8/layout/hierarchy1"/>
    <dgm:cxn modelId="{B123F647-B0FE-4725-B7E5-6D85F18D179F}" type="presParOf" srcId="{9CE4E4AE-292E-4BD8-9231-F549C4FA8C01}" destId="{9157B8AD-2027-438C-BB1F-FF2B52F0B972}" srcOrd="8" destOrd="0" presId="urn:microsoft.com/office/officeart/2005/8/layout/hierarchy1"/>
    <dgm:cxn modelId="{4726C962-65F3-4967-A4DD-0E113F73FE7D}" type="presParOf" srcId="{9CE4E4AE-292E-4BD8-9231-F549C4FA8C01}" destId="{2C68724C-E026-4020-93CA-F5A2CC621413}" srcOrd="9" destOrd="0" presId="urn:microsoft.com/office/officeart/2005/8/layout/hierarchy1"/>
    <dgm:cxn modelId="{07816BC3-F64E-483B-B48B-B06A0460DAEF}" type="presParOf" srcId="{2C68724C-E026-4020-93CA-F5A2CC621413}" destId="{3CD68FA6-71D3-4B40-AF60-2321587A6B59}" srcOrd="0" destOrd="0" presId="urn:microsoft.com/office/officeart/2005/8/layout/hierarchy1"/>
    <dgm:cxn modelId="{4EB491E7-7503-4067-8982-E1CC7FCA65B2}" type="presParOf" srcId="{3CD68FA6-71D3-4B40-AF60-2321587A6B59}" destId="{81BBAA7F-4328-4BD7-9FE9-EB65E341D05A}" srcOrd="0" destOrd="0" presId="urn:microsoft.com/office/officeart/2005/8/layout/hierarchy1"/>
    <dgm:cxn modelId="{4387F3D4-1239-4FA9-B23D-CD353D3E916A}" type="presParOf" srcId="{3CD68FA6-71D3-4B40-AF60-2321587A6B59}" destId="{D4264935-395C-4B3D-89EB-13216793E40B}" srcOrd="1" destOrd="0" presId="urn:microsoft.com/office/officeart/2005/8/layout/hierarchy1"/>
    <dgm:cxn modelId="{227624A5-D8E9-4CE8-98A0-7AAF624C10ED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LinFactX="-69037" custLinFactY="-4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100000" custLinFactNeighborX="194847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7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7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7" custLinFactX="88514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7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7" custLinFactX="8057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AA6FE8EF-0EB2-4621-8A66-1C16B5F085EB}" type="pres">
      <dgm:prSet presAssocID="{C08093D8-BFC5-4D36-A020-BEEAB269EA13}" presName="Name17" presStyleLbl="parChTrans1D3" presStyleIdx="2" presStyleCnt="7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7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7" custLinFactX="72625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90856" custLinFactNeighborX="1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7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7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7" custLinFactX="9325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7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7" custLinFactX="85306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F584750D-A5C9-4160-8A67-D12814AEF476}" type="pres">
      <dgm:prSet presAssocID="{BD2AA946-C853-4EDD-AD92-73D1DC05500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347780A9-4722-4624-A3A1-CA318A3F4FD7}" type="pres">
      <dgm:prSet presAssocID="{6BFB5314-88CA-416E-80B5-E003BF66301E}" presName="hierRoot3" presStyleCnt="0"/>
      <dgm:spPr/>
    </dgm:pt>
    <dgm:pt modelId="{ECF0B22F-3753-48BB-98F5-DA34C7B78194}" type="pres">
      <dgm:prSet presAssocID="{6BFB5314-88CA-416E-80B5-E003BF66301E}" presName="composite3" presStyleCnt="0"/>
      <dgm:spPr/>
    </dgm:pt>
    <dgm:pt modelId="{9E453F91-3515-436F-A92F-5B39A84B1B82}" type="pres">
      <dgm:prSet presAssocID="{6BFB5314-88CA-416E-80B5-E003BF66301E}" presName="background3" presStyleLbl="node3" presStyleIdx="5" presStyleCnt="7"/>
      <dgm:spPr>
        <a:noFill/>
      </dgm:spPr>
    </dgm:pt>
    <dgm:pt modelId="{07B40EEF-8273-4002-BDD7-B268DC52EB56}" type="pres">
      <dgm:prSet presAssocID="{6BFB5314-88CA-416E-80B5-E003BF66301E}" presName="text3" presStyleLbl="fgAcc3" presStyleIdx="5" presStyleCnt="7" custLinFactX="77361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277AF-64AE-4A54-8049-46B6CD6DD597}" type="pres">
      <dgm:prSet presAssocID="{6BFB5314-88CA-416E-80B5-E003BF66301E}" presName="hierChild4" presStyleCnt="0"/>
      <dgm:spPr/>
    </dgm:pt>
    <dgm:pt modelId="{F47B0C61-9097-4611-AE2D-7BFE35A598A1}" type="pres">
      <dgm:prSet presAssocID="{4841DF08-5638-434F-9B47-A7D0B99489D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A32C2B9-8421-414D-9B7B-EA2824D102CC}" type="pres">
      <dgm:prSet presAssocID="{8929AAF8-5954-4FCE-A868-9261C4C8F5D7}" presName="hierRoot3" presStyleCnt="0"/>
      <dgm:spPr/>
    </dgm:pt>
    <dgm:pt modelId="{9459EDB3-7ACF-4F08-8062-012FE913516D}" type="pres">
      <dgm:prSet presAssocID="{8929AAF8-5954-4FCE-A868-9261C4C8F5D7}" presName="composite3" presStyleCnt="0"/>
      <dgm:spPr/>
    </dgm:pt>
    <dgm:pt modelId="{6FDFC33D-215E-41FF-ACDF-AD0336830B2C}" type="pres">
      <dgm:prSet presAssocID="{8929AAF8-5954-4FCE-A868-9261C4C8F5D7}" presName="background3" presStyleLbl="node3" presStyleIdx="6" presStyleCnt="7"/>
      <dgm:spPr>
        <a:noFill/>
      </dgm:spPr>
    </dgm:pt>
    <dgm:pt modelId="{306C068E-1D78-4166-BC54-3985B52904F8}" type="pres">
      <dgm:prSet presAssocID="{8929AAF8-5954-4FCE-A868-9261C4C8F5D7}" presName="text3" presStyleLbl="fgAcc3" presStyleIdx="6" presStyleCnt="7" custLinFactX="69417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7FDC-C510-4FE1-9833-F8A2B99F2340}" type="pres">
      <dgm:prSet presAssocID="{8929AAF8-5954-4FCE-A868-9261C4C8F5D7}" presName="hierChild4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3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LinFactX="-200000" custLinFactNeighborX="-2456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3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300000" custLinFactNeighborX="-3821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2" presStyleCnt="3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418616" custLinFactNeighborX="-5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572F4D81-1FF1-461D-AD26-0C9FE7127356}" type="presOf" srcId="{D4B81E5F-61D0-4805-B5F2-3AC43264B3D5}" destId="{0D0F2114-A029-45CA-96B1-186D7342183F}" srcOrd="0" destOrd="0" presId="urn:microsoft.com/office/officeart/2005/8/layout/hierarchy1"/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F6B15C59-DC4A-4983-A28A-930038B96CE4}" type="presOf" srcId="{C1D2AE68-5C57-407E-A54D-3EEABA3E9892}" destId="{4E5E9998-3CA4-4E7F-98E5-7909563B035A}" srcOrd="0" destOrd="0" presId="urn:microsoft.com/office/officeart/2005/8/layout/hierarchy1"/>
    <dgm:cxn modelId="{BC8FC8F4-6194-4315-8A11-7486F99053D3}" type="presOf" srcId="{187BC000-A437-42BE-941E-3285BD823C9F}" destId="{E09155B1-E989-4B65-A477-61A4E7958DAC}" srcOrd="0" destOrd="0" presId="urn:microsoft.com/office/officeart/2005/8/layout/hierarchy1"/>
    <dgm:cxn modelId="{25403C9F-D9D0-435A-B257-8321D7B2D904}" type="presOf" srcId="{A74BD758-C633-41BD-B308-39347E577749}" destId="{3EBFC41B-6611-497A-8593-373A4CB4B04B}" srcOrd="0" destOrd="0" presId="urn:microsoft.com/office/officeart/2005/8/layout/hierarchy1"/>
    <dgm:cxn modelId="{E4C7927F-F0C3-499A-AC7A-DE90D6FE805F}" type="presOf" srcId="{7A2B53F4-D1A4-4F3F-875C-02C212F830DD}" destId="{A03261CD-39CF-4333-AE4B-4AF40E1E3A02}" srcOrd="0" destOrd="0" presId="urn:microsoft.com/office/officeart/2005/8/layout/hierarchy1"/>
    <dgm:cxn modelId="{788660FF-0211-404E-91B3-DE214D2A5CEF}" type="presOf" srcId="{6BFB5314-88CA-416E-80B5-E003BF66301E}" destId="{07B40EEF-8273-4002-BDD7-B268DC52EB56}" srcOrd="0" destOrd="0" presId="urn:microsoft.com/office/officeart/2005/8/layout/hierarchy1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E29DA768-1A83-4233-A120-346E9828CBEC}" type="presOf" srcId="{BD2AA946-C853-4EDD-AD92-73D1DC05500D}" destId="{F584750D-A5C9-4160-8A67-D12814AEF476}" srcOrd="0" destOrd="0" presId="urn:microsoft.com/office/officeart/2005/8/layout/hierarchy1"/>
    <dgm:cxn modelId="{1E5AEA58-8D52-4B28-9750-DFE748B2BD4D}" type="presOf" srcId="{83F9D2CF-5A98-4A4F-A1E4-C8C166093020}" destId="{7DFAEF1E-88B0-4462-BCB6-AD6568861405}" srcOrd="0" destOrd="0" presId="urn:microsoft.com/office/officeart/2005/8/layout/hierarchy1"/>
    <dgm:cxn modelId="{AED65CD8-B17D-4CB0-AA24-F4FD75F1520A}" type="presOf" srcId="{7A83355E-AE27-49F0-9E7C-B8BB1781C96E}" destId="{F4561631-B7F5-4E12-A91B-777216003284}" srcOrd="0" destOrd="0" presId="urn:microsoft.com/office/officeart/2005/8/layout/hierarchy1"/>
    <dgm:cxn modelId="{2E2644DE-A2BA-4158-91E8-10BF0580599F}" type="presOf" srcId="{4841DF08-5638-434F-9B47-A7D0B99489D7}" destId="{F47B0C61-9097-4611-AE2D-7BFE35A598A1}" srcOrd="0" destOrd="0" presId="urn:microsoft.com/office/officeart/2005/8/layout/hierarchy1"/>
    <dgm:cxn modelId="{5A6C88AE-51D2-4D38-BBC7-F4829C5341A2}" type="presOf" srcId="{E7AD2556-5C3E-4042-BC77-0D56D5365E6C}" destId="{FED17AB5-0905-42BB-99D6-EAE81FC392C3}" srcOrd="0" destOrd="0" presId="urn:microsoft.com/office/officeart/2005/8/layout/hierarchy1"/>
    <dgm:cxn modelId="{6D8E474B-A69B-45F6-8333-DBD46059FEE2}" type="presOf" srcId="{59CCC740-ED93-47E2-AB62-3DF598B9581F}" destId="{D4264935-395C-4B3D-89EB-13216793E40B}" srcOrd="0" destOrd="0" presId="urn:microsoft.com/office/officeart/2005/8/layout/hierarchy1"/>
    <dgm:cxn modelId="{F1041F58-A68D-4572-BFFC-3D922E6F0E02}" type="presOf" srcId="{DBD60A5C-B5FF-4D17-ADDD-092CDAB209AC}" destId="{1BA0169C-5B04-498B-9E3B-E256F95B6C0F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1FC69210-ADA0-441B-8BB6-E21E71B13E3F}" type="presOf" srcId="{A7866C25-C106-4A4C-9BE9-157E36E1B65B}" destId="{4F2F51A8-583F-41F4-9062-9E097C9C2C26}" srcOrd="0" destOrd="0" presId="urn:microsoft.com/office/officeart/2005/8/layout/hierarchy1"/>
    <dgm:cxn modelId="{7B1CEDB7-A22A-4ADD-8703-A1392D981BE2}" type="presOf" srcId="{4F18C991-3F08-47D1-ACF2-21BD5EAF770B}" destId="{52C90B99-0C32-44EF-88BA-2CCBC3FE06FC}" srcOrd="0" destOrd="0" presId="urn:microsoft.com/office/officeart/2005/8/layout/hierarchy1"/>
    <dgm:cxn modelId="{FBA35CBF-5F1E-4FC9-BFEC-E3F24A154436}" type="presOf" srcId="{8929AAF8-5954-4FCE-A868-9261C4C8F5D7}" destId="{306C068E-1D78-4166-BC54-3985B52904F8}" srcOrd="0" destOrd="0" presId="urn:microsoft.com/office/officeart/2005/8/layout/hierarchy1"/>
    <dgm:cxn modelId="{97DB583C-7C13-43CB-A31C-092EECB5D73C}" srcId="{5528FD3C-DDC6-48C8-942B-4A1A61770320}" destId="{8929AAF8-5954-4FCE-A868-9261C4C8F5D7}" srcOrd="3" destOrd="0" parTransId="{4841DF08-5638-434F-9B47-A7D0B99489D7}" sibTransId="{EAA58B25-A65B-4A44-8FAB-B699B1F76A28}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27983FDD-182D-40C2-8089-C16228A68AAA}" type="presOf" srcId="{2498E271-A6DE-40A0-9012-BF246F32F193}" destId="{355FE4AE-3BBB-4F1B-956F-6AA731AEDD50}" srcOrd="0" destOrd="0" presId="urn:microsoft.com/office/officeart/2005/8/layout/hierarchy1"/>
    <dgm:cxn modelId="{AD789027-FDC4-4D0C-A1DA-207CA4231585}" type="presOf" srcId="{E6DE3958-8A64-4A2B-AF51-4EC4357C7365}" destId="{CBBCBF82-0C65-4E0C-9D16-B2442D954074}" srcOrd="0" destOrd="0" presId="urn:microsoft.com/office/officeart/2005/8/layout/hierarchy1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66057A87-1080-44DE-AC98-5D888445AAFD}" type="presOf" srcId="{5528FD3C-DDC6-48C8-942B-4A1A61770320}" destId="{37390E8B-2B35-43A4-BD6A-F59B6224D54B}" srcOrd="0" destOrd="0" presId="urn:microsoft.com/office/officeart/2005/8/layout/hierarchy1"/>
    <dgm:cxn modelId="{8794C2A7-45E1-496D-8468-A98DA8A61792}" srcId="{5528FD3C-DDC6-48C8-942B-4A1A61770320}" destId="{6BFB5314-88CA-416E-80B5-E003BF66301E}" srcOrd="2" destOrd="0" parTransId="{BD2AA946-C853-4EDD-AD92-73D1DC05500D}" sibTransId="{F81ABBBC-D243-4D72-82D5-7CA970A10AF2}"/>
    <dgm:cxn modelId="{33D1C3D9-C365-4876-9A3D-182B6D7D5128}" type="presOf" srcId="{768C34C6-EBBD-4336-9D3C-ADFB39A72FDB}" destId="{CEA5F334-1A8B-43D9-AC38-9C798475657B}" srcOrd="0" destOrd="0" presId="urn:microsoft.com/office/officeart/2005/8/layout/hierarchy1"/>
    <dgm:cxn modelId="{9BD08B77-8649-49E0-8614-4CF1308E1DF0}" type="presOf" srcId="{0DB7708C-5069-4714-AB60-FD42BDF78119}" destId="{B342EDDE-DCE5-4114-BC36-53DD4BC82123}" srcOrd="0" destOrd="0" presId="urn:microsoft.com/office/officeart/2005/8/layout/hierarchy1"/>
    <dgm:cxn modelId="{23B84DA9-71A9-46BA-8A5A-A455B7A3537C}" type="presOf" srcId="{D53DFD7E-434F-47AD-A641-48F516F9FC62}" destId="{0F9EE8F0-B09A-4F92-8857-EE24100F6B25}" srcOrd="0" destOrd="0" presId="urn:microsoft.com/office/officeart/2005/8/layout/hierarchy1"/>
    <dgm:cxn modelId="{26219038-CE7B-40D8-9082-AD0FED411B48}" type="presOf" srcId="{786AB1F0-85B2-4155-A3B6-D3040F73F822}" destId="{CFA42835-C699-4327-8317-E1D01E5EA0E1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30B9CA17-83AB-4128-91E1-1B73BF9E1E13}" type="presOf" srcId="{C08093D8-BFC5-4D36-A020-BEEAB269EA13}" destId="{AA6FE8EF-0EB2-4621-8A66-1C16B5F085EB}" srcOrd="0" destOrd="0" presId="urn:microsoft.com/office/officeart/2005/8/layout/hierarchy1"/>
    <dgm:cxn modelId="{617FE928-8ABC-4A95-87B0-978130503D19}" type="presOf" srcId="{27095E6A-ED57-4089-B4E4-E045EE303421}" destId="{C04DBF2F-DE3A-4B8F-AC48-213B317220C9}" srcOrd="0" destOrd="0" presId="urn:microsoft.com/office/officeart/2005/8/layout/hierarchy1"/>
    <dgm:cxn modelId="{67602F67-A661-48BC-A74B-0E6F27BB539D}" type="presOf" srcId="{CD1AB23D-14E5-413E-A38B-4BF6A4BA6DFD}" destId="{9157B8AD-2027-438C-BB1F-FF2B52F0B972}" srcOrd="0" destOrd="0" presId="urn:microsoft.com/office/officeart/2005/8/layout/hierarchy1"/>
    <dgm:cxn modelId="{C098AEFE-3E50-4229-8655-8AD9EBF18443}" type="presParOf" srcId="{CFA42835-C699-4327-8317-E1D01E5EA0E1}" destId="{4E2AB549-764F-4C5A-BF52-B89F3A948F24}" srcOrd="0" destOrd="0" presId="urn:microsoft.com/office/officeart/2005/8/layout/hierarchy1"/>
    <dgm:cxn modelId="{7015D453-F5BD-4C6F-8192-85D6C50E1F5A}" type="presParOf" srcId="{4E2AB549-764F-4C5A-BF52-B89F3A948F24}" destId="{C7C6808B-5EC5-4663-BAD2-FD305C3474FE}" srcOrd="0" destOrd="0" presId="urn:microsoft.com/office/officeart/2005/8/layout/hierarchy1"/>
    <dgm:cxn modelId="{C7C48A6E-77F0-46D3-83AF-F9F4B70E7832}" type="presParOf" srcId="{C7C6808B-5EC5-4663-BAD2-FD305C3474FE}" destId="{82B8C853-4028-40FA-A134-AA26EABA97A0}" srcOrd="0" destOrd="0" presId="urn:microsoft.com/office/officeart/2005/8/layout/hierarchy1"/>
    <dgm:cxn modelId="{B18CEB56-66CF-4000-A1E5-2A20D86DCB1B}" type="presParOf" srcId="{C7C6808B-5EC5-4663-BAD2-FD305C3474FE}" destId="{1BA0169C-5B04-498B-9E3B-E256F95B6C0F}" srcOrd="1" destOrd="0" presId="urn:microsoft.com/office/officeart/2005/8/layout/hierarchy1"/>
    <dgm:cxn modelId="{65AF60A5-7CE0-4178-9BA2-CA413E987242}" type="presParOf" srcId="{4E2AB549-764F-4C5A-BF52-B89F3A948F24}" destId="{9CE4E4AE-292E-4BD8-9231-F549C4FA8C01}" srcOrd="1" destOrd="0" presId="urn:microsoft.com/office/officeart/2005/8/layout/hierarchy1"/>
    <dgm:cxn modelId="{B3473985-9FBB-4030-8245-0AC4779CDD10}" type="presParOf" srcId="{9CE4E4AE-292E-4BD8-9231-F549C4FA8C01}" destId="{4E5E9998-3CA4-4E7F-98E5-7909563B035A}" srcOrd="0" destOrd="0" presId="urn:microsoft.com/office/officeart/2005/8/layout/hierarchy1"/>
    <dgm:cxn modelId="{6A2F8DE5-002E-437C-8DB4-31FE58BBA3D5}" type="presParOf" srcId="{9CE4E4AE-292E-4BD8-9231-F549C4FA8C01}" destId="{311F0B83-FF7E-4818-87B7-5FC6C508C18C}" srcOrd="1" destOrd="0" presId="urn:microsoft.com/office/officeart/2005/8/layout/hierarchy1"/>
    <dgm:cxn modelId="{42E00538-E5A3-4724-999F-C3A89C936A70}" type="presParOf" srcId="{311F0B83-FF7E-4818-87B7-5FC6C508C18C}" destId="{9FDE0A65-7AD2-4C44-BB4C-E7597F534804}" srcOrd="0" destOrd="0" presId="urn:microsoft.com/office/officeart/2005/8/layout/hierarchy1"/>
    <dgm:cxn modelId="{5B8A1639-B8C4-478B-8C5F-4E0AF4CAD00C}" type="presParOf" srcId="{9FDE0A65-7AD2-4C44-BB4C-E7597F534804}" destId="{81BB8E71-7617-4734-98AA-F23427D680FA}" srcOrd="0" destOrd="0" presId="urn:microsoft.com/office/officeart/2005/8/layout/hierarchy1"/>
    <dgm:cxn modelId="{12CCBAC0-AA9E-4467-8308-62E25203B880}" type="presParOf" srcId="{9FDE0A65-7AD2-4C44-BB4C-E7597F534804}" destId="{7DFAEF1E-88B0-4462-BCB6-AD6568861405}" srcOrd="1" destOrd="0" presId="urn:microsoft.com/office/officeart/2005/8/layout/hierarchy1"/>
    <dgm:cxn modelId="{6533D88D-06EA-4721-9526-D54817B837F8}" type="presParOf" srcId="{311F0B83-FF7E-4818-87B7-5FC6C508C18C}" destId="{39EB29C1-A20C-4B3D-A327-8450CC9B3284}" srcOrd="1" destOrd="0" presId="urn:microsoft.com/office/officeart/2005/8/layout/hierarchy1"/>
    <dgm:cxn modelId="{D47B0ED4-C92C-4244-B5CD-06AB7B293F91}" type="presParOf" srcId="{39EB29C1-A20C-4B3D-A327-8450CC9B3284}" destId="{CEA5F334-1A8B-43D9-AC38-9C798475657B}" srcOrd="0" destOrd="0" presId="urn:microsoft.com/office/officeart/2005/8/layout/hierarchy1"/>
    <dgm:cxn modelId="{8B48E564-7C70-42EB-8A49-673653AA41E4}" type="presParOf" srcId="{39EB29C1-A20C-4B3D-A327-8450CC9B3284}" destId="{78F000BD-0553-4266-91E4-0ED475DD5D4A}" srcOrd="1" destOrd="0" presId="urn:microsoft.com/office/officeart/2005/8/layout/hierarchy1"/>
    <dgm:cxn modelId="{A0DE5B0E-C005-47CF-81E7-225DCBC35671}" type="presParOf" srcId="{78F000BD-0553-4266-91E4-0ED475DD5D4A}" destId="{594F0A5F-0132-4F1C-9901-B0371FD8990A}" srcOrd="0" destOrd="0" presId="urn:microsoft.com/office/officeart/2005/8/layout/hierarchy1"/>
    <dgm:cxn modelId="{BA0BF620-DC3E-4453-A701-F7E7A9E239DE}" type="presParOf" srcId="{594F0A5F-0132-4F1C-9901-B0371FD8990A}" destId="{7457BF8E-1C82-42A3-906E-893475C866FB}" srcOrd="0" destOrd="0" presId="urn:microsoft.com/office/officeart/2005/8/layout/hierarchy1"/>
    <dgm:cxn modelId="{F4C0D703-1067-4922-8064-4C0C2EB3B17D}" type="presParOf" srcId="{594F0A5F-0132-4F1C-9901-B0371FD8990A}" destId="{C04DBF2F-DE3A-4B8F-AC48-213B317220C9}" srcOrd="1" destOrd="0" presId="urn:microsoft.com/office/officeart/2005/8/layout/hierarchy1"/>
    <dgm:cxn modelId="{C61E4D19-97FC-44C2-A2C5-903C1BB63D73}" type="presParOf" srcId="{78F000BD-0553-4266-91E4-0ED475DD5D4A}" destId="{FE952171-3A6F-4B93-B912-F8741075C79D}" srcOrd="1" destOrd="0" presId="urn:microsoft.com/office/officeart/2005/8/layout/hierarchy1"/>
    <dgm:cxn modelId="{6CDAB3BF-214C-45ED-826A-FD11EBE9492F}" type="presParOf" srcId="{39EB29C1-A20C-4B3D-A327-8450CC9B3284}" destId="{355FE4AE-3BBB-4F1B-956F-6AA731AEDD50}" srcOrd="2" destOrd="0" presId="urn:microsoft.com/office/officeart/2005/8/layout/hierarchy1"/>
    <dgm:cxn modelId="{CAD5D2B9-F4DE-4DCD-B0A9-3FF196A76450}" type="presParOf" srcId="{39EB29C1-A20C-4B3D-A327-8450CC9B3284}" destId="{CAE332D3-8695-4DDF-997F-305AB1E8078B}" srcOrd="3" destOrd="0" presId="urn:microsoft.com/office/officeart/2005/8/layout/hierarchy1"/>
    <dgm:cxn modelId="{39799AF3-C691-457F-90CA-20292BA2C8D4}" type="presParOf" srcId="{CAE332D3-8695-4DDF-997F-305AB1E8078B}" destId="{2F29C7A2-1E12-4D80-B52C-01EC11875EB5}" srcOrd="0" destOrd="0" presId="urn:microsoft.com/office/officeart/2005/8/layout/hierarchy1"/>
    <dgm:cxn modelId="{35B2EA08-E58E-4930-8CF3-FAB328A56AD5}" type="presParOf" srcId="{2F29C7A2-1E12-4D80-B52C-01EC11875EB5}" destId="{7D277647-D0CA-4FA7-91B8-B8CDC1B65BFF}" srcOrd="0" destOrd="0" presId="urn:microsoft.com/office/officeart/2005/8/layout/hierarchy1"/>
    <dgm:cxn modelId="{559A0326-7E5D-4B9C-9984-1BA3A4980D9A}" type="presParOf" srcId="{2F29C7A2-1E12-4D80-B52C-01EC11875EB5}" destId="{E09155B1-E989-4B65-A477-61A4E7958DAC}" srcOrd="1" destOrd="0" presId="urn:microsoft.com/office/officeart/2005/8/layout/hierarchy1"/>
    <dgm:cxn modelId="{6E8D1B2C-B867-4BD7-BB41-AA18772CCDB8}" type="presParOf" srcId="{CAE332D3-8695-4DDF-997F-305AB1E8078B}" destId="{A39131B8-BAF1-4CE3-987E-D7B5A8DE80AF}" srcOrd="1" destOrd="0" presId="urn:microsoft.com/office/officeart/2005/8/layout/hierarchy1"/>
    <dgm:cxn modelId="{40104E9B-8C00-4948-96AE-DE17CD505503}" type="presParOf" srcId="{39EB29C1-A20C-4B3D-A327-8450CC9B3284}" destId="{AA6FE8EF-0EB2-4621-8A66-1C16B5F085EB}" srcOrd="4" destOrd="0" presId="urn:microsoft.com/office/officeart/2005/8/layout/hierarchy1"/>
    <dgm:cxn modelId="{E736EEDE-44A7-40D6-AA1E-056689150BF2}" type="presParOf" srcId="{39EB29C1-A20C-4B3D-A327-8450CC9B3284}" destId="{789AE432-7F3E-49FF-BAA4-F5EFCA1AED3D}" srcOrd="5" destOrd="0" presId="urn:microsoft.com/office/officeart/2005/8/layout/hierarchy1"/>
    <dgm:cxn modelId="{8AED355D-3865-44D6-B6F4-B1A17F7B6079}" type="presParOf" srcId="{789AE432-7F3E-49FF-BAA4-F5EFCA1AED3D}" destId="{19E76D7F-09A5-4AA1-B69A-EE26641BFBCF}" srcOrd="0" destOrd="0" presId="urn:microsoft.com/office/officeart/2005/8/layout/hierarchy1"/>
    <dgm:cxn modelId="{27B777CB-F98C-423A-9BF6-256A2CA130DD}" type="presParOf" srcId="{19E76D7F-09A5-4AA1-B69A-EE26641BFBCF}" destId="{44BC96AD-36C6-41D5-A1A2-9D2C99F2D5DC}" srcOrd="0" destOrd="0" presId="urn:microsoft.com/office/officeart/2005/8/layout/hierarchy1"/>
    <dgm:cxn modelId="{14FFBFF6-E9A5-441C-ACA1-889583CF3832}" type="presParOf" srcId="{19E76D7F-09A5-4AA1-B69A-EE26641BFBCF}" destId="{0F9EE8F0-B09A-4F92-8857-EE24100F6B25}" srcOrd="1" destOrd="0" presId="urn:microsoft.com/office/officeart/2005/8/layout/hierarchy1"/>
    <dgm:cxn modelId="{A5538E60-DDEC-4C47-A61C-4931960517D8}" type="presParOf" srcId="{789AE432-7F3E-49FF-BAA4-F5EFCA1AED3D}" destId="{5BAF53B4-12AB-4CDD-99AF-1F8B0E5D60A0}" srcOrd="1" destOrd="0" presId="urn:microsoft.com/office/officeart/2005/8/layout/hierarchy1"/>
    <dgm:cxn modelId="{4DE56F0A-AD1C-47C7-8452-9271DEECCC91}" type="presParOf" srcId="{9CE4E4AE-292E-4BD8-9231-F549C4FA8C01}" destId="{A03261CD-39CF-4333-AE4B-4AF40E1E3A02}" srcOrd="2" destOrd="0" presId="urn:microsoft.com/office/officeart/2005/8/layout/hierarchy1"/>
    <dgm:cxn modelId="{D0675256-C62A-43FB-BF71-A492F5F7D57D}" type="presParOf" srcId="{9CE4E4AE-292E-4BD8-9231-F549C4FA8C01}" destId="{8AC5EFDC-0BDA-4F27-9653-A8B8D2E36933}" srcOrd="3" destOrd="0" presId="urn:microsoft.com/office/officeart/2005/8/layout/hierarchy1"/>
    <dgm:cxn modelId="{335FB9B3-985C-49A8-B3C4-88CD9031EC46}" type="presParOf" srcId="{8AC5EFDC-0BDA-4F27-9653-A8B8D2E36933}" destId="{717E5DA4-B14C-456C-BF9C-B7372FF5B5C7}" srcOrd="0" destOrd="0" presId="urn:microsoft.com/office/officeart/2005/8/layout/hierarchy1"/>
    <dgm:cxn modelId="{E10FD492-8E06-46C4-9CE0-65A1494E7D79}" type="presParOf" srcId="{717E5DA4-B14C-456C-BF9C-B7372FF5B5C7}" destId="{1764C586-412C-4254-9E44-95FE19186D61}" srcOrd="0" destOrd="0" presId="urn:microsoft.com/office/officeart/2005/8/layout/hierarchy1"/>
    <dgm:cxn modelId="{1469D53F-E685-4AEF-A534-FD5F7220FA32}" type="presParOf" srcId="{717E5DA4-B14C-456C-BF9C-B7372FF5B5C7}" destId="{37390E8B-2B35-43A4-BD6A-F59B6224D54B}" srcOrd="1" destOrd="0" presId="urn:microsoft.com/office/officeart/2005/8/layout/hierarchy1"/>
    <dgm:cxn modelId="{5827CFB3-6AF2-4A70-B895-0981ECE53120}" type="presParOf" srcId="{8AC5EFDC-0BDA-4F27-9653-A8B8D2E36933}" destId="{A104184C-B0DF-4BB0-A513-5D65746F6979}" srcOrd="1" destOrd="0" presId="urn:microsoft.com/office/officeart/2005/8/layout/hierarchy1"/>
    <dgm:cxn modelId="{CC19027D-21D3-4D01-AF9D-BCBA1A8D6D9B}" type="presParOf" srcId="{A104184C-B0DF-4BB0-A513-5D65746F6979}" destId="{52C90B99-0C32-44EF-88BA-2CCBC3FE06FC}" srcOrd="0" destOrd="0" presId="urn:microsoft.com/office/officeart/2005/8/layout/hierarchy1"/>
    <dgm:cxn modelId="{757ED730-68CC-4B58-8CB9-98DDF2B1DF12}" type="presParOf" srcId="{A104184C-B0DF-4BB0-A513-5D65746F6979}" destId="{FD433D3E-B552-45BF-A51D-730BD1B7FFAA}" srcOrd="1" destOrd="0" presId="urn:microsoft.com/office/officeart/2005/8/layout/hierarchy1"/>
    <dgm:cxn modelId="{5D5B73B2-B799-4907-8CE2-7B07FDDABFD1}" type="presParOf" srcId="{FD433D3E-B552-45BF-A51D-730BD1B7FFAA}" destId="{6F405D3C-545C-4EE0-B4C4-33DC96266634}" srcOrd="0" destOrd="0" presId="urn:microsoft.com/office/officeart/2005/8/layout/hierarchy1"/>
    <dgm:cxn modelId="{7D20240C-1848-425E-980F-E403F3BAA075}" type="presParOf" srcId="{6F405D3C-545C-4EE0-B4C4-33DC96266634}" destId="{C6BF5F28-1360-4B20-95F1-985DF6B9CC7A}" srcOrd="0" destOrd="0" presId="urn:microsoft.com/office/officeart/2005/8/layout/hierarchy1"/>
    <dgm:cxn modelId="{600F4F27-AB53-40AE-9F69-B7A4BBA7415F}" type="presParOf" srcId="{6F405D3C-545C-4EE0-B4C4-33DC96266634}" destId="{CBBCBF82-0C65-4E0C-9D16-B2442D954074}" srcOrd="1" destOrd="0" presId="urn:microsoft.com/office/officeart/2005/8/layout/hierarchy1"/>
    <dgm:cxn modelId="{216EC40F-979F-4EE3-B67A-4A57773F2735}" type="presParOf" srcId="{FD433D3E-B552-45BF-A51D-730BD1B7FFAA}" destId="{71F9671E-B32E-4567-83C4-85CC6F51B302}" srcOrd="1" destOrd="0" presId="urn:microsoft.com/office/officeart/2005/8/layout/hierarchy1"/>
    <dgm:cxn modelId="{AD1A5F60-4F47-42F5-AFD6-53D081438CCD}" type="presParOf" srcId="{A104184C-B0DF-4BB0-A513-5D65746F6979}" destId="{B342EDDE-DCE5-4114-BC36-53DD4BC82123}" srcOrd="2" destOrd="0" presId="urn:microsoft.com/office/officeart/2005/8/layout/hierarchy1"/>
    <dgm:cxn modelId="{2DE20103-3936-4BBB-91B3-C15BB7C3BDBE}" type="presParOf" srcId="{A104184C-B0DF-4BB0-A513-5D65746F6979}" destId="{B631417E-18E2-42F2-ABF6-7F1DD30C5679}" srcOrd="3" destOrd="0" presId="urn:microsoft.com/office/officeart/2005/8/layout/hierarchy1"/>
    <dgm:cxn modelId="{4A9B4570-7619-4358-AE4D-D377D360F136}" type="presParOf" srcId="{B631417E-18E2-42F2-ABF6-7F1DD30C5679}" destId="{F9AAE62C-3C37-4914-9408-2F749119820D}" srcOrd="0" destOrd="0" presId="urn:microsoft.com/office/officeart/2005/8/layout/hierarchy1"/>
    <dgm:cxn modelId="{387613BE-2E3F-427E-9D0C-FFAB5636438F}" type="presParOf" srcId="{F9AAE62C-3C37-4914-9408-2F749119820D}" destId="{2273B781-09B2-4622-9DF2-86E6BCA2271D}" srcOrd="0" destOrd="0" presId="urn:microsoft.com/office/officeart/2005/8/layout/hierarchy1"/>
    <dgm:cxn modelId="{7B950B4B-C407-47FA-A892-A33CEE01829C}" type="presParOf" srcId="{F9AAE62C-3C37-4914-9408-2F749119820D}" destId="{F4561631-B7F5-4E12-A91B-777216003284}" srcOrd="1" destOrd="0" presId="urn:microsoft.com/office/officeart/2005/8/layout/hierarchy1"/>
    <dgm:cxn modelId="{2138C792-603E-4935-8895-251EC44A69EA}" type="presParOf" srcId="{B631417E-18E2-42F2-ABF6-7F1DD30C5679}" destId="{AFACB2F8-7E61-4467-A371-FE7130B89127}" srcOrd="1" destOrd="0" presId="urn:microsoft.com/office/officeart/2005/8/layout/hierarchy1"/>
    <dgm:cxn modelId="{2BA39D05-2B9D-468B-A10F-B8A894207005}" type="presParOf" srcId="{A104184C-B0DF-4BB0-A513-5D65746F6979}" destId="{F584750D-A5C9-4160-8A67-D12814AEF476}" srcOrd="4" destOrd="0" presId="urn:microsoft.com/office/officeart/2005/8/layout/hierarchy1"/>
    <dgm:cxn modelId="{4EAD5CB1-307C-4681-B5FC-21EDA45BAF29}" type="presParOf" srcId="{A104184C-B0DF-4BB0-A513-5D65746F6979}" destId="{347780A9-4722-4624-A3A1-CA318A3F4FD7}" srcOrd="5" destOrd="0" presId="urn:microsoft.com/office/officeart/2005/8/layout/hierarchy1"/>
    <dgm:cxn modelId="{42DB50BA-7D94-4D1E-A39F-92D5859B4730}" type="presParOf" srcId="{347780A9-4722-4624-A3A1-CA318A3F4FD7}" destId="{ECF0B22F-3753-48BB-98F5-DA34C7B78194}" srcOrd="0" destOrd="0" presId="urn:microsoft.com/office/officeart/2005/8/layout/hierarchy1"/>
    <dgm:cxn modelId="{E766D7C4-F7CB-416C-86C1-8A8F89E28B9A}" type="presParOf" srcId="{ECF0B22F-3753-48BB-98F5-DA34C7B78194}" destId="{9E453F91-3515-436F-A92F-5B39A84B1B82}" srcOrd="0" destOrd="0" presId="urn:microsoft.com/office/officeart/2005/8/layout/hierarchy1"/>
    <dgm:cxn modelId="{7E05FE46-EDA7-48DE-98C1-AE7CE1036A15}" type="presParOf" srcId="{ECF0B22F-3753-48BB-98F5-DA34C7B78194}" destId="{07B40EEF-8273-4002-BDD7-B268DC52EB56}" srcOrd="1" destOrd="0" presId="urn:microsoft.com/office/officeart/2005/8/layout/hierarchy1"/>
    <dgm:cxn modelId="{FEDAD222-7086-4E38-9354-FB15FE52666F}" type="presParOf" srcId="{347780A9-4722-4624-A3A1-CA318A3F4FD7}" destId="{682277AF-64AE-4A54-8049-46B6CD6DD597}" srcOrd="1" destOrd="0" presId="urn:microsoft.com/office/officeart/2005/8/layout/hierarchy1"/>
    <dgm:cxn modelId="{69742DDD-2B78-4BD3-8F52-24C3A4B19F57}" type="presParOf" srcId="{A104184C-B0DF-4BB0-A513-5D65746F6979}" destId="{F47B0C61-9097-4611-AE2D-7BFE35A598A1}" srcOrd="6" destOrd="0" presId="urn:microsoft.com/office/officeart/2005/8/layout/hierarchy1"/>
    <dgm:cxn modelId="{51C6828D-AE3B-4829-ADF0-299B7CCFF46E}" type="presParOf" srcId="{A104184C-B0DF-4BB0-A513-5D65746F6979}" destId="{FA32C2B9-8421-414D-9B7B-EA2824D102CC}" srcOrd="7" destOrd="0" presId="urn:microsoft.com/office/officeart/2005/8/layout/hierarchy1"/>
    <dgm:cxn modelId="{676E68E0-2680-45BE-97AB-BF8B29717446}" type="presParOf" srcId="{FA32C2B9-8421-414D-9B7B-EA2824D102CC}" destId="{9459EDB3-7ACF-4F08-8062-012FE913516D}" srcOrd="0" destOrd="0" presId="urn:microsoft.com/office/officeart/2005/8/layout/hierarchy1"/>
    <dgm:cxn modelId="{48ED0365-71DF-4D22-8BCB-1D1DF0813672}" type="presParOf" srcId="{9459EDB3-7ACF-4F08-8062-012FE913516D}" destId="{6FDFC33D-215E-41FF-ACDF-AD0336830B2C}" srcOrd="0" destOrd="0" presId="urn:microsoft.com/office/officeart/2005/8/layout/hierarchy1"/>
    <dgm:cxn modelId="{1108B8DA-59AB-4FF4-8113-36AFBEE62713}" type="presParOf" srcId="{9459EDB3-7ACF-4F08-8062-012FE913516D}" destId="{306C068E-1D78-4166-BC54-3985B52904F8}" srcOrd="1" destOrd="0" presId="urn:microsoft.com/office/officeart/2005/8/layout/hierarchy1"/>
    <dgm:cxn modelId="{37C30DED-30CB-4C32-91EA-74E682413976}" type="presParOf" srcId="{FA32C2B9-8421-414D-9B7B-EA2824D102CC}" destId="{E80B7FDC-C510-4FE1-9833-F8A2B99F2340}" srcOrd="1" destOrd="0" presId="urn:microsoft.com/office/officeart/2005/8/layout/hierarchy1"/>
    <dgm:cxn modelId="{3E45FEA2-3F6E-4BED-843A-F0C713AD6666}" type="presParOf" srcId="{9CE4E4AE-292E-4BD8-9231-F549C4FA8C01}" destId="{4F2F51A8-583F-41F4-9062-9E097C9C2C26}" srcOrd="4" destOrd="0" presId="urn:microsoft.com/office/officeart/2005/8/layout/hierarchy1"/>
    <dgm:cxn modelId="{32639A9B-25EC-4B2C-B76E-241E0BBC64AA}" type="presParOf" srcId="{9CE4E4AE-292E-4BD8-9231-F549C4FA8C01}" destId="{CF53AFBB-883A-46DB-8AF0-C971821FDA41}" srcOrd="5" destOrd="0" presId="urn:microsoft.com/office/officeart/2005/8/layout/hierarchy1"/>
    <dgm:cxn modelId="{39281C4F-1765-483E-A157-D9AA8E645D01}" type="presParOf" srcId="{CF53AFBB-883A-46DB-8AF0-C971821FDA41}" destId="{14A02A2F-A6C7-40FE-A0B6-B9F68F50E47B}" srcOrd="0" destOrd="0" presId="urn:microsoft.com/office/officeart/2005/8/layout/hierarchy1"/>
    <dgm:cxn modelId="{4EE20C52-D238-4B71-A6F6-9329046EDF9E}" type="presParOf" srcId="{14A02A2F-A6C7-40FE-A0B6-B9F68F50E47B}" destId="{010F1DF3-BFF1-4A91-9C9F-6C2B3CB7CF45}" srcOrd="0" destOrd="0" presId="urn:microsoft.com/office/officeart/2005/8/layout/hierarchy1"/>
    <dgm:cxn modelId="{91C9F52E-826E-4A06-BC3C-13E0860E9A2B}" type="presParOf" srcId="{14A02A2F-A6C7-40FE-A0B6-B9F68F50E47B}" destId="{3EBFC41B-6611-497A-8593-373A4CB4B04B}" srcOrd="1" destOrd="0" presId="urn:microsoft.com/office/officeart/2005/8/layout/hierarchy1"/>
    <dgm:cxn modelId="{4512655F-318A-4DFC-8E47-A95EC5AF34A0}" type="presParOf" srcId="{CF53AFBB-883A-46DB-8AF0-C971821FDA41}" destId="{C1607257-5B3B-4084-AF7C-159AB3A6D399}" srcOrd="1" destOrd="0" presId="urn:microsoft.com/office/officeart/2005/8/layout/hierarchy1"/>
    <dgm:cxn modelId="{B8B67FE2-A3C9-483A-AB82-7D2B83E68569}" type="presParOf" srcId="{9CE4E4AE-292E-4BD8-9231-F549C4FA8C01}" destId="{0D0F2114-A029-45CA-96B1-186D7342183F}" srcOrd="6" destOrd="0" presId="urn:microsoft.com/office/officeart/2005/8/layout/hierarchy1"/>
    <dgm:cxn modelId="{6D391681-0A7E-4926-B5E1-B5C87147FAC6}" type="presParOf" srcId="{9CE4E4AE-292E-4BD8-9231-F549C4FA8C01}" destId="{C25DC723-F3A7-41CB-B3BB-6FFBF5AE24F0}" srcOrd="7" destOrd="0" presId="urn:microsoft.com/office/officeart/2005/8/layout/hierarchy1"/>
    <dgm:cxn modelId="{64644787-EAFF-4461-838F-ECFA72DE3E36}" type="presParOf" srcId="{C25DC723-F3A7-41CB-B3BB-6FFBF5AE24F0}" destId="{51C062BD-C775-4EB5-B983-27048C040CB6}" srcOrd="0" destOrd="0" presId="urn:microsoft.com/office/officeart/2005/8/layout/hierarchy1"/>
    <dgm:cxn modelId="{9C644A73-FA36-43EC-8D78-3CC7B26E3FD0}" type="presParOf" srcId="{51C062BD-C775-4EB5-B983-27048C040CB6}" destId="{3B05C3DF-ABB6-40BA-852C-2BEF01A519AB}" srcOrd="0" destOrd="0" presId="urn:microsoft.com/office/officeart/2005/8/layout/hierarchy1"/>
    <dgm:cxn modelId="{27351850-2D2B-4EDB-A35E-FD80B67A942F}" type="presParOf" srcId="{51C062BD-C775-4EB5-B983-27048C040CB6}" destId="{FED17AB5-0905-42BB-99D6-EAE81FC392C3}" srcOrd="1" destOrd="0" presId="urn:microsoft.com/office/officeart/2005/8/layout/hierarchy1"/>
    <dgm:cxn modelId="{7BF5CB4A-9292-42CA-908D-1084C05988D3}" type="presParOf" srcId="{C25DC723-F3A7-41CB-B3BB-6FFBF5AE24F0}" destId="{AE25536F-F897-4CC0-A77C-AECA014B26CB}" srcOrd="1" destOrd="0" presId="urn:microsoft.com/office/officeart/2005/8/layout/hierarchy1"/>
    <dgm:cxn modelId="{F445705B-C605-4DA7-BF22-5754F66BEB45}" type="presParOf" srcId="{9CE4E4AE-292E-4BD8-9231-F549C4FA8C01}" destId="{9157B8AD-2027-438C-BB1F-FF2B52F0B972}" srcOrd="8" destOrd="0" presId="urn:microsoft.com/office/officeart/2005/8/layout/hierarchy1"/>
    <dgm:cxn modelId="{C1A9AD87-6C18-43E3-AC45-9E6267D776D4}" type="presParOf" srcId="{9CE4E4AE-292E-4BD8-9231-F549C4FA8C01}" destId="{2C68724C-E026-4020-93CA-F5A2CC621413}" srcOrd="9" destOrd="0" presId="urn:microsoft.com/office/officeart/2005/8/layout/hierarchy1"/>
    <dgm:cxn modelId="{D1B9242B-787D-43F5-AC5A-24BECE934573}" type="presParOf" srcId="{2C68724C-E026-4020-93CA-F5A2CC621413}" destId="{3CD68FA6-71D3-4B40-AF60-2321587A6B59}" srcOrd="0" destOrd="0" presId="urn:microsoft.com/office/officeart/2005/8/layout/hierarchy1"/>
    <dgm:cxn modelId="{1630473A-4F0D-48DA-94FB-7E286BFDE001}" type="presParOf" srcId="{3CD68FA6-71D3-4B40-AF60-2321587A6B59}" destId="{81BBAA7F-4328-4BD7-9FE9-EB65E341D05A}" srcOrd="0" destOrd="0" presId="urn:microsoft.com/office/officeart/2005/8/layout/hierarchy1"/>
    <dgm:cxn modelId="{EE1CF629-D865-4550-9AA8-AB35A63C7F8E}" type="presParOf" srcId="{3CD68FA6-71D3-4B40-AF60-2321587A6B59}" destId="{D4264935-395C-4B3D-89EB-13216793E40B}" srcOrd="1" destOrd="0" presId="urn:microsoft.com/office/officeart/2005/8/layout/hierarchy1"/>
    <dgm:cxn modelId="{0C9341FC-C435-4B60-8F2B-51D7B6275B6A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LinFactX="-69037" custLinFactY="-42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100000" custLinFactNeighborX="194847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7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7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7" custLinFactX="88514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7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7" custLinFactX="8057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AA6FE8EF-0EB2-4621-8A66-1C16B5F085EB}" type="pres">
      <dgm:prSet presAssocID="{C08093D8-BFC5-4D36-A020-BEEAB269EA13}" presName="Name17" presStyleLbl="parChTrans1D3" presStyleIdx="2" presStyleCnt="7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7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7" custLinFactX="72625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90856" custLinFactNeighborX="1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7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7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7" custLinFactX="93250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7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7" custLinFactX="85306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F584750D-A5C9-4160-8A67-D12814AEF476}" type="pres">
      <dgm:prSet presAssocID="{BD2AA946-C853-4EDD-AD92-73D1DC05500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347780A9-4722-4624-A3A1-CA318A3F4FD7}" type="pres">
      <dgm:prSet presAssocID="{6BFB5314-88CA-416E-80B5-E003BF66301E}" presName="hierRoot3" presStyleCnt="0"/>
      <dgm:spPr/>
    </dgm:pt>
    <dgm:pt modelId="{ECF0B22F-3753-48BB-98F5-DA34C7B78194}" type="pres">
      <dgm:prSet presAssocID="{6BFB5314-88CA-416E-80B5-E003BF66301E}" presName="composite3" presStyleCnt="0"/>
      <dgm:spPr/>
    </dgm:pt>
    <dgm:pt modelId="{9E453F91-3515-436F-A92F-5B39A84B1B82}" type="pres">
      <dgm:prSet presAssocID="{6BFB5314-88CA-416E-80B5-E003BF66301E}" presName="background3" presStyleLbl="node3" presStyleIdx="5" presStyleCnt="7"/>
      <dgm:spPr>
        <a:noFill/>
      </dgm:spPr>
    </dgm:pt>
    <dgm:pt modelId="{07B40EEF-8273-4002-BDD7-B268DC52EB56}" type="pres">
      <dgm:prSet presAssocID="{6BFB5314-88CA-416E-80B5-E003BF66301E}" presName="text3" presStyleLbl="fgAcc3" presStyleIdx="5" presStyleCnt="7" custLinFactX="77361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277AF-64AE-4A54-8049-46B6CD6DD597}" type="pres">
      <dgm:prSet presAssocID="{6BFB5314-88CA-416E-80B5-E003BF66301E}" presName="hierChild4" presStyleCnt="0"/>
      <dgm:spPr/>
    </dgm:pt>
    <dgm:pt modelId="{F47B0C61-9097-4611-AE2D-7BFE35A598A1}" type="pres">
      <dgm:prSet presAssocID="{4841DF08-5638-434F-9B47-A7D0B99489D7}" presName="Name17" presStyleLbl="parChTrans1D3" presStyleIdx="6" presStyleCnt="7"/>
      <dgm:spPr/>
      <dgm:t>
        <a:bodyPr/>
        <a:lstStyle/>
        <a:p>
          <a:endParaRPr lang="en-US"/>
        </a:p>
      </dgm:t>
    </dgm:pt>
    <dgm:pt modelId="{FA32C2B9-8421-414D-9B7B-EA2824D102CC}" type="pres">
      <dgm:prSet presAssocID="{8929AAF8-5954-4FCE-A868-9261C4C8F5D7}" presName="hierRoot3" presStyleCnt="0"/>
      <dgm:spPr/>
    </dgm:pt>
    <dgm:pt modelId="{9459EDB3-7ACF-4F08-8062-012FE913516D}" type="pres">
      <dgm:prSet presAssocID="{8929AAF8-5954-4FCE-A868-9261C4C8F5D7}" presName="composite3" presStyleCnt="0"/>
      <dgm:spPr/>
    </dgm:pt>
    <dgm:pt modelId="{6FDFC33D-215E-41FF-ACDF-AD0336830B2C}" type="pres">
      <dgm:prSet presAssocID="{8929AAF8-5954-4FCE-A868-9261C4C8F5D7}" presName="background3" presStyleLbl="node3" presStyleIdx="6" presStyleCnt="7"/>
      <dgm:spPr>
        <a:noFill/>
      </dgm:spPr>
    </dgm:pt>
    <dgm:pt modelId="{306C068E-1D78-4166-BC54-3985B52904F8}" type="pres">
      <dgm:prSet presAssocID="{8929AAF8-5954-4FCE-A868-9261C4C8F5D7}" presName="text3" presStyleLbl="fgAcc3" presStyleIdx="6" presStyleCnt="7" custLinFactX="69417" custLinFactNeighborX="1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7FDC-C510-4FE1-9833-F8A2B99F2340}" type="pres">
      <dgm:prSet presAssocID="{8929AAF8-5954-4FCE-A868-9261C4C8F5D7}" presName="hierChild4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3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LinFactX="-200000" custLinFactNeighborX="-2456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3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300000" custLinFactNeighborX="-382116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2" presStyleCnt="3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418616" custLinFactNeighborX="-500000" custLinFactNeighborY="-6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7C9E0A52-4219-47B7-B7C4-445C6BB7683F}" type="presOf" srcId="{E6DE3958-8A64-4A2B-AF51-4EC4357C7365}" destId="{CBBCBF82-0C65-4E0C-9D16-B2442D954074}" srcOrd="0" destOrd="0" presId="urn:microsoft.com/office/officeart/2005/8/layout/hierarchy1"/>
    <dgm:cxn modelId="{8DEBD315-26FD-44FD-B77F-92CE18A41945}" type="presOf" srcId="{0DB7708C-5069-4714-AB60-FD42BDF78119}" destId="{B342EDDE-DCE5-4114-BC36-53DD4BC82123}" srcOrd="0" destOrd="0" presId="urn:microsoft.com/office/officeart/2005/8/layout/hierarchy1"/>
    <dgm:cxn modelId="{2976C96E-58E0-45D2-BBBD-0964EADBB5BE}" type="presOf" srcId="{C08093D8-BFC5-4D36-A020-BEEAB269EA13}" destId="{AA6FE8EF-0EB2-4621-8A66-1C16B5F085EB}" srcOrd="0" destOrd="0" presId="urn:microsoft.com/office/officeart/2005/8/layout/hierarchy1"/>
    <dgm:cxn modelId="{A453BFA6-7C3E-4728-8D00-DE72F4BAEA3C}" type="presOf" srcId="{187BC000-A437-42BE-941E-3285BD823C9F}" destId="{E09155B1-E989-4B65-A477-61A4E7958DAC}" srcOrd="0" destOrd="0" presId="urn:microsoft.com/office/officeart/2005/8/layout/hierarchy1"/>
    <dgm:cxn modelId="{678504C6-23C0-42EB-9CD8-56A1312E80CC}" type="presOf" srcId="{768C34C6-EBBD-4336-9D3C-ADFB39A72FDB}" destId="{CEA5F334-1A8B-43D9-AC38-9C798475657B}" srcOrd="0" destOrd="0" presId="urn:microsoft.com/office/officeart/2005/8/layout/hierarchy1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4DD5BE11-C705-497F-A3D6-81B950DA3139}" type="presOf" srcId="{CD1AB23D-14E5-413E-A38B-4BF6A4BA6DFD}" destId="{9157B8AD-2027-438C-BB1F-FF2B52F0B972}" srcOrd="0" destOrd="0" presId="urn:microsoft.com/office/officeart/2005/8/layout/hierarchy1"/>
    <dgm:cxn modelId="{6C5F2593-7D01-4A35-B347-C2F6D803EEE9}" type="presOf" srcId="{786AB1F0-85B2-4155-A3B6-D3040F73F822}" destId="{CFA42835-C699-4327-8317-E1D01E5EA0E1}" srcOrd="0" destOrd="0" presId="urn:microsoft.com/office/officeart/2005/8/layout/hierarchy1"/>
    <dgm:cxn modelId="{EF9A6F56-A4F4-49E5-8CDB-F9FCDC18AFCF}" type="presOf" srcId="{7A2B53F4-D1A4-4F3F-875C-02C212F830DD}" destId="{A03261CD-39CF-4333-AE4B-4AF40E1E3A02}" srcOrd="0" destOrd="0" presId="urn:microsoft.com/office/officeart/2005/8/layout/hierarchy1"/>
    <dgm:cxn modelId="{D6BA9AA0-B415-485A-BE15-27079373E8C0}" type="presOf" srcId="{8929AAF8-5954-4FCE-A868-9261C4C8F5D7}" destId="{306C068E-1D78-4166-BC54-3985B52904F8}" srcOrd="0" destOrd="0" presId="urn:microsoft.com/office/officeart/2005/8/layout/hierarchy1"/>
    <dgm:cxn modelId="{A2EBC1F8-6A43-4DDA-B3E7-8439E018D990}" type="presOf" srcId="{D4B81E5F-61D0-4805-B5F2-3AC43264B3D5}" destId="{0D0F2114-A029-45CA-96B1-186D7342183F}" srcOrd="0" destOrd="0" presId="urn:microsoft.com/office/officeart/2005/8/layout/hierarchy1"/>
    <dgm:cxn modelId="{9F0C8428-2564-4891-9B3C-C5F76014C807}" type="presOf" srcId="{83F9D2CF-5A98-4A4F-A1E4-C8C166093020}" destId="{7DFAEF1E-88B0-4462-BCB6-AD6568861405}" srcOrd="0" destOrd="0" presId="urn:microsoft.com/office/officeart/2005/8/layout/hierarchy1"/>
    <dgm:cxn modelId="{1B88D0CC-3512-4790-9302-61ADF73FB6D1}" type="presOf" srcId="{A74BD758-C633-41BD-B308-39347E577749}" destId="{3EBFC41B-6611-497A-8593-373A4CB4B04B}" srcOrd="0" destOrd="0" presId="urn:microsoft.com/office/officeart/2005/8/layout/hierarchy1"/>
    <dgm:cxn modelId="{B81D42B1-DE87-4BFB-9DF9-919E18D6173B}" type="presOf" srcId="{D53DFD7E-434F-47AD-A641-48F516F9FC62}" destId="{0F9EE8F0-B09A-4F92-8857-EE24100F6B25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73D4B4DE-7EE9-4603-8FB6-57A51ABFF2D6}" type="presOf" srcId="{DBD60A5C-B5FF-4D17-ADDD-092CDAB209AC}" destId="{1BA0169C-5B04-498B-9E3B-E256F95B6C0F}" srcOrd="0" destOrd="0" presId="urn:microsoft.com/office/officeart/2005/8/layout/hierarchy1"/>
    <dgm:cxn modelId="{45EE057F-F288-48F8-968B-279B68F73621}" type="presOf" srcId="{7A83355E-AE27-49F0-9E7C-B8BB1781C96E}" destId="{F4561631-B7F5-4E12-A91B-777216003284}" srcOrd="0" destOrd="0" presId="urn:microsoft.com/office/officeart/2005/8/layout/hierarchy1"/>
    <dgm:cxn modelId="{97DB583C-7C13-43CB-A31C-092EECB5D73C}" srcId="{5528FD3C-DDC6-48C8-942B-4A1A61770320}" destId="{8929AAF8-5954-4FCE-A868-9261C4C8F5D7}" srcOrd="3" destOrd="0" parTransId="{4841DF08-5638-434F-9B47-A7D0B99489D7}" sibTransId="{EAA58B25-A65B-4A44-8FAB-B699B1F76A28}"/>
    <dgm:cxn modelId="{522559A4-0D5B-487D-9019-A53556A51E42}" type="presOf" srcId="{A7866C25-C106-4A4C-9BE9-157E36E1B65B}" destId="{4F2F51A8-583F-41F4-9062-9E097C9C2C26}" srcOrd="0" destOrd="0" presId="urn:microsoft.com/office/officeart/2005/8/layout/hierarchy1"/>
    <dgm:cxn modelId="{BE5E1706-49E2-4746-8C53-F10C461061EF}" type="presOf" srcId="{2498E271-A6DE-40A0-9012-BF246F32F193}" destId="{355FE4AE-3BBB-4F1B-956F-6AA731AEDD50}" srcOrd="0" destOrd="0" presId="urn:microsoft.com/office/officeart/2005/8/layout/hierarchy1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3333FDAC-0551-42A3-8C7D-76EA3364ED5C}" type="presOf" srcId="{5528FD3C-DDC6-48C8-942B-4A1A61770320}" destId="{37390E8B-2B35-43A4-BD6A-F59B6224D54B}" srcOrd="0" destOrd="0" presId="urn:microsoft.com/office/officeart/2005/8/layout/hierarchy1"/>
    <dgm:cxn modelId="{8794C2A7-45E1-496D-8468-A98DA8A61792}" srcId="{5528FD3C-DDC6-48C8-942B-4A1A61770320}" destId="{6BFB5314-88CA-416E-80B5-E003BF66301E}" srcOrd="2" destOrd="0" parTransId="{BD2AA946-C853-4EDD-AD92-73D1DC05500D}" sibTransId="{F81ABBBC-D243-4D72-82D5-7CA970A10AF2}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A2E565BE-88CA-429A-863C-2A20B90A5F1E}" type="presOf" srcId="{E7AD2556-5C3E-4042-BC77-0D56D5365E6C}" destId="{FED17AB5-0905-42BB-99D6-EAE81FC392C3}" srcOrd="0" destOrd="0" presId="urn:microsoft.com/office/officeart/2005/8/layout/hierarchy1"/>
    <dgm:cxn modelId="{D116A2BB-C968-439B-9F4A-9A8A6138350E}" type="presOf" srcId="{C1D2AE68-5C57-407E-A54D-3EEABA3E9892}" destId="{4E5E9998-3CA4-4E7F-98E5-7909563B035A}" srcOrd="0" destOrd="0" presId="urn:microsoft.com/office/officeart/2005/8/layout/hierarchy1"/>
    <dgm:cxn modelId="{8295DA4E-6438-4C95-B938-F470CBAB5BDF}" type="presOf" srcId="{6BFB5314-88CA-416E-80B5-E003BF66301E}" destId="{07B40EEF-8273-4002-BDD7-B268DC52EB56}" srcOrd="0" destOrd="0" presId="urn:microsoft.com/office/officeart/2005/8/layout/hierarchy1"/>
    <dgm:cxn modelId="{E430EF96-6E9E-427A-854D-BF21708E481C}" type="presOf" srcId="{27095E6A-ED57-4089-B4E4-E045EE303421}" destId="{C04DBF2F-DE3A-4B8F-AC48-213B317220C9}" srcOrd="0" destOrd="0" presId="urn:microsoft.com/office/officeart/2005/8/layout/hierarchy1"/>
    <dgm:cxn modelId="{73311A26-179E-419D-B597-E0031ED9D585}" type="presOf" srcId="{4F18C991-3F08-47D1-ACF2-21BD5EAF770B}" destId="{52C90B99-0C32-44EF-88BA-2CCBC3FE06FC}" srcOrd="0" destOrd="0" presId="urn:microsoft.com/office/officeart/2005/8/layout/hierarchy1"/>
    <dgm:cxn modelId="{786129BD-03F9-4232-9D98-3B8B35F62B2F}" type="presOf" srcId="{BD2AA946-C853-4EDD-AD92-73D1DC05500D}" destId="{F584750D-A5C9-4160-8A67-D12814AEF476}" srcOrd="0" destOrd="0" presId="urn:microsoft.com/office/officeart/2005/8/layout/hierarchy1"/>
    <dgm:cxn modelId="{B3346D51-F264-4AC7-9681-2A5BE4A06F1E}" type="presOf" srcId="{4841DF08-5638-434F-9B47-A7D0B99489D7}" destId="{F47B0C61-9097-4611-AE2D-7BFE35A598A1}" srcOrd="0" destOrd="0" presId="urn:microsoft.com/office/officeart/2005/8/layout/hierarchy1"/>
    <dgm:cxn modelId="{85FE0DF5-BD90-4C50-8DBB-2F08F75517D4}" type="presOf" srcId="{59CCC740-ED93-47E2-AB62-3DF598B9581F}" destId="{D4264935-395C-4B3D-89EB-13216793E40B}" srcOrd="0" destOrd="0" presId="urn:microsoft.com/office/officeart/2005/8/layout/hierarchy1"/>
    <dgm:cxn modelId="{D4FF1861-A3DE-444F-BBD5-A7A16EE309CC}" type="presParOf" srcId="{CFA42835-C699-4327-8317-E1D01E5EA0E1}" destId="{4E2AB549-764F-4C5A-BF52-B89F3A948F24}" srcOrd="0" destOrd="0" presId="urn:microsoft.com/office/officeart/2005/8/layout/hierarchy1"/>
    <dgm:cxn modelId="{24A044B9-A2D6-4CFA-98C2-9332CAAEAB80}" type="presParOf" srcId="{4E2AB549-764F-4C5A-BF52-B89F3A948F24}" destId="{C7C6808B-5EC5-4663-BAD2-FD305C3474FE}" srcOrd="0" destOrd="0" presId="urn:microsoft.com/office/officeart/2005/8/layout/hierarchy1"/>
    <dgm:cxn modelId="{AF2394C1-532F-4855-8001-7413E4A105B7}" type="presParOf" srcId="{C7C6808B-5EC5-4663-BAD2-FD305C3474FE}" destId="{82B8C853-4028-40FA-A134-AA26EABA97A0}" srcOrd="0" destOrd="0" presId="urn:microsoft.com/office/officeart/2005/8/layout/hierarchy1"/>
    <dgm:cxn modelId="{82432D3B-6C2D-4822-9280-FF2B53048687}" type="presParOf" srcId="{C7C6808B-5EC5-4663-BAD2-FD305C3474FE}" destId="{1BA0169C-5B04-498B-9E3B-E256F95B6C0F}" srcOrd="1" destOrd="0" presId="urn:microsoft.com/office/officeart/2005/8/layout/hierarchy1"/>
    <dgm:cxn modelId="{2BBD96AB-011F-4568-8D76-D221F6E02DCF}" type="presParOf" srcId="{4E2AB549-764F-4C5A-BF52-B89F3A948F24}" destId="{9CE4E4AE-292E-4BD8-9231-F549C4FA8C01}" srcOrd="1" destOrd="0" presId="urn:microsoft.com/office/officeart/2005/8/layout/hierarchy1"/>
    <dgm:cxn modelId="{B45174FC-FC39-4508-A534-38379AD88E40}" type="presParOf" srcId="{9CE4E4AE-292E-4BD8-9231-F549C4FA8C01}" destId="{4E5E9998-3CA4-4E7F-98E5-7909563B035A}" srcOrd="0" destOrd="0" presId="urn:microsoft.com/office/officeart/2005/8/layout/hierarchy1"/>
    <dgm:cxn modelId="{5B5FEBC9-9549-4037-AA7B-749C08501B0E}" type="presParOf" srcId="{9CE4E4AE-292E-4BD8-9231-F549C4FA8C01}" destId="{311F0B83-FF7E-4818-87B7-5FC6C508C18C}" srcOrd="1" destOrd="0" presId="urn:microsoft.com/office/officeart/2005/8/layout/hierarchy1"/>
    <dgm:cxn modelId="{C77B3DC9-ACEF-4B78-8E06-4959E3BB64FB}" type="presParOf" srcId="{311F0B83-FF7E-4818-87B7-5FC6C508C18C}" destId="{9FDE0A65-7AD2-4C44-BB4C-E7597F534804}" srcOrd="0" destOrd="0" presId="urn:microsoft.com/office/officeart/2005/8/layout/hierarchy1"/>
    <dgm:cxn modelId="{B8ED6712-25D5-449E-9ED6-C6E1FAA885E2}" type="presParOf" srcId="{9FDE0A65-7AD2-4C44-BB4C-E7597F534804}" destId="{81BB8E71-7617-4734-98AA-F23427D680FA}" srcOrd="0" destOrd="0" presId="urn:microsoft.com/office/officeart/2005/8/layout/hierarchy1"/>
    <dgm:cxn modelId="{F49C7C09-0879-45C4-8058-E59E6269153A}" type="presParOf" srcId="{9FDE0A65-7AD2-4C44-BB4C-E7597F534804}" destId="{7DFAEF1E-88B0-4462-BCB6-AD6568861405}" srcOrd="1" destOrd="0" presId="urn:microsoft.com/office/officeart/2005/8/layout/hierarchy1"/>
    <dgm:cxn modelId="{0A8010D0-A052-44D0-9D06-FF782191AC8B}" type="presParOf" srcId="{311F0B83-FF7E-4818-87B7-5FC6C508C18C}" destId="{39EB29C1-A20C-4B3D-A327-8450CC9B3284}" srcOrd="1" destOrd="0" presId="urn:microsoft.com/office/officeart/2005/8/layout/hierarchy1"/>
    <dgm:cxn modelId="{238CF444-9789-462D-B6FC-8807DC893CA7}" type="presParOf" srcId="{39EB29C1-A20C-4B3D-A327-8450CC9B3284}" destId="{CEA5F334-1A8B-43D9-AC38-9C798475657B}" srcOrd="0" destOrd="0" presId="urn:microsoft.com/office/officeart/2005/8/layout/hierarchy1"/>
    <dgm:cxn modelId="{7D6E7C09-F98D-4537-A121-1C6565640D1C}" type="presParOf" srcId="{39EB29C1-A20C-4B3D-A327-8450CC9B3284}" destId="{78F000BD-0553-4266-91E4-0ED475DD5D4A}" srcOrd="1" destOrd="0" presId="urn:microsoft.com/office/officeart/2005/8/layout/hierarchy1"/>
    <dgm:cxn modelId="{3CCE23F0-23AF-433A-9E45-9AA88931D285}" type="presParOf" srcId="{78F000BD-0553-4266-91E4-0ED475DD5D4A}" destId="{594F0A5F-0132-4F1C-9901-B0371FD8990A}" srcOrd="0" destOrd="0" presId="urn:microsoft.com/office/officeart/2005/8/layout/hierarchy1"/>
    <dgm:cxn modelId="{546A2134-8DED-488A-BF8C-EDA08EA04270}" type="presParOf" srcId="{594F0A5F-0132-4F1C-9901-B0371FD8990A}" destId="{7457BF8E-1C82-42A3-906E-893475C866FB}" srcOrd="0" destOrd="0" presId="urn:microsoft.com/office/officeart/2005/8/layout/hierarchy1"/>
    <dgm:cxn modelId="{D03ADFBE-E1EA-48AF-A364-937123EC2BD7}" type="presParOf" srcId="{594F0A5F-0132-4F1C-9901-B0371FD8990A}" destId="{C04DBF2F-DE3A-4B8F-AC48-213B317220C9}" srcOrd="1" destOrd="0" presId="urn:microsoft.com/office/officeart/2005/8/layout/hierarchy1"/>
    <dgm:cxn modelId="{FAF4513D-04E6-40D9-9B16-C4318D1512B2}" type="presParOf" srcId="{78F000BD-0553-4266-91E4-0ED475DD5D4A}" destId="{FE952171-3A6F-4B93-B912-F8741075C79D}" srcOrd="1" destOrd="0" presId="urn:microsoft.com/office/officeart/2005/8/layout/hierarchy1"/>
    <dgm:cxn modelId="{6027B3F0-212C-45EA-B22D-34F92F3B6769}" type="presParOf" srcId="{39EB29C1-A20C-4B3D-A327-8450CC9B3284}" destId="{355FE4AE-3BBB-4F1B-956F-6AA731AEDD50}" srcOrd="2" destOrd="0" presId="urn:microsoft.com/office/officeart/2005/8/layout/hierarchy1"/>
    <dgm:cxn modelId="{4A071592-4BC2-49E8-B0E8-851BDA52A6F3}" type="presParOf" srcId="{39EB29C1-A20C-4B3D-A327-8450CC9B3284}" destId="{CAE332D3-8695-4DDF-997F-305AB1E8078B}" srcOrd="3" destOrd="0" presId="urn:microsoft.com/office/officeart/2005/8/layout/hierarchy1"/>
    <dgm:cxn modelId="{8EC5A5E1-313A-4B06-B1CD-900AC63BDF12}" type="presParOf" srcId="{CAE332D3-8695-4DDF-997F-305AB1E8078B}" destId="{2F29C7A2-1E12-4D80-B52C-01EC11875EB5}" srcOrd="0" destOrd="0" presId="urn:microsoft.com/office/officeart/2005/8/layout/hierarchy1"/>
    <dgm:cxn modelId="{51D8B8AC-577F-4E67-B5F0-BD901DD53A46}" type="presParOf" srcId="{2F29C7A2-1E12-4D80-B52C-01EC11875EB5}" destId="{7D277647-D0CA-4FA7-91B8-B8CDC1B65BFF}" srcOrd="0" destOrd="0" presId="urn:microsoft.com/office/officeart/2005/8/layout/hierarchy1"/>
    <dgm:cxn modelId="{D6FD6824-6EAD-42F3-9C75-54136396F6F3}" type="presParOf" srcId="{2F29C7A2-1E12-4D80-B52C-01EC11875EB5}" destId="{E09155B1-E989-4B65-A477-61A4E7958DAC}" srcOrd="1" destOrd="0" presId="urn:microsoft.com/office/officeart/2005/8/layout/hierarchy1"/>
    <dgm:cxn modelId="{B76DA072-E53E-41D5-B672-8C1E9A5915D9}" type="presParOf" srcId="{CAE332D3-8695-4DDF-997F-305AB1E8078B}" destId="{A39131B8-BAF1-4CE3-987E-D7B5A8DE80AF}" srcOrd="1" destOrd="0" presId="urn:microsoft.com/office/officeart/2005/8/layout/hierarchy1"/>
    <dgm:cxn modelId="{4C2F3BBB-AD98-4C58-880E-B061F21A8FBA}" type="presParOf" srcId="{39EB29C1-A20C-4B3D-A327-8450CC9B3284}" destId="{AA6FE8EF-0EB2-4621-8A66-1C16B5F085EB}" srcOrd="4" destOrd="0" presId="urn:microsoft.com/office/officeart/2005/8/layout/hierarchy1"/>
    <dgm:cxn modelId="{FF20EC4E-38B3-43B9-8235-BBA222D814DA}" type="presParOf" srcId="{39EB29C1-A20C-4B3D-A327-8450CC9B3284}" destId="{789AE432-7F3E-49FF-BAA4-F5EFCA1AED3D}" srcOrd="5" destOrd="0" presId="urn:microsoft.com/office/officeart/2005/8/layout/hierarchy1"/>
    <dgm:cxn modelId="{D2FE4D5A-7135-4EC3-A54C-3D5907E2165D}" type="presParOf" srcId="{789AE432-7F3E-49FF-BAA4-F5EFCA1AED3D}" destId="{19E76D7F-09A5-4AA1-B69A-EE26641BFBCF}" srcOrd="0" destOrd="0" presId="urn:microsoft.com/office/officeart/2005/8/layout/hierarchy1"/>
    <dgm:cxn modelId="{B4BBE7A7-A1BA-4C64-A48A-5568C43722C6}" type="presParOf" srcId="{19E76D7F-09A5-4AA1-B69A-EE26641BFBCF}" destId="{44BC96AD-36C6-41D5-A1A2-9D2C99F2D5DC}" srcOrd="0" destOrd="0" presId="urn:microsoft.com/office/officeart/2005/8/layout/hierarchy1"/>
    <dgm:cxn modelId="{80710D26-3B47-416F-AD98-00C4B276F781}" type="presParOf" srcId="{19E76D7F-09A5-4AA1-B69A-EE26641BFBCF}" destId="{0F9EE8F0-B09A-4F92-8857-EE24100F6B25}" srcOrd="1" destOrd="0" presId="urn:microsoft.com/office/officeart/2005/8/layout/hierarchy1"/>
    <dgm:cxn modelId="{0C6AAECA-F4F8-4045-A735-43CDB4264333}" type="presParOf" srcId="{789AE432-7F3E-49FF-BAA4-F5EFCA1AED3D}" destId="{5BAF53B4-12AB-4CDD-99AF-1F8B0E5D60A0}" srcOrd="1" destOrd="0" presId="urn:microsoft.com/office/officeart/2005/8/layout/hierarchy1"/>
    <dgm:cxn modelId="{8B79EDE1-B57C-49C6-B920-A564DD22D890}" type="presParOf" srcId="{9CE4E4AE-292E-4BD8-9231-F549C4FA8C01}" destId="{A03261CD-39CF-4333-AE4B-4AF40E1E3A02}" srcOrd="2" destOrd="0" presId="urn:microsoft.com/office/officeart/2005/8/layout/hierarchy1"/>
    <dgm:cxn modelId="{0754F0A1-5CE2-4A97-89B8-81D5678D5D02}" type="presParOf" srcId="{9CE4E4AE-292E-4BD8-9231-F549C4FA8C01}" destId="{8AC5EFDC-0BDA-4F27-9653-A8B8D2E36933}" srcOrd="3" destOrd="0" presId="urn:microsoft.com/office/officeart/2005/8/layout/hierarchy1"/>
    <dgm:cxn modelId="{130DF77E-A29B-4A2D-8AC1-D9F46DC8380A}" type="presParOf" srcId="{8AC5EFDC-0BDA-4F27-9653-A8B8D2E36933}" destId="{717E5DA4-B14C-456C-BF9C-B7372FF5B5C7}" srcOrd="0" destOrd="0" presId="urn:microsoft.com/office/officeart/2005/8/layout/hierarchy1"/>
    <dgm:cxn modelId="{5EA9A7EE-8CC3-45FC-BFE8-E289A8C8C576}" type="presParOf" srcId="{717E5DA4-B14C-456C-BF9C-B7372FF5B5C7}" destId="{1764C586-412C-4254-9E44-95FE19186D61}" srcOrd="0" destOrd="0" presId="urn:microsoft.com/office/officeart/2005/8/layout/hierarchy1"/>
    <dgm:cxn modelId="{FC530D32-A854-40B7-8C4C-BD1279338CB5}" type="presParOf" srcId="{717E5DA4-B14C-456C-BF9C-B7372FF5B5C7}" destId="{37390E8B-2B35-43A4-BD6A-F59B6224D54B}" srcOrd="1" destOrd="0" presId="urn:microsoft.com/office/officeart/2005/8/layout/hierarchy1"/>
    <dgm:cxn modelId="{118146BD-97B7-476F-B0AC-F45418F5814F}" type="presParOf" srcId="{8AC5EFDC-0BDA-4F27-9653-A8B8D2E36933}" destId="{A104184C-B0DF-4BB0-A513-5D65746F6979}" srcOrd="1" destOrd="0" presId="urn:microsoft.com/office/officeart/2005/8/layout/hierarchy1"/>
    <dgm:cxn modelId="{1EE7953A-100C-4287-A1E6-82F64FD731E1}" type="presParOf" srcId="{A104184C-B0DF-4BB0-A513-5D65746F6979}" destId="{52C90B99-0C32-44EF-88BA-2CCBC3FE06FC}" srcOrd="0" destOrd="0" presId="urn:microsoft.com/office/officeart/2005/8/layout/hierarchy1"/>
    <dgm:cxn modelId="{0DF2F867-6CD2-4DC8-A71F-5F07BA1786EF}" type="presParOf" srcId="{A104184C-B0DF-4BB0-A513-5D65746F6979}" destId="{FD433D3E-B552-45BF-A51D-730BD1B7FFAA}" srcOrd="1" destOrd="0" presId="urn:microsoft.com/office/officeart/2005/8/layout/hierarchy1"/>
    <dgm:cxn modelId="{E1BEE039-AD0F-40D0-ACD9-67C80656BD0D}" type="presParOf" srcId="{FD433D3E-B552-45BF-A51D-730BD1B7FFAA}" destId="{6F405D3C-545C-4EE0-B4C4-33DC96266634}" srcOrd="0" destOrd="0" presId="urn:microsoft.com/office/officeart/2005/8/layout/hierarchy1"/>
    <dgm:cxn modelId="{25FFB564-E270-465E-A654-5192CE928A24}" type="presParOf" srcId="{6F405D3C-545C-4EE0-B4C4-33DC96266634}" destId="{C6BF5F28-1360-4B20-95F1-985DF6B9CC7A}" srcOrd="0" destOrd="0" presId="urn:microsoft.com/office/officeart/2005/8/layout/hierarchy1"/>
    <dgm:cxn modelId="{B1E8879F-C0F5-4E45-8051-8EDFF3741D5D}" type="presParOf" srcId="{6F405D3C-545C-4EE0-B4C4-33DC96266634}" destId="{CBBCBF82-0C65-4E0C-9D16-B2442D954074}" srcOrd="1" destOrd="0" presId="urn:microsoft.com/office/officeart/2005/8/layout/hierarchy1"/>
    <dgm:cxn modelId="{79E67CD7-30E8-4D22-B66C-89513CDB7D63}" type="presParOf" srcId="{FD433D3E-B552-45BF-A51D-730BD1B7FFAA}" destId="{71F9671E-B32E-4567-83C4-85CC6F51B302}" srcOrd="1" destOrd="0" presId="urn:microsoft.com/office/officeart/2005/8/layout/hierarchy1"/>
    <dgm:cxn modelId="{D45570E2-EE11-4A21-996E-403C850CBBAA}" type="presParOf" srcId="{A104184C-B0DF-4BB0-A513-5D65746F6979}" destId="{B342EDDE-DCE5-4114-BC36-53DD4BC82123}" srcOrd="2" destOrd="0" presId="urn:microsoft.com/office/officeart/2005/8/layout/hierarchy1"/>
    <dgm:cxn modelId="{62924917-0105-4709-9CEC-8A61FCFF87E5}" type="presParOf" srcId="{A104184C-B0DF-4BB0-A513-5D65746F6979}" destId="{B631417E-18E2-42F2-ABF6-7F1DD30C5679}" srcOrd="3" destOrd="0" presId="urn:microsoft.com/office/officeart/2005/8/layout/hierarchy1"/>
    <dgm:cxn modelId="{BAD94FE4-0469-4F6A-809B-DE392F8F93A4}" type="presParOf" srcId="{B631417E-18E2-42F2-ABF6-7F1DD30C5679}" destId="{F9AAE62C-3C37-4914-9408-2F749119820D}" srcOrd="0" destOrd="0" presId="urn:microsoft.com/office/officeart/2005/8/layout/hierarchy1"/>
    <dgm:cxn modelId="{CA9EBE5A-D167-41A8-9507-7406A21BEE01}" type="presParOf" srcId="{F9AAE62C-3C37-4914-9408-2F749119820D}" destId="{2273B781-09B2-4622-9DF2-86E6BCA2271D}" srcOrd="0" destOrd="0" presId="urn:microsoft.com/office/officeart/2005/8/layout/hierarchy1"/>
    <dgm:cxn modelId="{1AA59528-89F7-420F-B129-4761A5E1E69C}" type="presParOf" srcId="{F9AAE62C-3C37-4914-9408-2F749119820D}" destId="{F4561631-B7F5-4E12-A91B-777216003284}" srcOrd="1" destOrd="0" presId="urn:microsoft.com/office/officeart/2005/8/layout/hierarchy1"/>
    <dgm:cxn modelId="{C586C72E-DCE8-4034-A2BD-8F3183EF7FFE}" type="presParOf" srcId="{B631417E-18E2-42F2-ABF6-7F1DD30C5679}" destId="{AFACB2F8-7E61-4467-A371-FE7130B89127}" srcOrd="1" destOrd="0" presId="urn:microsoft.com/office/officeart/2005/8/layout/hierarchy1"/>
    <dgm:cxn modelId="{ED61B138-FB39-4804-8D19-1B6AE1D8BD17}" type="presParOf" srcId="{A104184C-B0DF-4BB0-A513-5D65746F6979}" destId="{F584750D-A5C9-4160-8A67-D12814AEF476}" srcOrd="4" destOrd="0" presId="urn:microsoft.com/office/officeart/2005/8/layout/hierarchy1"/>
    <dgm:cxn modelId="{11695F6B-4657-40A8-B3BF-9CC39DB1A679}" type="presParOf" srcId="{A104184C-B0DF-4BB0-A513-5D65746F6979}" destId="{347780A9-4722-4624-A3A1-CA318A3F4FD7}" srcOrd="5" destOrd="0" presId="urn:microsoft.com/office/officeart/2005/8/layout/hierarchy1"/>
    <dgm:cxn modelId="{83FECA74-6656-4D5C-94ED-54D897F8C4D9}" type="presParOf" srcId="{347780A9-4722-4624-A3A1-CA318A3F4FD7}" destId="{ECF0B22F-3753-48BB-98F5-DA34C7B78194}" srcOrd="0" destOrd="0" presId="urn:microsoft.com/office/officeart/2005/8/layout/hierarchy1"/>
    <dgm:cxn modelId="{418269FB-40D7-4CAF-892D-5EE81F060B5B}" type="presParOf" srcId="{ECF0B22F-3753-48BB-98F5-DA34C7B78194}" destId="{9E453F91-3515-436F-A92F-5B39A84B1B82}" srcOrd="0" destOrd="0" presId="urn:microsoft.com/office/officeart/2005/8/layout/hierarchy1"/>
    <dgm:cxn modelId="{CFE45DDB-C4DB-46A6-831A-8194B96E73A1}" type="presParOf" srcId="{ECF0B22F-3753-48BB-98F5-DA34C7B78194}" destId="{07B40EEF-8273-4002-BDD7-B268DC52EB56}" srcOrd="1" destOrd="0" presId="urn:microsoft.com/office/officeart/2005/8/layout/hierarchy1"/>
    <dgm:cxn modelId="{88F6BFFA-609F-4BBA-9E77-F23C906E8436}" type="presParOf" srcId="{347780A9-4722-4624-A3A1-CA318A3F4FD7}" destId="{682277AF-64AE-4A54-8049-46B6CD6DD597}" srcOrd="1" destOrd="0" presId="urn:microsoft.com/office/officeart/2005/8/layout/hierarchy1"/>
    <dgm:cxn modelId="{CDD68223-914C-46A0-BDCD-B957CE65CC7B}" type="presParOf" srcId="{A104184C-B0DF-4BB0-A513-5D65746F6979}" destId="{F47B0C61-9097-4611-AE2D-7BFE35A598A1}" srcOrd="6" destOrd="0" presId="urn:microsoft.com/office/officeart/2005/8/layout/hierarchy1"/>
    <dgm:cxn modelId="{089D02D8-888F-4B04-97DF-78CFE93CEB1A}" type="presParOf" srcId="{A104184C-B0DF-4BB0-A513-5D65746F6979}" destId="{FA32C2B9-8421-414D-9B7B-EA2824D102CC}" srcOrd="7" destOrd="0" presId="urn:microsoft.com/office/officeart/2005/8/layout/hierarchy1"/>
    <dgm:cxn modelId="{E7E1F34F-E94E-4643-A859-961B616B4255}" type="presParOf" srcId="{FA32C2B9-8421-414D-9B7B-EA2824D102CC}" destId="{9459EDB3-7ACF-4F08-8062-012FE913516D}" srcOrd="0" destOrd="0" presId="urn:microsoft.com/office/officeart/2005/8/layout/hierarchy1"/>
    <dgm:cxn modelId="{1065A070-C6AA-4C38-8E70-92CC649DA651}" type="presParOf" srcId="{9459EDB3-7ACF-4F08-8062-012FE913516D}" destId="{6FDFC33D-215E-41FF-ACDF-AD0336830B2C}" srcOrd="0" destOrd="0" presId="urn:microsoft.com/office/officeart/2005/8/layout/hierarchy1"/>
    <dgm:cxn modelId="{D16B3E77-ABCF-4C81-A19F-77E17BB4944C}" type="presParOf" srcId="{9459EDB3-7ACF-4F08-8062-012FE913516D}" destId="{306C068E-1D78-4166-BC54-3985B52904F8}" srcOrd="1" destOrd="0" presId="urn:microsoft.com/office/officeart/2005/8/layout/hierarchy1"/>
    <dgm:cxn modelId="{8CD16558-91D4-4238-B72D-8F2425ED69C9}" type="presParOf" srcId="{FA32C2B9-8421-414D-9B7B-EA2824D102CC}" destId="{E80B7FDC-C510-4FE1-9833-F8A2B99F2340}" srcOrd="1" destOrd="0" presId="urn:microsoft.com/office/officeart/2005/8/layout/hierarchy1"/>
    <dgm:cxn modelId="{963BE5A7-CED9-4ECB-8BA3-01A518CEAA00}" type="presParOf" srcId="{9CE4E4AE-292E-4BD8-9231-F549C4FA8C01}" destId="{4F2F51A8-583F-41F4-9062-9E097C9C2C26}" srcOrd="4" destOrd="0" presId="urn:microsoft.com/office/officeart/2005/8/layout/hierarchy1"/>
    <dgm:cxn modelId="{C805EAE4-D13B-4C01-A71C-B41442985A51}" type="presParOf" srcId="{9CE4E4AE-292E-4BD8-9231-F549C4FA8C01}" destId="{CF53AFBB-883A-46DB-8AF0-C971821FDA41}" srcOrd="5" destOrd="0" presId="urn:microsoft.com/office/officeart/2005/8/layout/hierarchy1"/>
    <dgm:cxn modelId="{2CF196FD-5D1E-45D8-94BF-D604A787E66D}" type="presParOf" srcId="{CF53AFBB-883A-46DB-8AF0-C971821FDA41}" destId="{14A02A2F-A6C7-40FE-A0B6-B9F68F50E47B}" srcOrd="0" destOrd="0" presId="urn:microsoft.com/office/officeart/2005/8/layout/hierarchy1"/>
    <dgm:cxn modelId="{5EF7C7E0-371B-4259-8216-865CE7AD1273}" type="presParOf" srcId="{14A02A2F-A6C7-40FE-A0B6-B9F68F50E47B}" destId="{010F1DF3-BFF1-4A91-9C9F-6C2B3CB7CF45}" srcOrd="0" destOrd="0" presId="urn:microsoft.com/office/officeart/2005/8/layout/hierarchy1"/>
    <dgm:cxn modelId="{51D6393A-99C6-4AC6-AFF8-F9BB0D1D2F25}" type="presParOf" srcId="{14A02A2F-A6C7-40FE-A0B6-B9F68F50E47B}" destId="{3EBFC41B-6611-497A-8593-373A4CB4B04B}" srcOrd="1" destOrd="0" presId="urn:microsoft.com/office/officeart/2005/8/layout/hierarchy1"/>
    <dgm:cxn modelId="{2BAA05EA-C75D-4775-A13C-1CD8413B6114}" type="presParOf" srcId="{CF53AFBB-883A-46DB-8AF0-C971821FDA41}" destId="{C1607257-5B3B-4084-AF7C-159AB3A6D399}" srcOrd="1" destOrd="0" presId="urn:microsoft.com/office/officeart/2005/8/layout/hierarchy1"/>
    <dgm:cxn modelId="{F54D8AEB-B2AE-4CD1-8510-9DB2DC272138}" type="presParOf" srcId="{9CE4E4AE-292E-4BD8-9231-F549C4FA8C01}" destId="{0D0F2114-A029-45CA-96B1-186D7342183F}" srcOrd="6" destOrd="0" presId="urn:microsoft.com/office/officeart/2005/8/layout/hierarchy1"/>
    <dgm:cxn modelId="{3A24C750-F9F4-4CCB-BA5E-8BA52A579012}" type="presParOf" srcId="{9CE4E4AE-292E-4BD8-9231-F549C4FA8C01}" destId="{C25DC723-F3A7-41CB-B3BB-6FFBF5AE24F0}" srcOrd="7" destOrd="0" presId="urn:microsoft.com/office/officeart/2005/8/layout/hierarchy1"/>
    <dgm:cxn modelId="{1E58BE7A-BD64-4BA5-9120-D30C6E93482B}" type="presParOf" srcId="{C25DC723-F3A7-41CB-B3BB-6FFBF5AE24F0}" destId="{51C062BD-C775-4EB5-B983-27048C040CB6}" srcOrd="0" destOrd="0" presId="urn:microsoft.com/office/officeart/2005/8/layout/hierarchy1"/>
    <dgm:cxn modelId="{F88BE964-4F66-405B-AB2F-2F56E9B5E32E}" type="presParOf" srcId="{51C062BD-C775-4EB5-B983-27048C040CB6}" destId="{3B05C3DF-ABB6-40BA-852C-2BEF01A519AB}" srcOrd="0" destOrd="0" presId="urn:microsoft.com/office/officeart/2005/8/layout/hierarchy1"/>
    <dgm:cxn modelId="{4949B618-5B89-4966-8BEA-23A44E718A7E}" type="presParOf" srcId="{51C062BD-C775-4EB5-B983-27048C040CB6}" destId="{FED17AB5-0905-42BB-99D6-EAE81FC392C3}" srcOrd="1" destOrd="0" presId="urn:microsoft.com/office/officeart/2005/8/layout/hierarchy1"/>
    <dgm:cxn modelId="{DEEC0795-1641-4B8D-9E22-8A468278BF92}" type="presParOf" srcId="{C25DC723-F3A7-41CB-B3BB-6FFBF5AE24F0}" destId="{AE25536F-F897-4CC0-A77C-AECA014B26CB}" srcOrd="1" destOrd="0" presId="urn:microsoft.com/office/officeart/2005/8/layout/hierarchy1"/>
    <dgm:cxn modelId="{DCE74AB2-24B7-403A-A86A-14A9CFB88007}" type="presParOf" srcId="{9CE4E4AE-292E-4BD8-9231-F549C4FA8C01}" destId="{9157B8AD-2027-438C-BB1F-FF2B52F0B972}" srcOrd="8" destOrd="0" presId="urn:microsoft.com/office/officeart/2005/8/layout/hierarchy1"/>
    <dgm:cxn modelId="{C0323FC8-31F4-481C-B083-B233099BF5BF}" type="presParOf" srcId="{9CE4E4AE-292E-4BD8-9231-F549C4FA8C01}" destId="{2C68724C-E026-4020-93CA-F5A2CC621413}" srcOrd="9" destOrd="0" presId="urn:microsoft.com/office/officeart/2005/8/layout/hierarchy1"/>
    <dgm:cxn modelId="{C6AE78AE-FBB8-4A1B-81D5-7F74B508A14D}" type="presParOf" srcId="{2C68724C-E026-4020-93CA-F5A2CC621413}" destId="{3CD68FA6-71D3-4B40-AF60-2321587A6B59}" srcOrd="0" destOrd="0" presId="urn:microsoft.com/office/officeart/2005/8/layout/hierarchy1"/>
    <dgm:cxn modelId="{5F2A9008-0DA6-4243-AF68-BB75EA54F810}" type="presParOf" srcId="{3CD68FA6-71D3-4B40-AF60-2321587A6B59}" destId="{81BBAA7F-4328-4BD7-9FE9-EB65E341D05A}" srcOrd="0" destOrd="0" presId="urn:microsoft.com/office/officeart/2005/8/layout/hierarchy1"/>
    <dgm:cxn modelId="{70ED1D1C-9258-47B9-B963-55EFC071ADBB}" type="presParOf" srcId="{3CD68FA6-71D3-4B40-AF60-2321587A6B59}" destId="{D4264935-395C-4B3D-89EB-13216793E40B}" srcOrd="1" destOrd="0" presId="urn:microsoft.com/office/officeart/2005/8/layout/hierarchy1"/>
    <dgm:cxn modelId="{852EC523-6237-4ACD-BE2E-2D60A4F9A5E3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forms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b="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employees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7A576A00-3746-4543-B31B-2C7AF5EC71B3}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87E0A00-87CC-4977-BADE-E009ABA2FE16}" type="parTrans" cxnId="{0A946FB1-9192-4C61-9A90-C1345CA0E822}">
      <dgm:prSet/>
      <dgm:spPr/>
      <dgm:t>
        <a:bodyPr/>
        <a:lstStyle/>
        <a:p>
          <a:endParaRPr lang="en-US"/>
        </a:p>
      </dgm:t>
    </dgm:pt>
    <dgm:pt modelId="{128CECD7-3C44-453E-8AFA-A5A8B1E377DF}" type="sibTrans" cxnId="{0A946FB1-9192-4C61-9A90-C1345CA0E822}">
      <dgm:prSet/>
      <dgm:spPr/>
      <dgm:t>
        <a:bodyPr/>
        <a:lstStyle/>
        <a:p>
          <a:endParaRPr lang="en-US"/>
        </a:p>
      </dgm:t>
    </dgm:pt>
    <dgm:pt modelId="{18F4A2D4-D7FB-45BA-B033-13D83791CF30}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joe.jpg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C5A7BAB-266E-4E1B-B7EB-E4E9A66622A0}" type="parTrans" cxnId="{AF1D8944-C82A-49C2-834C-B38AF66222DB}">
      <dgm:prSet/>
      <dgm:spPr/>
      <dgm:t>
        <a:bodyPr/>
        <a:lstStyle/>
        <a:p>
          <a:endParaRPr lang="en-US"/>
        </a:p>
      </dgm:t>
    </dgm:pt>
    <dgm:pt modelId="{C3BCB9ED-3ACC-4593-A90E-A842EF9C1EA4}" type="sibTrans" cxnId="{AF1D8944-C82A-49C2-834C-B38AF66222DB}">
      <dgm:prSet/>
      <dgm:spPr/>
      <dgm:t>
        <a:bodyPr/>
        <a:lstStyle/>
        <a:p>
          <a:endParaRPr lang="en-US"/>
        </a:p>
      </dgm:t>
    </dgm:pt>
    <dgm:pt modelId="{BC8F698D-3139-498B-B621-BDEC58DF3448}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jill.jpg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0598E67-459B-464A-B376-1BB0DDDB3A98}" type="parTrans" cxnId="{276FF447-1222-4991-A2DA-3E2465921F22}">
      <dgm:prSet/>
      <dgm:spPr/>
      <dgm:t>
        <a:bodyPr/>
        <a:lstStyle/>
        <a:p>
          <a:endParaRPr lang="en-US"/>
        </a:p>
      </dgm:t>
    </dgm:pt>
    <dgm:pt modelId="{4E33D7FF-96D5-426A-B68B-D7F4D5D705A3}" type="sibTrans" cxnId="{276FF447-1222-4991-A2DA-3E2465921F22}">
      <dgm:prSet/>
      <dgm:spPr/>
      <dgm:t>
        <a:bodyPr/>
        <a:lstStyle/>
        <a:p>
          <a:endParaRPr lang="en-US"/>
        </a:p>
      </dgm:t>
    </dgm:pt>
    <dgm:pt modelId="{947C4086-3905-4A66-B020-A20C9A77467E}">
      <dgm:prSet phldrT="[Text]"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0F4B72B-74A8-40C2-A805-16C919894AA5}" type="parTrans" cxnId="{1359EC00-C9C8-43BD-976D-70183DA85622}">
      <dgm:prSet/>
      <dgm:spPr/>
      <dgm:t>
        <a:bodyPr/>
        <a:lstStyle/>
        <a:p>
          <a:endParaRPr lang="en-US"/>
        </a:p>
      </dgm:t>
    </dgm:pt>
    <dgm:pt modelId="{D055050A-AA11-4CA2-8BE2-6FD6A560E57F}" type="sibTrans" cxnId="{1359EC00-C9C8-43BD-976D-70183DA85622}">
      <dgm:prSet/>
      <dgm:spPr/>
      <dgm:t>
        <a:bodyPr/>
        <a:lstStyle/>
        <a:p>
          <a:endParaRPr lang="en-US"/>
        </a:p>
      </dgm:t>
    </dgm:pt>
    <dgm:pt modelId="{54220B02-E106-4F4C-8404-70BD96AD8B02}">
      <dgm:prSet phldrT="[Text]"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inputs.css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255B822-9A25-454E-BC47-F12339F70F29}" type="parTrans" cxnId="{C1F7B9B7-2477-4966-9A40-AA2DF3FB461E}">
      <dgm:prSet/>
      <dgm:spPr/>
      <dgm:t>
        <a:bodyPr/>
        <a:lstStyle/>
        <a:p>
          <a:endParaRPr lang="en-US"/>
        </a:p>
      </dgm:t>
    </dgm:pt>
    <dgm:pt modelId="{E48D3E42-05FA-4542-9A12-15C4DBCF4A73}" type="sibTrans" cxnId="{C1F7B9B7-2477-4966-9A40-AA2DF3FB461E}">
      <dgm:prSet/>
      <dgm:spPr/>
      <dgm:t>
        <a:bodyPr/>
        <a:lstStyle/>
        <a:p>
          <a:endParaRPr lang="en-US"/>
        </a:p>
      </dgm:t>
    </dgm:pt>
    <dgm:pt modelId="{24126E73-BF7A-42F5-AE24-6B6B63214D7B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dresses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8BB4D88-013D-4189-9CEC-33AF10B365F1}" type="parTrans" cxnId="{E2D3C83D-B273-4BF4-8624-93A4E83E73AD}">
      <dgm:prSet/>
      <dgm:spPr/>
      <dgm:t>
        <a:bodyPr/>
        <a:lstStyle/>
        <a:p>
          <a:endParaRPr lang="en-US"/>
        </a:p>
      </dgm:t>
    </dgm:pt>
    <dgm:pt modelId="{D372FA14-69CE-46FF-8C2B-5AAEA493CB99}" type="sibTrans" cxnId="{E2D3C83D-B273-4BF4-8624-93A4E83E73AD}">
      <dgm:prSet/>
      <dgm:spPr/>
      <dgm:t>
        <a:bodyPr/>
        <a:lstStyle/>
        <a:p>
          <a:endParaRPr lang="en-US"/>
        </a:p>
      </dgm:t>
    </dgm:pt>
    <dgm:pt modelId="{87151184-82AB-40FA-8FA0-38D00EE31BD7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shoes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4A132AB-D687-43AE-AB99-00DAE98BA363}" type="parTrans" cxnId="{B136D0B9-0741-419A-A659-8A34FF3A785C}">
      <dgm:prSet/>
      <dgm:spPr/>
      <dgm:t>
        <a:bodyPr/>
        <a:lstStyle/>
        <a:p>
          <a:endParaRPr lang="en-US"/>
        </a:p>
      </dgm:t>
    </dgm:pt>
    <dgm:pt modelId="{4EAF5AD1-1712-43C5-B210-5074164DC809}" type="sibTrans" cxnId="{B136D0B9-0741-419A-A659-8A34FF3A785C}">
      <dgm:prSet/>
      <dgm:spPr/>
      <dgm:t>
        <a:bodyPr/>
        <a:lstStyle/>
        <a:p>
          <a:endParaRPr lang="en-US"/>
        </a:p>
      </dgm:t>
    </dgm:pt>
    <dgm:pt modelId="{3FE3A310-0A5F-4186-BBBA-DC5AC229B044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gowns.htm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A0E7F14-25F5-4094-8595-1DA01678E8EE}" type="parTrans" cxnId="{3ED63F5D-AF74-42E8-9992-2F0432290AC5}">
      <dgm:prSet/>
      <dgm:spPr/>
      <dgm:t>
        <a:bodyPr/>
        <a:lstStyle/>
        <a:p>
          <a:endParaRPr lang="en-US"/>
        </a:p>
      </dgm:t>
    </dgm:pt>
    <dgm:pt modelId="{471AA598-120B-4EAD-8ED9-8BE888C1E16D}" type="sibTrans" cxnId="{3ED63F5D-AF74-42E8-9992-2F0432290AC5}">
      <dgm:prSet/>
      <dgm:spPr/>
      <dgm:t>
        <a:bodyPr/>
        <a:lstStyle/>
        <a:p>
          <a:endParaRPr lang="en-US"/>
        </a:p>
      </dgm:t>
    </dgm:pt>
    <dgm:pt modelId="{8AB0A6FA-429E-4939-B7B7-065FF8142B54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leasure.htm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3126464-B0E6-44D4-9FA4-1E2DA2707322}" type="parTrans" cxnId="{1D3515C6-4C99-4A9A-A852-380F356DFD1B}">
      <dgm:prSet/>
      <dgm:spPr/>
      <dgm:t>
        <a:bodyPr/>
        <a:lstStyle/>
        <a:p>
          <a:endParaRPr lang="en-US"/>
        </a:p>
      </dgm:t>
    </dgm:pt>
    <dgm:pt modelId="{3FC39A7C-ADB3-419B-AB9E-4921DE0EB432}" type="sibTrans" cxnId="{1D3515C6-4C99-4A9A-A852-380F356DFD1B}">
      <dgm:prSet/>
      <dgm:spPr/>
      <dgm:t>
        <a:bodyPr/>
        <a:lstStyle/>
        <a:p>
          <a:endParaRPr lang="en-US"/>
        </a:p>
      </dgm:t>
    </dgm:pt>
    <dgm:pt modelId="{BA5709CF-3D4E-4F2E-9B9A-01C1BBDDF745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heels.htm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78E3A03-4372-4B91-8719-E4D60BB5DAD2}" type="parTrans" cxnId="{9B93D1E9-CE10-4AA5-835E-BEA6B79F345C}">
      <dgm:prSet/>
      <dgm:spPr/>
      <dgm:t>
        <a:bodyPr/>
        <a:lstStyle/>
        <a:p>
          <a:endParaRPr lang="en-US"/>
        </a:p>
      </dgm:t>
    </dgm:pt>
    <dgm:pt modelId="{5D2CCDE5-C6CE-475B-A4E9-FC9D24762ED5}" type="sibTrans" cxnId="{9B93D1E9-CE10-4AA5-835E-BEA6B79F345C}">
      <dgm:prSet/>
      <dgm:spPr/>
      <dgm:t>
        <a:bodyPr/>
        <a:lstStyle/>
        <a:p>
          <a:endParaRPr lang="en-US"/>
        </a:p>
      </dgm:t>
    </dgm:pt>
    <dgm:pt modelId="{CA684E63-B589-4208-875C-9AEE1F3FB6B6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sandals.htm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E84AEEA-B5CD-478E-93FB-A04E7B516398}" type="parTrans" cxnId="{36F99BD6-2628-475D-968A-35AC081F2D66}">
      <dgm:prSet/>
      <dgm:spPr/>
      <dgm:t>
        <a:bodyPr/>
        <a:lstStyle/>
        <a:p>
          <a:endParaRPr lang="en-US"/>
        </a:p>
      </dgm:t>
    </dgm:pt>
    <dgm:pt modelId="{47B8B335-BFDB-4AFE-91B6-DF1459BF823F}" type="sibTrans" cxnId="{36F99BD6-2628-475D-968A-35AC081F2D66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ScaleX="129934" custLinFactY="-424" custLinFactNeighborX="-532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4E5E9998-3CA4-4E7F-98E5-7909563B035A}" type="pres">
      <dgm:prSet presAssocID="{C1D2AE68-5C57-407E-A54D-3EEABA3E989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0" presStyleCnt="2"/>
      <dgm:spPr>
        <a:noFill/>
      </dgm:spPr>
    </dgm:pt>
    <dgm:pt modelId="{7DFAEF1E-88B0-4462-BCB6-AD6568861405}" type="pres">
      <dgm:prSet presAssocID="{83F9D2CF-5A98-4A4F-A1E4-C8C166093020}" presName="text2" presStyleLbl="fgAcc2" presStyleIdx="0" presStyleCnt="5" custLinFactX="221469" custLinFactNeighborX="300000" custLinFactNeighborY="-3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8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6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8" custLinFactX="208793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8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6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8" custLinFactX="200849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2D80267C-12F6-4051-B259-5412E344E3A0}" type="pres">
      <dgm:prSet presAssocID="{1255B822-9A25-454E-BC47-F12339F70F29}" presName="Name23" presStyleLbl="parChTrans1D4" presStyleIdx="0" presStyleCnt="10"/>
      <dgm:spPr/>
      <dgm:t>
        <a:bodyPr/>
        <a:lstStyle/>
        <a:p>
          <a:endParaRPr lang="en-US"/>
        </a:p>
      </dgm:t>
    </dgm:pt>
    <dgm:pt modelId="{652B1B3F-B7FE-4D72-8C74-650A5DE94F10}" type="pres">
      <dgm:prSet presAssocID="{54220B02-E106-4F4C-8404-70BD96AD8B02}" presName="hierRoot4" presStyleCnt="0"/>
      <dgm:spPr/>
    </dgm:pt>
    <dgm:pt modelId="{0A6E6BA1-D069-4693-B8ED-6AFABEFB11F4}" type="pres">
      <dgm:prSet presAssocID="{54220B02-E106-4F4C-8404-70BD96AD8B02}" presName="composite4" presStyleCnt="0"/>
      <dgm:spPr/>
    </dgm:pt>
    <dgm:pt modelId="{A760876E-096A-447B-AA6D-3FC4B25D6175}" type="pres">
      <dgm:prSet presAssocID="{54220B02-E106-4F4C-8404-70BD96AD8B02}" presName="background4" presStyleLbl="node4" presStyleIdx="0" presStyleCnt="6"/>
      <dgm:spPr>
        <a:noFill/>
      </dgm:spPr>
    </dgm:pt>
    <dgm:pt modelId="{9B0F3106-1154-418F-B531-29FAA17FED57}" type="pres">
      <dgm:prSet presAssocID="{54220B02-E106-4F4C-8404-70BD96AD8B02}" presName="text4" presStyleLbl="fgAcc4" presStyleIdx="0" presStyleCnt="10" custLinFactX="205865" custLinFactNeighborX="300000" custLinFactNeighborY="67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617F9-37D0-4DED-A526-CB16EF7EF550}" type="pres">
      <dgm:prSet presAssocID="{54220B02-E106-4F4C-8404-70BD96AD8B02}" presName="hierChild5" presStyleCnt="0"/>
      <dgm:spPr/>
    </dgm:pt>
    <dgm:pt modelId="{366F1A47-CF2B-492A-9403-899A00B4475C}" type="pres">
      <dgm:prSet presAssocID="{40F4B72B-74A8-40C2-A805-16C919894AA5}" presName="Name23" presStyleLbl="parChTrans1D4" presStyleIdx="1" presStyleCnt="10"/>
      <dgm:spPr/>
      <dgm:t>
        <a:bodyPr/>
        <a:lstStyle/>
        <a:p>
          <a:endParaRPr lang="en-US"/>
        </a:p>
      </dgm:t>
    </dgm:pt>
    <dgm:pt modelId="{D7F108AA-C784-4ECD-860B-A9ADE2D9463D}" type="pres">
      <dgm:prSet presAssocID="{947C4086-3905-4A66-B020-A20C9A77467E}" presName="hierRoot4" presStyleCnt="0"/>
      <dgm:spPr/>
    </dgm:pt>
    <dgm:pt modelId="{38DCAA1D-AB01-44D1-9BCC-F533856083F8}" type="pres">
      <dgm:prSet presAssocID="{947C4086-3905-4A66-B020-A20C9A77467E}" presName="composite4" presStyleCnt="0"/>
      <dgm:spPr/>
    </dgm:pt>
    <dgm:pt modelId="{70C66C08-2A2D-4319-9A97-528D6A3BC518}" type="pres">
      <dgm:prSet presAssocID="{947C4086-3905-4A66-B020-A20C9A77467E}" presName="background4" presStyleLbl="node4" presStyleIdx="1" presStyleCnt="6"/>
      <dgm:spPr>
        <a:noFill/>
      </dgm:spPr>
    </dgm:pt>
    <dgm:pt modelId="{92941191-45E4-42A3-98C4-53151D0655D1}" type="pres">
      <dgm:prSet presAssocID="{947C4086-3905-4A66-B020-A20C9A77467E}" presName="text4" presStyleLbl="fgAcc4" presStyleIdx="1" presStyleCnt="10" custLinFactX="205669" custLinFactNeighborX="300000" custLinFactNeighborY="67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279E5-D6D6-4F5A-B9EF-DD31158419A0}" type="pres">
      <dgm:prSet presAssocID="{947C4086-3905-4A66-B020-A20C9A77467E}" presName="hierChild5" presStyleCnt="0"/>
      <dgm:spPr/>
    </dgm:pt>
    <dgm:pt modelId="{AA6FE8EF-0EB2-4621-8A66-1C16B5F085EB}" type="pres">
      <dgm:prSet presAssocID="{C08093D8-BFC5-4D36-A020-BEEAB269EA13}" presName="Name17" presStyleLbl="parChTrans1D3" presStyleIdx="2" presStyleCnt="8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6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8" custLinFactX="200000" custLinFactNeighborX="292904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1" presStyleCnt="5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1" presStyleCnt="2"/>
      <dgm:spPr>
        <a:noFill/>
      </dgm:spPr>
    </dgm:pt>
    <dgm:pt modelId="{37390E8B-2B35-43A4-BD6A-F59B6224D54B}" type="pres">
      <dgm:prSet presAssocID="{5528FD3C-DDC6-48C8-942B-4A1A61770320}" presName="text2" presStyleLbl="fgAcc2" presStyleIdx="1" presStyleCnt="5" custLinFactX="205020" custLinFactNeighborX="300000" custLinFactNeighborY="2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8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6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8" custScaleX="121000" custLinFactX="206081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8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6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8" custLinFactX="200000" custLinFactNeighborX="29947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498511CB-BA04-4B1B-A683-FF127D1F0BCA}" type="pres">
      <dgm:prSet presAssocID="{9C5A7BAB-266E-4E1B-B7EB-E4E9A66622A0}" presName="Name23" presStyleLbl="parChTrans1D4" presStyleIdx="2" presStyleCnt="10"/>
      <dgm:spPr/>
      <dgm:t>
        <a:bodyPr/>
        <a:lstStyle/>
        <a:p>
          <a:endParaRPr lang="en-US"/>
        </a:p>
      </dgm:t>
    </dgm:pt>
    <dgm:pt modelId="{A7D015BD-1B6F-4B31-9265-37EAFC8BA2B0}" type="pres">
      <dgm:prSet presAssocID="{18F4A2D4-D7FB-45BA-B033-13D83791CF30}" presName="hierRoot4" presStyleCnt="0"/>
      <dgm:spPr/>
    </dgm:pt>
    <dgm:pt modelId="{7B148625-6ADF-49DE-9E2E-F00D03801A13}" type="pres">
      <dgm:prSet presAssocID="{18F4A2D4-D7FB-45BA-B033-13D83791CF30}" presName="composite4" presStyleCnt="0"/>
      <dgm:spPr/>
    </dgm:pt>
    <dgm:pt modelId="{C92C2510-BF55-4915-99CD-01B76CE14118}" type="pres">
      <dgm:prSet presAssocID="{18F4A2D4-D7FB-45BA-B033-13D83791CF30}" presName="background4" presStyleLbl="node4" presStyleIdx="2" presStyleCnt="6"/>
      <dgm:spPr>
        <a:noFill/>
      </dgm:spPr>
    </dgm:pt>
    <dgm:pt modelId="{B57C1E39-7DBE-434F-831A-B2D0ED9A453B}" type="pres">
      <dgm:prSet presAssocID="{18F4A2D4-D7FB-45BA-B033-13D83791CF30}" presName="text4" presStyleLbl="fgAcc4" presStyleIdx="2" presStyleCnt="10" custLinFactX="200000" custLinFactNeighborX="283443" custLinFactNeighborY="705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5BEF1-4497-481E-81D2-68BD0F782DFD}" type="pres">
      <dgm:prSet presAssocID="{18F4A2D4-D7FB-45BA-B033-13D83791CF30}" presName="hierChild5" presStyleCnt="0"/>
      <dgm:spPr/>
    </dgm:pt>
    <dgm:pt modelId="{297D6CCA-47F7-4AE3-AEC7-68C8601C8164}" type="pres">
      <dgm:prSet presAssocID="{B0598E67-459B-464A-B376-1BB0DDDB3A98}" presName="Name23" presStyleLbl="parChTrans1D4" presStyleIdx="3" presStyleCnt="10"/>
      <dgm:spPr/>
      <dgm:t>
        <a:bodyPr/>
        <a:lstStyle/>
        <a:p>
          <a:endParaRPr lang="en-US"/>
        </a:p>
      </dgm:t>
    </dgm:pt>
    <dgm:pt modelId="{2AFBBCA6-C82A-44FF-85B0-69843C6E6F78}" type="pres">
      <dgm:prSet presAssocID="{BC8F698D-3139-498B-B621-BDEC58DF3448}" presName="hierRoot4" presStyleCnt="0"/>
      <dgm:spPr/>
    </dgm:pt>
    <dgm:pt modelId="{876684E5-EE2B-4A8E-8D4E-15E8E53B74C9}" type="pres">
      <dgm:prSet presAssocID="{BC8F698D-3139-498B-B621-BDEC58DF3448}" presName="composite4" presStyleCnt="0"/>
      <dgm:spPr/>
    </dgm:pt>
    <dgm:pt modelId="{BD9CAD91-8C1B-471F-AE35-EC02A5C4D5A8}" type="pres">
      <dgm:prSet presAssocID="{BC8F698D-3139-498B-B621-BDEC58DF3448}" presName="background4" presStyleLbl="node4" presStyleIdx="3" presStyleCnt="6"/>
      <dgm:spPr>
        <a:noFill/>
      </dgm:spPr>
    </dgm:pt>
    <dgm:pt modelId="{1C3B202C-6922-4DE7-B149-F84FD27209F2}" type="pres">
      <dgm:prSet presAssocID="{BC8F698D-3139-498B-B621-BDEC58DF3448}" presName="text4" presStyleLbl="fgAcc4" presStyleIdx="3" presStyleCnt="10" custLinFactX="200000" custLinFactNeighborX="266611" custLinFactNeighborY="70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50834-3FA8-433B-8703-36C1A8A8C5A3}" type="pres">
      <dgm:prSet presAssocID="{BC8F698D-3139-498B-B621-BDEC58DF3448}" presName="hierChild5" presStyleCnt="0"/>
      <dgm:spPr/>
    </dgm:pt>
    <dgm:pt modelId="{E7763936-8CD1-4DC2-90A5-B74E21CE1DB8}" type="pres">
      <dgm:prSet presAssocID="{987E0A00-87CC-4977-BADE-E009ABA2FE16}" presName="Name17" presStyleLbl="parChTrans1D3" presStyleIdx="5" presStyleCnt="8"/>
      <dgm:spPr/>
      <dgm:t>
        <a:bodyPr/>
        <a:lstStyle/>
        <a:p>
          <a:endParaRPr lang="en-US"/>
        </a:p>
      </dgm:t>
    </dgm:pt>
    <dgm:pt modelId="{8BCF2847-6040-4073-9354-448533515366}" type="pres">
      <dgm:prSet presAssocID="{7A576A00-3746-4543-B31B-2C7AF5EC71B3}" presName="hierRoot3" presStyleCnt="0"/>
      <dgm:spPr/>
    </dgm:pt>
    <dgm:pt modelId="{10FE5818-EE2F-401F-A73D-B1CA52E74ABC}" type="pres">
      <dgm:prSet presAssocID="{7A576A00-3746-4543-B31B-2C7AF5EC71B3}" presName="composite3" presStyleCnt="0"/>
      <dgm:spPr/>
    </dgm:pt>
    <dgm:pt modelId="{D717EFCB-E108-4A48-9B3F-8112DE16819A}" type="pres">
      <dgm:prSet presAssocID="{7A576A00-3746-4543-B31B-2C7AF5EC71B3}" presName="background3" presStyleLbl="node3" presStyleIdx="5" presStyleCnt="6"/>
      <dgm:spPr>
        <a:noFill/>
      </dgm:spPr>
    </dgm:pt>
    <dgm:pt modelId="{A3E2B1F6-6D4C-40DF-8D40-6E83FF0D9D45}" type="pres">
      <dgm:prSet presAssocID="{7A576A00-3746-4543-B31B-2C7AF5EC71B3}" presName="text3" presStyleLbl="fgAcc3" presStyleIdx="5" presStyleCnt="8" custLinFactX="200000" custLinFactNeighborX="226442" custLinFactNeighborY="563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494E8-B4F2-4E7F-8765-75CBAC5D6FD7}" type="pres">
      <dgm:prSet presAssocID="{7A576A00-3746-4543-B31B-2C7AF5EC71B3}" presName="hierChild4" presStyleCnt="0"/>
      <dgm:spPr/>
    </dgm:pt>
    <dgm:pt modelId="{B8514C8C-84DC-4216-BB73-7D5EB05B4EB9}" type="pres">
      <dgm:prSet presAssocID="{BD2AA946-C853-4EDD-AD92-73D1DC05500D}" presName="Name23" presStyleLbl="parChTrans1D4" presStyleIdx="4" presStyleCnt="10"/>
      <dgm:spPr/>
      <dgm:t>
        <a:bodyPr/>
        <a:lstStyle/>
        <a:p>
          <a:endParaRPr lang="en-US"/>
        </a:p>
      </dgm:t>
    </dgm:pt>
    <dgm:pt modelId="{969F120D-3368-4064-BD5C-1D2664EBF8AE}" type="pres">
      <dgm:prSet presAssocID="{6BFB5314-88CA-416E-80B5-E003BF66301E}" presName="hierRoot4" presStyleCnt="0"/>
      <dgm:spPr/>
    </dgm:pt>
    <dgm:pt modelId="{BA0736E7-A050-480A-8A3A-BEE287EA534E}" type="pres">
      <dgm:prSet presAssocID="{6BFB5314-88CA-416E-80B5-E003BF66301E}" presName="composite4" presStyleCnt="0"/>
      <dgm:spPr/>
    </dgm:pt>
    <dgm:pt modelId="{495E03C1-E149-43D4-BFF5-825AADF2E42B}" type="pres">
      <dgm:prSet presAssocID="{6BFB5314-88CA-416E-80B5-E003BF66301E}" presName="background4" presStyleLbl="node4" presStyleIdx="4" presStyleCnt="6"/>
      <dgm:spPr>
        <a:noFill/>
      </dgm:spPr>
    </dgm:pt>
    <dgm:pt modelId="{852D18C2-6C51-4D1C-82C7-BE5622E3C11E}" type="pres">
      <dgm:prSet presAssocID="{6BFB5314-88CA-416E-80B5-E003BF66301E}" presName="text4" presStyleLbl="fgAcc4" presStyleIdx="4" presStyleCnt="10" custScaleX="110000" custLinFactX="200000" custLinFactNeighborX="253270" custLinFactNeighborY="68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26A71-B5AF-42A1-A38A-B52E93D84DB3}" type="pres">
      <dgm:prSet presAssocID="{6BFB5314-88CA-416E-80B5-E003BF66301E}" presName="hierChild5" presStyleCnt="0"/>
      <dgm:spPr/>
    </dgm:pt>
    <dgm:pt modelId="{DB0B66CC-DD22-4178-A479-05AA79A67C2E}" type="pres">
      <dgm:prSet presAssocID="{4841DF08-5638-434F-9B47-A7D0B99489D7}" presName="Name23" presStyleLbl="parChTrans1D4" presStyleIdx="5" presStyleCnt="10"/>
      <dgm:spPr/>
      <dgm:t>
        <a:bodyPr/>
        <a:lstStyle/>
        <a:p>
          <a:endParaRPr lang="en-US"/>
        </a:p>
      </dgm:t>
    </dgm:pt>
    <dgm:pt modelId="{45BF1CC9-2539-4D61-8599-0E90B27A638F}" type="pres">
      <dgm:prSet presAssocID="{8929AAF8-5954-4FCE-A868-9261C4C8F5D7}" presName="hierRoot4" presStyleCnt="0"/>
      <dgm:spPr/>
    </dgm:pt>
    <dgm:pt modelId="{6BED89E9-345B-4C9E-9893-E291E529EC84}" type="pres">
      <dgm:prSet presAssocID="{8929AAF8-5954-4FCE-A868-9261C4C8F5D7}" presName="composite4" presStyleCnt="0"/>
      <dgm:spPr/>
    </dgm:pt>
    <dgm:pt modelId="{2180BE5E-DD0B-4E4D-A7B2-2672C135D8F9}" type="pres">
      <dgm:prSet presAssocID="{8929AAF8-5954-4FCE-A868-9261C4C8F5D7}" presName="background4" presStyleLbl="node4" presStyleIdx="5" presStyleCnt="6"/>
      <dgm:spPr>
        <a:noFill/>
      </dgm:spPr>
    </dgm:pt>
    <dgm:pt modelId="{37702E6B-48C2-4BC5-AB0C-3DB5ACCBD9DD}" type="pres">
      <dgm:prSet presAssocID="{8929AAF8-5954-4FCE-A868-9261C4C8F5D7}" presName="text4" presStyleLbl="fgAcc4" presStyleIdx="5" presStyleCnt="10" custScaleX="110000" custLinFactX="200000" custLinFactNeighborX="243155" custLinFactNeighborY="68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438D5-6425-4E42-AFF3-BD8C9D0BE7E2}" type="pres">
      <dgm:prSet presAssocID="{8929AAF8-5954-4FCE-A868-9261C4C8F5D7}" presName="hierChild5" presStyleCnt="0"/>
      <dgm:spPr/>
    </dgm:pt>
    <dgm:pt modelId="{4F2F51A8-583F-41F4-9062-9E097C9C2C26}" type="pres">
      <dgm:prSet presAssocID="{A7866C25-C106-4A4C-9BE9-157E36E1B65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9"/>
      <dgm:spPr>
        <a:noFill/>
      </dgm:spPr>
    </dgm:pt>
    <dgm:pt modelId="{3EBFC41B-6611-497A-8593-373A4CB4B04B}" type="pres">
      <dgm:prSet presAssocID="{A74BD758-C633-41BD-B308-39347E577749}" presName="text2" presStyleLbl="fgAcc2" presStyleIdx="2" presStyleCnt="5" custScaleX="123928" custLinFactX="-156166" custLinFactNeighborX="-200000" custLinFactNeighborY="2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9"/>
      <dgm:spPr>
        <a:noFill/>
      </dgm:spPr>
    </dgm:pt>
    <dgm:pt modelId="{FED17AB5-0905-42BB-99D6-EAE81FC392C3}" type="pres">
      <dgm:prSet presAssocID="{E7AD2556-5C3E-4042-BC77-0D56D5365E6C}" presName="text2" presStyleLbl="fgAcc2" presStyleIdx="3" presStyleCnt="5" custLinFactX="-431857" custLinFactNeighborX="-500000" custLinFactNeighborY="2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253A7E69-25BF-41B6-A960-8AF40967AE05}" type="pres">
      <dgm:prSet presAssocID="{A8BB4D88-013D-4189-9CEC-33AF10B365F1}" presName="Name17" presStyleLbl="parChTrans1D3" presStyleIdx="6" presStyleCnt="8"/>
      <dgm:spPr/>
      <dgm:t>
        <a:bodyPr/>
        <a:lstStyle/>
        <a:p>
          <a:endParaRPr lang="en-US"/>
        </a:p>
      </dgm:t>
    </dgm:pt>
    <dgm:pt modelId="{9D1DF063-5AAB-4A70-A146-A172A0438951}" type="pres">
      <dgm:prSet presAssocID="{24126E73-BF7A-42F5-AE24-6B6B63214D7B}" presName="hierRoot3" presStyleCnt="0"/>
      <dgm:spPr/>
    </dgm:pt>
    <dgm:pt modelId="{FC4E1776-E231-4909-94B9-B881AF607175}" type="pres">
      <dgm:prSet presAssocID="{24126E73-BF7A-42F5-AE24-6B6B63214D7B}" presName="composite3" presStyleCnt="0"/>
      <dgm:spPr/>
    </dgm:pt>
    <dgm:pt modelId="{483FE5FD-ABD7-4515-8D54-9E9FC8497703}" type="pres">
      <dgm:prSet presAssocID="{24126E73-BF7A-42F5-AE24-6B6B63214D7B}" presName="background3" presStyleLbl="asst1" presStyleIdx="2" presStyleCnt="9"/>
      <dgm:spPr>
        <a:noFill/>
      </dgm:spPr>
    </dgm:pt>
    <dgm:pt modelId="{489A89D0-8A5B-474B-82EA-7526865790B7}" type="pres">
      <dgm:prSet presAssocID="{24126E73-BF7A-42F5-AE24-6B6B63214D7B}" presName="text3" presStyleLbl="fgAcc3" presStyleIdx="6" presStyleCnt="8" custLinFactX="-457471" custLinFactNeighborX="-500000" custLinFactNeighborY="55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4245F4-EB75-4598-99A0-D2393F67982F}" type="pres">
      <dgm:prSet presAssocID="{24126E73-BF7A-42F5-AE24-6B6B63214D7B}" presName="hierChild4" presStyleCnt="0"/>
      <dgm:spPr/>
    </dgm:pt>
    <dgm:pt modelId="{67EBA2A0-9881-4A14-B65D-B78FF416EAA4}" type="pres">
      <dgm:prSet presAssocID="{BA0E7F14-25F5-4094-8595-1DA01678E8EE}" presName="Name23" presStyleLbl="parChTrans1D4" presStyleIdx="6" presStyleCnt="10"/>
      <dgm:spPr/>
      <dgm:t>
        <a:bodyPr/>
        <a:lstStyle/>
        <a:p>
          <a:endParaRPr lang="en-US"/>
        </a:p>
      </dgm:t>
    </dgm:pt>
    <dgm:pt modelId="{C293BEB4-8C73-4401-A838-876F6767C488}" type="pres">
      <dgm:prSet presAssocID="{3FE3A310-0A5F-4186-BBBA-DC5AC229B044}" presName="hierRoot4" presStyleCnt="0"/>
      <dgm:spPr/>
    </dgm:pt>
    <dgm:pt modelId="{993AFD6A-347F-4401-AAD4-81CD7CA9974B}" type="pres">
      <dgm:prSet presAssocID="{3FE3A310-0A5F-4186-BBBA-DC5AC229B044}" presName="composite4" presStyleCnt="0"/>
      <dgm:spPr/>
    </dgm:pt>
    <dgm:pt modelId="{7F524EFC-D600-481E-B57C-33097DFC088B}" type="pres">
      <dgm:prSet presAssocID="{3FE3A310-0A5F-4186-BBBA-DC5AC229B044}" presName="background4" presStyleLbl="asst1" presStyleIdx="3" presStyleCnt="9"/>
      <dgm:spPr>
        <a:noFill/>
      </dgm:spPr>
    </dgm:pt>
    <dgm:pt modelId="{5B3876AE-7963-4531-B6B2-49EF6CEC9E69}" type="pres">
      <dgm:prSet presAssocID="{3FE3A310-0A5F-4186-BBBA-DC5AC229B044}" presName="text4" presStyleLbl="fgAcc4" presStyleIdx="6" presStyleCnt="10" custLinFactX="-406968" custLinFactNeighborX="-500000" custLinFactNeighborY="76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C8445-3830-4003-BF6E-2DC46195EB23}" type="pres">
      <dgm:prSet presAssocID="{3FE3A310-0A5F-4186-BBBA-DC5AC229B044}" presName="hierChild5" presStyleCnt="0"/>
      <dgm:spPr/>
    </dgm:pt>
    <dgm:pt modelId="{67BD14F2-B3C8-4F79-BAB3-1A7F88922284}" type="pres">
      <dgm:prSet presAssocID="{33126464-B0E6-44D4-9FA4-1E2DA2707322}" presName="Name23" presStyleLbl="parChTrans1D4" presStyleIdx="7" presStyleCnt="10"/>
      <dgm:spPr/>
      <dgm:t>
        <a:bodyPr/>
        <a:lstStyle/>
        <a:p>
          <a:endParaRPr lang="en-US"/>
        </a:p>
      </dgm:t>
    </dgm:pt>
    <dgm:pt modelId="{AE24A950-9973-4688-8167-B19F237F4B9D}" type="pres">
      <dgm:prSet presAssocID="{8AB0A6FA-429E-4939-B7B7-065FF8142B54}" presName="hierRoot4" presStyleCnt="0"/>
      <dgm:spPr/>
    </dgm:pt>
    <dgm:pt modelId="{144CAE4B-B0D9-4F04-9DD1-66EC0B0D5F1B}" type="pres">
      <dgm:prSet presAssocID="{8AB0A6FA-429E-4939-B7B7-065FF8142B54}" presName="composite4" presStyleCnt="0"/>
      <dgm:spPr/>
    </dgm:pt>
    <dgm:pt modelId="{C19172C4-DDED-40ED-828C-13CE79FBB729}" type="pres">
      <dgm:prSet presAssocID="{8AB0A6FA-429E-4939-B7B7-065FF8142B54}" presName="background4" presStyleLbl="asst1" presStyleIdx="4" presStyleCnt="9"/>
      <dgm:spPr>
        <a:noFill/>
      </dgm:spPr>
    </dgm:pt>
    <dgm:pt modelId="{6748B9D7-02B8-460A-AE3F-A4B1C054EDD9}" type="pres">
      <dgm:prSet presAssocID="{8AB0A6FA-429E-4939-B7B7-065FF8142B54}" presName="text4" presStyleLbl="fgAcc4" presStyleIdx="7" presStyleCnt="10" custLinFactX="-412495" custLinFactNeighborX="-500000" custLinFactNeighborY="76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B8BBC7-6EC9-4DD0-8FDD-43EF6E4DF50F}" type="pres">
      <dgm:prSet presAssocID="{8AB0A6FA-429E-4939-B7B7-065FF8142B54}" presName="hierChild5" presStyleCnt="0"/>
      <dgm:spPr/>
    </dgm:pt>
    <dgm:pt modelId="{C0CEDA6E-4E99-4283-83E5-C142F7FBDCCB}" type="pres">
      <dgm:prSet presAssocID="{74A132AB-D687-43AE-AB99-00DAE98BA363}" presName="Name17" presStyleLbl="parChTrans1D3" presStyleIdx="7" presStyleCnt="8"/>
      <dgm:spPr/>
      <dgm:t>
        <a:bodyPr/>
        <a:lstStyle/>
        <a:p>
          <a:endParaRPr lang="en-US"/>
        </a:p>
      </dgm:t>
    </dgm:pt>
    <dgm:pt modelId="{D46F8220-E9A7-4066-BC54-6C733954F85A}" type="pres">
      <dgm:prSet presAssocID="{87151184-82AB-40FA-8FA0-38D00EE31BD7}" presName="hierRoot3" presStyleCnt="0"/>
      <dgm:spPr/>
    </dgm:pt>
    <dgm:pt modelId="{1A9364A2-2D2B-4972-B561-BC6589CA6413}" type="pres">
      <dgm:prSet presAssocID="{87151184-82AB-40FA-8FA0-38D00EE31BD7}" presName="composite3" presStyleCnt="0"/>
      <dgm:spPr/>
    </dgm:pt>
    <dgm:pt modelId="{A686E726-6003-417A-B516-111241D3B89F}" type="pres">
      <dgm:prSet presAssocID="{87151184-82AB-40FA-8FA0-38D00EE31BD7}" presName="background3" presStyleLbl="asst1" presStyleIdx="5" presStyleCnt="9"/>
      <dgm:spPr>
        <a:noFill/>
      </dgm:spPr>
    </dgm:pt>
    <dgm:pt modelId="{B5B44794-C051-4B4C-9A96-07B3AFAB5222}" type="pres">
      <dgm:prSet presAssocID="{87151184-82AB-40FA-8FA0-38D00EE31BD7}" presName="text3" presStyleLbl="fgAcc3" presStyleIdx="7" presStyleCnt="8" custLinFactX="-408390" custLinFactNeighborX="-500000" custLinFactNeighborY="55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BAC21-C6EC-4EAD-B07E-86F4EED34EC9}" type="pres">
      <dgm:prSet presAssocID="{87151184-82AB-40FA-8FA0-38D00EE31BD7}" presName="hierChild4" presStyleCnt="0"/>
      <dgm:spPr/>
    </dgm:pt>
    <dgm:pt modelId="{919F6907-251B-4264-A0A6-D7E13BEF5010}" type="pres">
      <dgm:prSet presAssocID="{5E84AEEA-B5CD-478E-93FB-A04E7B516398}" presName="Name23" presStyleLbl="parChTrans1D4" presStyleIdx="8" presStyleCnt="10"/>
      <dgm:spPr/>
      <dgm:t>
        <a:bodyPr/>
        <a:lstStyle/>
        <a:p>
          <a:endParaRPr lang="en-US"/>
        </a:p>
      </dgm:t>
    </dgm:pt>
    <dgm:pt modelId="{EEB265C8-AFFD-47CD-87E3-0397F21D94D5}" type="pres">
      <dgm:prSet presAssocID="{CA684E63-B589-4208-875C-9AEE1F3FB6B6}" presName="hierRoot4" presStyleCnt="0"/>
      <dgm:spPr/>
    </dgm:pt>
    <dgm:pt modelId="{D2A583E1-0903-42A1-BD30-EB4E626946FF}" type="pres">
      <dgm:prSet presAssocID="{CA684E63-B589-4208-875C-9AEE1F3FB6B6}" presName="composite4" presStyleCnt="0"/>
      <dgm:spPr/>
    </dgm:pt>
    <dgm:pt modelId="{B149FA22-CB1F-42D1-B669-CFB2E616138A}" type="pres">
      <dgm:prSet presAssocID="{CA684E63-B589-4208-875C-9AEE1F3FB6B6}" presName="background4" presStyleLbl="asst1" presStyleIdx="6" presStyleCnt="9"/>
      <dgm:spPr>
        <a:noFill/>
      </dgm:spPr>
    </dgm:pt>
    <dgm:pt modelId="{672B62E0-13F6-405A-8240-64D1FE5F6184}" type="pres">
      <dgm:prSet presAssocID="{CA684E63-B589-4208-875C-9AEE1F3FB6B6}" presName="text4" presStyleLbl="fgAcc4" presStyleIdx="8" presStyleCnt="10" custLinFactX="-417081" custLinFactNeighborX="-500000" custLinFactNeighborY="83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4F038A-E66C-407C-B7A6-3C5D7AA1815E}" type="pres">
      <dgm:prSet presAssocID="{CA684E63-B589-4208-875C-9AEE1F3FB6B6}" presName="hierChild5" presStyleCnt="0"/>
      <dgm:spPr/>
    </dgm:pt>
    <dgm:pt modelId="{AA9922C8-7471-408E-A43C-DCCC9A704DC3}" type="pres">
      <dgm:prSet presAssocID="{778E3A03-4372-4B91-8719-E4D60BB5DAD2}" presName="Name23" presStyleLbl="parChTrans1D4" presStyleIdx="9" presStyleCnt="10"/>
      <dgm:spPr/>
      <dgm:t>
        <a:bodyPr/>
        <a:lstStyle/>
        <a:p>
          <a:endParaRPr lang="en-US"/>
        </a:p>
      </dgm:t>
    </dgm:pt>
    <dgm:pt modelId="{44A9A7A8-2EAD-4DB4-8AB3-12E6E2F411B4}" type="pres">
      <dgm:prSet presAssocID="{BA5709CF-3D4E-4F2E-9B9A-01C1BBDDF745}" presName="hierRoot4" presStyleCnt="0"/>
      <dgm:spPr/>
    </dgm:pt>
    <dgm:pt modelId="{AD2094A7-749C-4A60-8239-09145CC2F7E9}" type="pres">
      <dgm:prSet presAssocID="{BA5709CF-3D4E-4F2E-9B9A-01C1BBDDF745}" presName="composite4" presStyleCnt="0"/>
      <dgm:spPr/>
    </dgm:pt>
    <dgm:pt modelId="{6CA1B368-6DAF-469C-AC71-FA804F807176}" type="pres">
      <dgm:prSet presAssocID="{BA5709CF-3D4E-4F2E-9B9A-01C1BBDDF745}" presName="background4" presStyleLbl="asst1" presStyleIdx="7" presStyleCnt="9"/>
      <dgm:spPr>
        <a:noFill/>
      </dgm:spPr>
    </dgm:pt>
    <dgm:pt modelId="{1AE4166C-9A98-4162-ABFA-7D804D4DB686}" type="pres">
      <dgm:prSet presAssocID="{BA5709CF-3D4E-4F2E-9B9A-01C1BBDDF745}" presName="text4" presStyleLbl="fgAcc4" presStyleIdx="9" presStyleCnt="10" custLinFactX="-422966" custLinFactNeighborX="-500000" custLinFactNeighborY="83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979F32-5922-4519-9165-34286FFFC707}" type="pres">
      <dgm:prSet presAssocID="{BA5709CF-3D4E-4F2E-9B9A-01C1BBDDF745}" presName="hierChild5" presStyleCnt="0"/>
      <dgm:spPr/>
    </dgm:pt>
    <dgm:pt modelId="{9157B8AD-2027-438C-BB1F-FF2B52F0B972}" type="pres">
      <dgm:prSet presAssocID="{CD1AB23D-14E5-413E-A38B-4BF6A4BA6DF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8" presStyleCnt="9"/>
      <dgm:spPr>
        <a:noFill/>
      </dgm:spPr>
    </dgm:pt>
    <dgm:pt modelId="{D4264935-395C-4B3D-89EB-13216793E40B}" type="pres">
      <dgm:prSet presAssocID="{59CCC740-ED93-47E2-AB62-3DF598B9581F}" presName="text2" presStyleLbl="fgAcc2" presStyleIdx="4" presStyleCnt="5" custLinFactX="-578740" custLinFactNeighborX="-600000" custLinFactNeighborY="2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6B5C5184-98CF-4B7E-A20D-645FC969C6C8}" type="presOf" srcId="{5528FD3C-DDC6-48C8-942B-4A1A61770320}" destId="{37390E8B-2B35-43A4-BD6A-F59B6224D54B}" srcOrd="0" destOrd="0" presId="urn:microsoft.com/office/officeart/2005/8/layout/hierarchy1"/>
    <dgm:cxn modelId="{D1443058-D566-4F8F-B051-D5B88A426415}" srcId="{DBD60A5C-B5FF-4D17-ADDD-092CDAB209AC}" destId="{83F9D2CF-5A98-4A4F-A1E4-C8C166093020}" srcOrd="0" destOrd="0" parTransId="{C1D2AE68-5C57-407E-A54D-3EEABA3E9892}" sibTransId="{10D3BDD6-6F81-4A7F-B4D1-8B7A4680F694}"/>
    <dgm:cxn modelId="{9824A733-F150-4EE1-A554-2280AD1BBC08}" type="presOf" srcId="{A8BB4D88-013D-4189-9CEC-33AF10B365F1}" destId="{253A7E69-25BF-41B6-A960-8AF40967AE05}" srcOrd="0" destOrd="0" presId="urn:microsoft.com/office/officeart/2005/8/layout/hierarchy1"/>
    <dgm:cxn modelId="{100FFEB6-E874-40D7-A717-928297ABBBFA}" type="presOf" srcId="{54220B02-E106-4F4C-8404-70BD96AD8B02}" destId="{9B0F3106-1154-418F-B531-29FAA17FED57}" srcOrd="0" destOrd="0" presId="urn:microsoft.com/office/officeart/2005/8/layout/hierarchy1"/>
    <dgm:cxn modelId="{B638D77B-88A8-4F22-B298-4EF2FADA46BE}" type="presOf" srcId="{C08093D8-BFC5-4D36-A020-BEEAB269EA13}" destId="{AA6FE8EF-0EB2-4621-8A66-1C16B5F085EB}" srcOrd="0" destOrd="0" presId="urn:microsoft.com/office/officeart/2005/8/layout/hierarchy1"/>
    <dgm:cxn modelId="{44570006-32F3-4B8D-850E-B9EAFB9880AE}" type="presOf" srcId="{947C4086-3905-4A66-B020-A20C9A77467E}" destId="{92941191-45E4-42A3-98C4-53151D0655D1}" srcOrd="0" destOrd="0" presId="urn:microsoft.com/office/officeart/2005/8/layout/hierarchy1"/>
    <dgm:cxn modelId="{84E288B9-3D39-45C7-89C6-81E709B78FB0}" type="presOf" srcId="{E7AD2556-5C3E-4042-BC77-0D56D5365E6C}" destId="{FED17AB5-0905-42BB-99D6-EAE81FC392C3}" srcOrd="0" destOrd="0" presId="urn:microsoft.com/office/officeart/2005/8/layout/hierarchy1"/>
    <dgm:cxn modelId="{953F9C7F-6FEF-42FA-A5A7-7EF633AEE605}" type="presOf" srcId="{83F9D2CF-5A98-4A4F-A1E4-C8C166093020}" destId="{7DFAEF1E-88B0-4462-BCB6-AD6568861405}" srcOrd="0" destOrd="0" presId="urn:microsoft.com/office/officeart/2005/8/layout/hierarchy1"/>
    <dgm:cxn modelId="{E9B46449-D180-490E-8F6C-0002188B4B83}" type="presOf" srcId="{CD1AB23D-14E5-413E-A38B-4BF6A4BA6DFD}" destId="{9157B8AD-2027-438C-BB1F-FF2B52F0B972}" srcOrd="0" destOrd="0" presId="urn:microsoft.com/office/officeart/2005/8/layout/hierarchy1"/>
    <dgm:cxn modelId="{BDF7CF9B-8DCE-469A-AEDB-FD4F4E3D2737}" type="presOf" srcId="{40F4B72B-74A8-40C2-A805-16C919894AA5}" destId="{366F1A47-CF2B-492A-9403-899A00B4475C}" srcOrd="0" destOrd="0" presId="urn:microsoft.com/office/officeart/2005/8/layout/hierarchy1"/>
    <dgm:cxn modelId="{1359EC00-C9C8-43BD-976D-70183DA85622}" srcId="{187BC000-A437-42BE-941E-3285BD823C9F}" destId="{947C4086-3905-4A66-B020-A20C9A77467E}" srcOrd="1" destOrd="0" parTransId="{40F4B72B-74A8-40C2-A805-16C919894AA5}" sibTransId="{D055050A-AA11-4CA2-8BE2-6FD6A560E57F}"/>
    <dgm:cxn modelId="{0A946FB1-9192-4C61-9A90-C1345CA0E822}" srcId="{5528FD3C-DDC6-48C8-942B-4A1A61770320}" destId="{7A576A00-3746-4543-B31B-2C7AF5EC71B3}" srcOrd="2" destOrd="0" parTransId="{987E0A00-87CC-4977-BADE-E009ABA2FE16}" sibTransId="{128CECD7-3C44-453E-8AFA-A5A8B1E377DF}"/>
    <dgm:cxn modelId="{39B148A6-C5A8-4725-96E1-6C518711A959}" type="presOf" srcId="{0DB7708C-5069-4714-AB60-FD42BDF78119}" destId="{B342EDDE-DCE5-4114-BC36-53DD4BC82123}" srcOrd="0" destOrd="0" presId="urn:microsoft.com/office/officeart/2005/8/layout/hierarchy1"/>
    <dgm:cxn modelId="{328040E5-1CC5-4293-9F8C-28349E0B805A}" type="presOf" srcId="{7A2B53F4-D1A4-4F3F-875C-02C212F830DD}" destId="{A03261CD-39CF-4333-AE4B-4AF40E1E3A02}" srcOrd="0" destOrd="0" presId="urn:microsoft.com/office/officeart/2005/8/layout/hierarchy1"/>
    <dgm:cxn modelId="{71621097-E358-46B5-8F99-7E1B2DD13195}" type="presOf" srcId="{33126464-B0E6-44D4-9FA4-1E2DA2707322}" destId="{67BD14F2-B3C8-4F79-BAB3-1A7F88922284}" srcOrd="0" destOrd="0" presId="urn:microsoft.com/office/officeart/2005/8/layout/hierarchy1"/>
    <dgm:cxn modelId="{B689248F-9E6B-49CD-BFF5-08CCB9FBB32A}" type="presOf" srcId="{E6DE3958-8A64-4A2B-AF51-4EC4357C7365}" destId="{CBBCBF82-0C65-4E0C-9D16-B2442D954074}" srcOrd="0" destOrd="0" presId="urn:microsoft.com/office/officeart/2005/8/layout/hierarchy1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BEBA506F-259A-4AC4-88AC-E70E309CE566}" type="presOf" srcId="{6BFB5314-88CA-416E-80B5-E003BF66301E}" destId="{852D18C2-6C51-4D1C-82C7-BE5622E3C11E}" srcOrd="0" destOrd="0" presId="urn:microsoft.com/office/officeart/2005/8/layout/hierarchy1"/>
    <dgm:cxn modelId="{CE0BA478-E8EC-467E-958F-C1C959C0A25A}" type="presOf" srcId="{A7866C25-C106-4A4C-9BE9-157E36E1B65B}" destId="{4F2F51A8-583F-41F4-9062-9E097C9C2C26}" srcOrd="0" destOrd="0" presId="urn:microsoft.com/office/officeart/2005/8/layout/hierarchy1"/>
    <dgm:cxn modelId="{FA8E22FC-B869-4208-9121-22284BFA28CA}" type="presOf" srcId="{BA5709CF-3D4E-4F2E-9B9A-01C1BBDDF745}" destId="{1AE4166C-9A98-4162-ABFA-7D804D4DB686}" srcOrd="0" destOrd="0" presId="urn:microsoft.com/office/officeart/2005/8/layout/hierarchy1"/>
    <dgm:cxn modelId="{C08DDE8A-3484-4B2A-A267-D062A3F8DC83}" type="presOf" srcId="{7A576A00-3746-4543-B31B-2C7AF5EC71B3}" destId="{A3E2B1F6-6D4C-40DF-8D40-6E83FF0D9D45}" srcOrd="0" destOrd="0" presId="urn:microsoft.com/office/officeart/2005/8/layout/hierarchy1"/>
    <dgm:cxn modelId="{C9D1869C-AF57-495D-B212-F0A45AA04A20}" type="presOf" srcId="{24126E73-BF7A-42F5-AE24-6B6B63214D7B}" destId="{489A89D0-8A5B-474B-82EA-7526865790B7}" srcOrd="0" destOrd="0" presId="urn:microsoft.com/office/officeart/2005/8/layout/hierarchy1"/>
    <dgm:cxn modelId="{3F0DE11D-2DA8-4B77-96C5-D1479C9D5224}" type="presOf" srcId="{4F18C991-3F08-47D1-ACF2-21BD5EAF770B}" destId="{52C90B99-0C32-44EF-88BA-2CCBC3FE06FC}" srcOrd="0" destOrd="0" presId="urn:microsoft.com/office/officeart/2005/8/layout/hierarchy1"/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959BC3C1-9414-4D62-A393-2B33E5884DC3}" type="presOf" srcId="{9C5A7BAB-266E-4E1B-B7EB-E4E9A66622A0}" destId="{498511CB-BA04-4B1B-A683-FF127D1F0BCA}" srcOrd="0" destOrd="0" presId="urn:microsoft.com/office/officeart/2005/8/layout/hierarchy1"/>
    <dgm:cxn modelId="{8794C2A7-45E1-496D-8468-A98DA8A61792}" srcId="{7A576A00-3746-4543-B31B-2C7AF5EC71B3}" destId="{6BFB5314-88CA-416E-80B5-E003BF66301E}" srcOrd="0" destOrd="0" parTransId="{BD2AA946-C853-4EDD-AD92-73D1DC05500D}" sibTransId="{F81ABBBC-D243-4D72-82D5-7CA970A10AF2}"/>
    <dgm:cxn modelId="{78FC28A0-8CD4-4482-B79C-3310662CEACE}" type="presOf" srcId="{BD2AA946-C853-4EDD-AD92-73D1DC05500D}" destId="{B8514C8C-84DC-4216-BB73-7D5EB05B4EB9}" srcOrd="0" destOrd="0" presId="urn:microsoft.com/office/officeart/2005/8/layout/hierarchy1"/>
    <dgm:cxn modelId="{93065486-9AEA-4B29-9497-95335801FF17}" srcId="{DBD60A5C-B5FF-4D17-ADDD-092CDAB209AC}" destId="{59CCC740-ED93-47E2-AB62-3DF598B9581F}" srcOrd="4" destOrd="0" parTransId="{CD1AB23D-14E5-413E-A38B-4BF6A4BA6DFD}" sibTransId="{3BC54EBA-9B9A-490D-B36D-04B074BC2149}"/>
    <dgm:cxn modelId="{6C7B77AD-8B27-4337-9916-ACAEB5826EA3}" type="presOf" srcId="{187BC000-A437-42BE-941E-3285BD823C9F}" destId="{E09155B1-E989-4B65-A477-61A4E7958DAC}" srcOrd="0" destOrd="0" presId="urn:microsoft.com/office/officeart/2005/8/layout/hierarchy1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B6FDA436-5638-4EFC-B455-7A5202B11DA3}" type="presOf" srcId="{768C34C6-EBBD-4336-9D3C-ADFB39A72FDB}" destId="{CEA5F334-1A8B-43D9-AC38-9C798475657B}" srcOrd="0" destOrd="0" presId="urn:microsoft.com/office/officeart/2005/8/layout/hierarchy1"/>
    <dgm:cxn modelId="{3ED63F5D-AF74-42E8-9992-2F0432290AC5}" srcId="{24126E73-BF7A-42F5-AE24-6B6B63214D7B}" destId="{3FE3A310-0A5F-4186-BBBA-DC5AC229B044}" srcOrd="0" destOrd="0" parTransId="{BA0E7F14-25F5-4094-8595-1DA01678E8EE}" sibTransId="{471AA598-120B-4EAD-8ED9-8BE888C1E16D}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DD4E9ACA-B31A-438C-B335-79D97AB36712}" srcId="{DBD60A5C-B5FF-4D17-ADDD-092CDAB209AC}" destId="{5528FD3C-DDC6-48C8-942B-4A1A61770320}" srcOrd="1" destOrd="0" parTransId="{7A2B53F4-D1A4-4F3F-875C-02C212F830DD}" sibTransId="{C484D22B-FF1E-46C2-A447-685A82260CBC}"/>
    <dgm:cxn modelId="{D1DD2CF2-A332-40AA-BDF3-924AC103EC15}" type="presOf" srcId="{8AB0A6FA-429E-4939-B7B7-065FF8142B54}" destId="{6748B9D7-02B8-460A-AE3F-A4B1C054EDD9}" srcOrd="0" destOrd="0" presId="urn:microsoft.com/office/officeart/2005/8/layout/hierarchy1"/>
    <dgm:cxn modelId="{1F7698E7-A9A4-4112-A038-EFC29973D9A0}" type="presOf" srcId="{4841DF08-5638-434F-9B47-A7D0B99489D7}" destId="{DB0B66CC-DD22-4178-A479-05AA79A67C2E}" srcOrd="0" destOrd="0" presId="urn:microsoft.com/office/officeart/2005/8/layout/hierarchy1"/>
    <dgm:cxn modelId="{C1F7B9B7-2477-4966-9A40-AA2DF3FB461E}" srcId="{187BC000-A437-42BE-941E-3285BD823C9F}" destId="{54220B02-E106-4F4C-8404-70BD96AD8B02}" srcOrd="0" destOrd="0" parTransId="{1255B822-9A25-454E-BC47-F12339F70F29}" sibTransId="{E48D3E42-05FA-4542-9A12-15C4DBCF4A73}"/>
    <dgm:cxn modelId="{5927A0BA-9CD9-4D9E-93C0-F33D778B0A4D}" type="presOf" srcId="{DBD60A5C-B5FF-4D17-ADDD-092CDAB209AC}" destId="{1BA0169C-5B04-498B-9E3B-E256F95B6C0F}" srcOrd="0" destOrd="0" presId="urn:microsoft.com/office/officeart/2005/8/layout/hierarchy1"/>
    <dgm:cxn modelId="{1D3515C6-4C99-4A9A-A852-380F356DFD1B}" srcId="{24126E73-BF7A-42F5-AE24-6B6B63214D7B}" destId="{8AB0A6FA-429E-4939-B7B7-065FF8142B54}" srcOrd="1" destOrd="0" parTransId="{33126464-B0E6-44D4-9FA4-1E2DA2707322}" sibTransId="{3FC39A7C-ADB3-419B-AB9E-4921DE0EB432}"/>
    <dgm:cxn modelId="{F47E237F-B0B3-412F-8E31-5260EA96EBD2}" type="presOf" srcId="{27095E6A-ED57-4089-B4E4-E045EE303421}" destId="{C04DBF2F-DE3A-4B8F-AC48-213B317220C9}" srcOrd="0" destOrd="0" presId="urn:microsoft.com/office/officeart/2005/8/layout/hierarchy1"/>
    <dgm:cxn modelId="{60785BAA-29D3-449B-AC23-D25CFF092C6D}" type="presOf" srcId="{59CCC740-ED93-47E2-AB62-3DF598B9581F}" destId="{D4264935-395C-4B3D-89EB-13216793E40B}" srcOrd="0" destOrd="0" presId="urn:microsoft.com/office/officeart/2005/8/layout/hierarchy1"/>
    <dgm:cxn modelId="{20A21B91-7F1A-422F-946A-D2748AAC9C9D}" type="presOf" srcId="{1255B822-9A25-454E-BC47-F12339F70F29}" destId="{2D80267C-12F6-4051-B259-5412E344E3A0}" srcOrd="0" destOrd="0" presId="urn:microsoft.com/office/officeart/2005/8/layout/hierarchy1"/>
    <dgm:cxn modelId="{276FF447-1222-4991-A2DA-3E2465921F22}" srcId="{7A83355E-AE27-49F0-9E7C-B8BB1781C96E}" destId="{BC8F698D-3139-498B-B621-BDEC58DF3448}" srcOrd="1" destOrd="0" parTransId="{B0598E67-459B-464A-B376-1BB0DDDB3A98}" sibTransId="{4E33D7FF-96D5-426A-B68B-D7F4D5D705A3}"/>
    <dgm:cxn modelId="{5D7B3E1A-B50D-47E0-8B4E-79AFD9C218E8}" type="presOf" srcId="{5E84AEEA-B5CD-478E-93FB-A04E7B516398}" destId="{919F6907-251B-4264-A0A6-D7E13BEF5010}" srcOrd="0" destOrd="0" presId="urn:microsoft.com/office/officeart/2005/8/layout/hierarchy1"/>
    <dgm:cxn modelId="{65AE1146-DA63-4CBC-8109-ADCB67092625}" type="presOf" srcId="{B0598E67-459B-464A-B376-1BB0DDDB3A98}" destId="{297D6CCA-47F7-4AE3-AEC7-68C8601C8164}" srcOrd="0" destOrd="0" presId="urn:microsoft.com/office/officeart/2005/8/layout/hierarchy1"/>
    <dgm:cxn modelId="{F5D85F06-6BA4-40AF-BB05-308C081685AA}" type="presOf" srcId="{7A83355E-AE27-49F0-9E7C-B8BB1781C96E}" destId="{F4561631-B7F5-4E12-A91B-777216003284}" srcOrd="0" destOrd="0" presId="urn:microsoft.com/office/officeart/2005/8/layout/hierarchy1"/>
    <dgm:cxn modelId="{7978D3E4-EE86-4C88-89B6-ECB89F6F6F60}" type="presOf" srcId="{987E0A00-87CC-4977-BADE-E009ABA2FE16}" destId="{E7763936-8CD1-4DC2-90A5-B74E21CE1DB8}" srcOrd="0" destOrd="0" presId="urn:microsoft.com/office/officeart/2005/8/layout/hierarchy1"/>
    <dgm:cxn modelId="{97DB583C-7C13-43CB-A31C-092EECB5D73C}" srcId="{7A576A00-3746-4543-B31B-2C7AF5EC71B3}" destId="{8929AAF8-5954-4FCE-A868-9261C4C8F5D7}" srcOrd="1" destOrd="0" parTransId="{4841DF08-5638-434F-9B47-A7D0B99489D7}" sibTransId="{EAA58B25-A65B-4A44-8FAB-B699B1F76A28}"/>
    <dgm:cxn modelId="{1736723A-587A-4F4C-8352-CEBA6AF0A7D0}" type="presOf" srcId="{18F4A2D4-D7FB-45BA-B033-13D83791CF30}" destId="{B57C1E39-7DBE-434F-831A-B2D0ED9A453B}" srcOrd="0" destOrd="0" presId="urn:microsoft.com/office/officeart/2005/8/layout/hierarchy1"/>
    <dgm:cxn modelId="{0595C93D-AF3C-4306-AC0B-EE8B648D7C69}" type="presOf" srcId="{BC8F698D-3139-498B-B621-BDEC58DF3448}" destId="{1C3B202C-6922-4DE7-B149-F84FD27209F2}" srcOrd="0" destOrd="0" presId="urn:microsoft.com/office/officeart/2005/8/layout/hierarchy1"/>
    <dgm:cxn modelId="{5DB16B1F-9D80-4645-A4C1-32D41C04F334}" type="presOf" srcId="{BA0E7F14-25F5-4094-8595-1DA01678E8EE}" destId="{67EBA2A0-9881-4A14-B65D-B78FF416EAA4}" srcOrd="0" destOrd="0" presId="urn:microsoft.com/office/officeart/2005/8/layout/hierarchy1"/>
    <dgm:cxn modelId="{E2D3C83D-B273-4BF4-8624-93A4E83E73AD}" srcId="{E7AD2556-5C3E-4042-BC77-0D56D5365E6C}" destId="{24126E73-BF7A-42F5-AE24-6B6B63214D7B}" srcOrd="0" destOrd="0" parTransId="{A8BB4D88-013D-4189-9CEC-33AF10B365F1}" sibTransId="{D372FA14-69CE-46FF-8C2B-5AAEA493CB99}"/>
    <dgm:cxn modelId="{7D9B3F04-861C-47E9-BCCE-253FAE1F92D6}" type="presOf" srcId="{D4B81E5F-61D0-4805-B5F2-3AC43264B3D5}" destId="{0D0F2114-A029-45CA-96B1-186D7342183F}" srcOrd="0" destOrd="0" presId="urn:microsoft.com/office/officeart/2005/8/layout/hierarchy1"/>
    <dgm:cxn modelId="{AF1D8944-C82A-49C2-834C-B38AF66222DB}" srcId="{7A83355E-AE27-49F0-9E7C-B8BB1781C96E}" destId="{18F4A2D4-D7FB-45BA-B033-13D83791CF30}" srcOrd="0" destOrd="0" parTransId="{9C5A7BAB-266E-4E1B-B7EB-E4E9A66622A0}" sibTransId="{C3BCB9ED-3ACC-4593-A90E-A842EF9C1EA4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1F0158C7-DB94-49F8-BA50-5F762EA40686}" type="presOf" srcId="{8929AAF8-5954-4FCE-A868-9261C4C8F5D7}" destId="{37702E6B-48C2-4BC5-AB0C-3DB5ACCBD9DD}" srcOrd="0" destOrd="0" presId="urn:microsoft.com/office/officeart/2005/8/layout/hierarchy1"/>
    <dgm:cxn modelId="{1EF7BF99-E784-4BFE-A542-5AE754A1A235}" type="presOf" srcId="{A74BD758-C633-41BD-B308-39347E577749}" destId="{3EBFC41B-6611-497A-8593-373A4CB4B04B}" srcOrd="0" destOrd="0" presId="urn:microsoft.com/office/officeart/2005/8/layout/hierarchy1"/>
    <dgm:cxn modelId="{36F99BD6-2628-475D-968A-35AC081F2D66}" srcId="{87151184-82AB-40FA-8FA0-38D00EE31BD7}" destId="{CA684E63-B589-4208-875C-9AEE1F3FB6B6}" srcOrd="0" destOrd="0" parTransId="{5E84AEEA-B5CD-478E-93FB-A04E7B516398}" sibTransId="{47B8B335-BFDB-4AFE-91B6-DF1459BF823F}"/>
    <dgm:cxn modelId="{D096F759-6893-4D21-B97D-10380F809093}" type="presOf" srcId="{778E3A03-4372-4B91-8719-E4D60BB5DAD2}" destId="{AA9922C8-7471-408E-A43C-DCCC9A704DC3}" srcOrd="0" destOrd="0" presId="urn:microsoft.com/office/officeart/2005/8/layout/hierarchy1"/>
    <dgm:cxn modelId="{00492A67-1A42-4DE0-8C5E-DCFDE72BD8A7}" type="presOf" srcId="{CA684E63-B589-4208-875C-9AEE1F3FB6B6}" destId="{672B62E0-13F6-405A-8240-64D1FE5F6184}" srcOrd="0" destOrd="0" presId="urn:microsoft.com/office/officeart/2005/8/layout/hierarchy1"/>
    <dgm:cxn modelId="{9B93D1E9-CE10-4AA5-835E-BEA6B79F345C}" srcId="{87151184-82AB-40FA-8FA0-38D00EE31BD7}" destId="{BA5709CF-3D4E-4F2E-9B9A-01C1BBDDF745}" srcOrd="1" destOrd="0" parTransId="{778E3A03-4372-4B91-8719-E4D60BB5DAD2}" sibTransId="{5D2CCDE5-C6CE-475B-A4E9-FC9D24762ED5}"/>
    <dgm:cxn modelId="{9460A154-40D3-43FF-AF6C-793625760D50}" srcId="{DBD60A5C-B5FF-4D17-ADDD-092CDAB209AC}" destId="{A74BD758-C633-41BD-B308-39347E577749}" srcOrd="2" destOrd="0" parTransId="{A7866C25-C106-4A4C-9BE9-157E36E1B65B}" sibTransId="{0EDEBA81-1CF1-4D47-B8A6-66CA59DE3C26}"/>
    <dgm:cxn modelId="{C25AEB8C-F8D3-441A-921C-3F7C4B50D8FD}" type="presOf" srcId="{87151184-82AB-40FA-8FA0-38D00EE31BD7}" destId="{B5B44794-C051-4B4C-9A96-07B3AFAB5222}" srcOrd="0" destOrd="0" presId="urn:microsoft.com/office/officeart/2005/8/layout/hierarchy1"/>
    <dgm:cxn modelId="{E262F797-27C7-4DA3-BC45-030F7EFCF2FA}" srcId="{DBD60A5C-B5FF-4D17-ADDD-092CDAB209AC}" destId="{E7AD2556-5C3E-4042-BC77-0D56D5365E6C}" srcOrd="3" destOrd="0" parTransId="{D4B81E5F-61D0-4805-B5F2-3AC43264B3D5}" sibTransId="{690EFFE6-25D2-44B9-B17C-818985C8636A}"/>
    <dgm:cxn modelId="{05472154-79F7-4C8B-B2F1-C55A2919B04E}" type="presOf" srcId="{74A132AB-D687-43AE-AB99-00DAE98BA363}" destId="{C0CEDA6E-4E99-4283-83E5-C142F7FBDCCB}" srcOrd="0" destOrd="0" presId="urn:microsoft.com/office/officeart/2005/8/layout/hierarchy1"/>
    <dgm:cxn modelId="{E0D5F112-6BEF-4F37-9696-55D70378F36C}" type="presOf" srcId="{D53DFD7E-434F-47AD-A641-48F516F9FC62}" destId="{0F9EE8F0-B09A-4F92-8857-EE24100F6B25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CC15C83B-BA5C-4B0B-A894-5D6A074EE807}" type="presOf" srcId="{C1D2AE68-5C57-407E-A54D-3EEABA3E9892}" destId="{4E5E9998-3CA4-4E7F-98E5-7909563B035A}" srcOrd="0" destOrd="0" presId="urn:microsoft.com/office/officeart/2005/8/layout/hierarchy1"/>
    <dgm:cxn modelId="{AD868C28-A60B-4FA5-B369-6B7BE05C9EF2}" type="presOf" srcId="{786AB1F0-85B2-4155-A3B6-D3040F73F822}" destId="{CFA42835-C699-4327-8317-E1D01E5EA0E1}" srcOrd="0" destOrd="0" presId="urn:microsoft.com/office/officeart/2005/8/layout/hierarchy1"/>
    <dgm:cxn modelId="{C4785F5C-C05E-4F90-B471-762D3A7781F4}" type="presOf" srcId="{3FE3A310-0A5F-4186-BBBA-DC5AC229B044}" destId="{5B3876AE-7963-4531-B6B2-49EF6CEC9E69}" srcOrd="0" destOrd="0" presId="urn:microsoft.com/office/officeart/2005/8/layout/hierarchy1"/>
    <dgm:cxn modelId="{5024FAA4-8C63-4745-9367-8C4CC2C56D12}" type="presOf" srcId="{2498E271-A6DE-40A0-9012-BF246F32F193}" destId="{355FE4AE-3BBB-4F1B-956F-6AA731AEDD50}" srcOrd="0" destOrd="0" presId="urn:microsoft.com/office/officeart/2005/8/layout/hierarchy1"/>
    <dgm:cxn modelId="{B136D0B9-0741-419A-A659-8A34FF3A785C}" srcId="{E7AD2556-5C3E-4042-BC77-0D56D5365E6C}" destId="{87151184-82AB-40FA-8FA0-38D00EE31BD7}" srcOrd="1" destOrd="0" parTransId="{74A132AB-D687-43AE-AB99-00DAE98BA363}" sibTransId="{4EAF5AD1-1712-43C5-B210-5074164DC809}"/>
    <dgm:cxn modelId="{839A9B92-B39A-406D-ABD3-F47F93BD472A}" type="presParOf" srcId="{CFA42835-C699-4327-8317-E1D01E5EA0E1}" destId="{4E2AB549-764F-4C5A-BF52-B89F3A948F24}" srcOrd="0" destOrd="0" presId="urn:microsoft.com/office/officeart/2005/8/layout/hierarchy1"/>
    <dgm:cxn modelId="{D7E42254-B6A7-4476-B6A1-80E1BBE2E06B}" type="presParOf" srcId="{4E2AB549-764F-4C5A-BF52-B89F3A948F24}" destId="{C7C6808B-5EC5-4663-BAD2-FD305C3474FE}" srcOrd="0" destOrd="0" presId="urn:microsoft.com/office/officeart/2005/8/layout/hierarchy1"/>
    <dgm:cxn modelId="{788223D3-4F5A-4A5F-B71F-B307676AF34E}" type="presParOf" srcId="{C7C6808B-5EC5-4663-BAD2-FD305C3474FE}" destId="{82B8C853-4028-40FA-A134-AA26EABA97A0}" srcOrd="0" destOrd="0" presId="urn:microsoft.com/office/officeart/2005/8/layout/hierarchy1"/>
    <dgm:cxn modelId="{8DDA5A50-6AC1-48F8-BEA2-F0B6C1D4C49B}" type="presParOf" srcId="{C7C6808B-5EC5-4663-BAD2-FD305C3474FE}" destId="{1BA0169C-5B04-498B-9E3B-E256F95B6C0F}" srcOrd="1" destOrd="0" presId="urn:microsoft.com/office/officeart/2005/8/layout/hierarchy1"/>
    <dgm:cxn modelId="{178B1FE7-FF5D-45A4-B1BD-A3632DB99E56}" type="presParOf" srcId="{4E2AB549-764F-4C5A-BF52-B89F3A948F24}" destId="{9CE4E4AE-292E-4BD8-9231-F549C4FA8C01}" srcOrd="1" destOrd="0" presId="urn:microsoft.com/office/officeart/2005/8/layout/hierarchy1"/>
    <dgm:cxn modelId="{A51A6AA7-0815-4882-85CB-BA7B10EF9A88}" type="presParOf" srcId="{9CE4E4AE-292E-4BD8-9231-F549C4FA8C01}" destId="{4E5E9998-3CA4-4E7F-98E5-7909563B035A}" srcOrd="0" destOrd="0" presId="urn:microsoft.com/office/officeart/2005/8/layout/hierarchy1"/>
    <dgm:cxn modelId="{C18BBDE1-AE28-4342-9CD2-2C8915E4057F}" type="presParOf" srcId="{9CE4E4AE-292E-4BD8-9231-F549C4FA8C01}" destId="{311F0B83-FF7E-4818-87B7-5FC6C508C18C}" srcOrd="1" destOrd="0" presId="urn:microsoft.com/office/officeart/2005/8/layout/hierarchy1"/>
    <dgm:cxn modelId="{F8C75CFE-6D76-41F9-BC28-0CBCF6C85A4E}" type="presParOf" srcId="{311F0B83-FF7E-4818-87B7-5FC6C508C18C}" destId="{9FDE0A65-7AD2-4C44-BB4C-E7597F534804}" srcOrd="0" destOrd="0" presId="urn:microsoft.com/office/officeart/2005/8/layout/hierarchy1"/>
    <dgm:cxn modelId="{99E3E023-C370-479E-84AF-C7C6AD8E404C}" type="presParOf" srcId="{9FDE0A65-7AD2-4C44-BB4C-E7597F534804}" destId="{81BB8E71-7617-4734-98AA-F23427D680FA}" srcOrd="0" destOrd="0" presId="urn:microsoft.com/office/officeart/2005/8/layout/hierarchy1"/>
    <dgm:cxn modelId="{24C41793-F959-4E7A-BD41-E8921144A174}" type="presParOf" srcId="{9FDE0A65-7AD2-4C44-BB4C-E7597F534804}" destId="{7DFAEF1E-88B0-4462-BCB6-AD6568861405}" srcOrd="1" destOrd="0" presId="urn:microsoft.com/office/officeart/2005/8/layout/hierarchy1"/>
    <dgm:cxn modelId="{8245A021-C33C-4B9F-8042-1EE11042441F}" type="presParOf" srcId="{311F0B83-FF7E-4818-87B7-5FC6C508C18C}" destId="{39EB29C1-A20C-4B3D-A327-8450CC9B3284}" srcOrd="1" destOrd="0" presId="urn:microsoft.com/office/officeart/2005/8/layout/hierarchy1"/>
    <dgm:cxn modelId="{7CD7C2AB-7E8B-4A2C-9D03-4A8396C520EB}" type="presParOf" srcId="{39EB29C1-A20C-4B3D-A327-8450CC9B3284}" destId="{CEA5F334-1A8B-43D9-AC38-9C798475657B}" srcOrd="0" destOrd="0" presId="urn:microsoft.com/office/officeart/2005/8/layout/hierarchy1"/>
    <dgm:cxn modelId="{9EBD5928-C3CB-4091-B1E9-C102D3D3ECFC}" type="presParOf" srcId="{39EB29C1-A20C-4B3D-A327-8450CC9B3284}" destId="{78F000BD-0553-4266-91E4-0ED475DD5D4A}" srcOrd="1" destOrd="0" presId="urn:microsoft.com/office/officeart/2005/8/layout/hierarchy1"/>
    <dgm:cxn modelId="{19DA8873-608E-4D56-A6E3-3A8D3E4774F5}" type="presParOf" srcId="{78F000BD-0553-4266-91E4-0ED475DD5D4A}" destId="{594F0A5F-0132-4F1C-9901-B0371FD8990A}" srcOrd="0" destOrd="0" presId="urn:microsoft.com/office/officeart/2005/8/layout/hierarchy1"/>
    <dgm:cxn modelId="{D0463A63-0143-4910-BC54-06B714C9209E}" type="presParOf" srcId="{594F0A5F-0132-4F1C-9901-B0371FD8990A}" destId="{7457BF8E-1C82-42A3-906E-893475C866FB}" srcOrd="0" destOrd="0" presId="urn:microsoft.com/office/officeart/2005/8/layout/hierarchy1"/>
    <dgm:cxn modelId="{AA48A8FE-24F3-4508-8636-0DF7BBDEE969}" type="presParOf" srcId="{594F0A5F-0132-4F1C-9901-B0371FD8990A}" destId="{C04DBF2F-DE3A-4B8F-AC48-213B317220C9}" srcOrd="1" destOrd="0" presId="urn:microsoft.com/office/officeart/2005/8/layout/hierarchy1"/>
    <dgm:cxn modelId="{2193C634-89C6-46D0-8F79-BF2CE510F896}" type="presParOf" srcId="{78F000BD-0553-4266-91E4-0ED475DD5D4A}" destId="{FE952171-3A6F-4B93-B912-F8741075C79D}" srcOrd="1" destOrd="0" presId="urn:microsoft.com/office/officeart/2005/8/layout/hierarchy1"/>
    <dgm:cxn modelId="{47823121-29BF-4BC2-874E-2FDACAD546BD}" type="presParOf" srcId="{39EB29C1-A20C-4B3D-A327-8450CC9B3284}" destId="{355FE4AE-3BBB-4F1B-956F-6AA731AEDD50}" srcOrd="2" destOrd="0" presId="urn:microsoft.com/office/officeart/2005/8/layout/hierarchy1"/>
    <dgm:cxn modelId="{133D3ABB-4770-4334-8940-9F14710BE3FA}" type="presParOf" srcId="{39EB29C1-A20C-4B3D-A327-8450CC9B3284}" destId="{CAE332D3-8695-4DDF-997F-305AB1E8078B}" srcOrd="3" destOrd="0" presId="urn:microsoft.com/office/officeart/2005/8/layout/hierarchy1"/>
    <dgm:cxn modelId="{0DB11D82-9B4B-4F9D-8EA0-915C7535DF4E}" type="presParOf" srcId="{CAE332D3-8695-4DDF-997F-305AB1E8078B}" destId="{2F29C7A2-1E12-4D80-B52C-01EC11875EB5}" srcOrd="0" destOrd="0" presId="urn:microsoft.com/office/officeart/2005/8/layout/hierarchy1"/>
    <dgm:cxn modelId="{592C8B19-08DA-467D-A90F-CAE2683C5D24}" type="presParOf" srcId="{2F29C7A2-1E12-4D80-B52C-01EC11875EB5}" destId="{7D277647-D0CA-4FA7-91B8-B8CDC1B65BFF}" srcOrd="0" destOrd="0" presId="urn:microsoft.com/office/officeart/2005/8/layout/hierarchy1"/>
    <dgm:cxn modelId="{B030CFBC-75D9-42D1-A707-CE23F3D6EEFB}" type="presParOf" srcId="{2F29C7A2-1E12-4D80-B52C-01EC11875EB5}" destId="{E09155B1-E989-4B65-A477-61A4E7958DAC}" srcOrd="1" destOrd="0" presId="urn:microsoft.com/office/officeart/2005/8/layout/hierarchy1"/>
    <dgm:cxn modelId="{943CB4D7-FEFC-46C7-842F-E6EFAF9BC0EB}" type="presParOf" srcId="{CAE332D3-8695-4DDF-997F-305AB1E8078B}" destId="{A39131B8-BAF1-4CE3-987E-D7B5A8DE80AF}" srcOrd="1" destOrd="0" presId="urn:microsoft.com/office/officeart/2005/8/layout/hierarchy1"/>
    <dgm:cxn modelId="{2B617A70-A0BA-4806-8DDA-E84B2706F9E3}" type="presParOf" srcId="{A39131B8-BAF1-4CE3-987E-D7B5A8DE80AF}" destId="{2D80267C-12F6-4051-B259-5412E344E3A0}" srcOrd="0" destOrd="0" presId="urn:microsoft.com/office/officeart/2005/8/layout/hierarchy1"/>
    <dgm:cxn modelId="{D5466879-0F1C-4B86-B555-056C0B3DF6DC}" type="presParOf" srcId="{A39131B8-BAF1-4CE3-987E-D7B5A8DE80AF}" destId="{652B1B3F-B7FE-4D72-8C74-650A5DE94F10}" srcOrd="1" destOrd="0" presId="urn:microsoft.com/office/officeart/2005/8/layout/hierarchy1"/>
    <dgm:cxn modelId="{A81763B2-1056-4573-AF01-3E35C06D2C5E}" type="presParOf" srcId="{652B1B3F-B7FE-4D72-8C74-650A5DE94F10}" destId="{0A6E6BA1-D069-4693-B8ED-6AFABEFB11F4}" srcOrd="0" destOrd="0" presId="urn:microsoft.com/office/officeart/2005/8/layout/hierarchy1"/>
    <dgm:cxn modelId="{BCB0368E-41BA-46A4-8201-8FD3D1F96FB8}" type="presParOf" srcId="{0A6E6BA1-D069-4693-B8ED-6AFABEFB11F4}" destId="{A760876E-096A-447B-AA6D-3FC4B25D6175}" srcOrd="0" destOrd="0" presId="urn:microsoft.com/office/officeart/2005/8/layout/hierarchy1"/>
    <dgm:cxn modelId="{4EE1C872-E09A-4D27-85A6-C1613B0A1312}" type="presParOf" srcId="{0A6E6BA1-D069-4693-B8ED-6AFABEFB11F4}" destId="{9B0F3106-1154-418F-B531-29FAA17FED57}" srcOrd="1" destOrd="0" presId="urn:microsoft.com/office/officeart/2005/8/layout/hierarchy1"/>
    <dgm:cxn modelId="{5F63305C-2EBF-4666-ABF8-B9E542E57130}" type="presParOf" srcId="{652B1B3F-B7FE-4D72-8C74-650A5DE94F10}" destId="{EF6617F9-37D0-4DED-A526-CB16EF7EF550}" srcOrd="1" destOrd="0" presId="urn:microsoft.com/office/officeart/2005/8/layout/hierarchy1"/>
    <dgm:cxn modelId="{5AB194EF-5C1A-4169-9C43-B85FE532ACE3}" type="presParOf" srcId="{A39131B8-BAF1-4CE3-987E-D7B5A8DE80AF}" destId="{366F1A47-CF2B-492A-9403-899A00B4475C}" srcOrd="2" destOrd="0" presId="urn:microsoft.com/office/officeart/2005/8/layout/hierarchy1"/>
    <dgm:cxn modelId="{EBAA98B0-82ED-48D8-8A01-CAF71BC71E2E}" type="presParOf" srcId="{A39131B8-BAF1-4CE3-987E-D7B5A8DE80AF}" destId="{D7F108AA-C784-4ECD-860B-A9ADE2D9463D}" srcOrd="3" destOrd="0" presId="urn:microsoft.com/office/officeart/2005/8/layout/hierarchy1"/>
    <dgm:cxn modelId="{65086167-E795-4E15-A97D-E23888B4E56E}" type="presParOf" srcId="{D7F108AA-C784-4ECD-860B-A9ADE2D9463D}" destId="{38DCAA1D-AB01-44D1-9BCC-F533856083F8}" srcOrd="0" destOrd="0" presId="urn:microsoft.com/office/officeart/2005/8/layout/hierarchy1"/>
    <dgm:cxn modelId="{E633835D-7EC6-440E-AB76-BE1AFAEB847A}" type="presParOf" srcId="{38DCAA1D-AB01-44D1-9BCC-F533856083F8}" destId="{70C66C08-2A2D-4319-9A97-528D6A3BC518}" srcOrd="0" destOrd="0" presId="urn:microsoft.com/office/officeart/2005/8/layout/hierarchy1"/>
    <dgm:cxn modelId="{041EB35A-1A61-41A0-81C3-55B4752EDEC4}" type="presParOf" srcId="{38DCAA1D-AB01-44D1-9BCC-F533856083F8}" destId="{92941191-45E4-42A3-98C4-53151D0655D1}" srcOrd="1" destOrd="0" presId="urn:microsoft.com/office/officeart/2005/8/layout/hierarchy1"/>
    <dgm:cxn modelId="{B807B1F4-DCC6-40C5-92EB-B1CCEF8D56F9}" type="presParOf" srcId="{D7F108AA-C784-4ECD-860B-A9ADE2D9463D}" destId="{FE2279E5-D6D6-4F5A-B9EF-DD31158419A0}" srcOrd="1" destOrd="0" presId="urn:microsoft.com/office/officeart/2005/8/layout/hierarchy1"/>
    <dgm:cxn modelId="{1EC2F84F-C592-4E4C-BA4A-33EDD209E7FB}" type="presParOf" srcId="{39EB29C1-A20C-4B3D-A327-8450CC9B3284}" destId="{AA6FE8EF-0EB2-4621-8A66-1C16B5F085EB}" srcOrd="4" destOrd="0" presId="urn:microsoft.com/office/officeart/2005/8/layout/hierarchy1"/>
    <dgm:cxn modelId="{40F814F6-702D-496A-9F43-169C7D996FC4}" type="presParOf" srcId="{39EB29C1-A20C-4B3D-A327-8450CC9B3284}" destId="{789AE432-7F3E-49FF-BAA4-F5EFCA1AED3D}" srcOrd="5" destOrd="0" presId="urn:microsoft.com/office/officeart/2005/8/layout/hierarchy1"/>
    <dgm:cxn modelId="{B395D9DB-C889-46D7-8833-D26F81FA7148}" type="presParOf" srcId="{789AE432-7F3E-49FF-BAA4-F5EFCA1AED3D}" destId="{19E76D7F-09A5-4AA1-B69A-EE26641BFBCF}" srcOrd="0" destOrd="0" presId="urn:microsoft.com/office/officeart/2005/8/layout/hierarchy1"/>
    <dgm:cxn modelId="{BA555FE4-5918-40A2-B779-3E9368A4DB71}" type="presParOf" srcId="{19E76D7F-09A5-4AA1-B69A-EE26641BFBCF}" destId="{44BC96AD-36C6-41D5-A1A2-9D2C99F2D5DC}" srcOrd="0" destOrd="0" presId="urn:microsoft.com/office/officeart/2005/8/layout/hierarchy1"/>
    <dgm:cxn modelId="{B8E20A5B-750B-43DB-BF5A-49C708DA9F19}" type="presParOf" srcId="{19E76D7F-09A5-4AA1-B69A-EE26641BFBCF}" destId="{0F9EE8F0-B09A-4F92-8857-EE24100F6B25}" srcOrd="1" destOrd="0" presId="urn:microsoft.com/office/officeart/2005/8/layout/hierarchy1"/>
    <dgm:cxn modelId="{58B4A501-5A6F-4348-A697-4C62FBC220B4}" type="presParOf" srcId="{789AE432-7F3E-49FF-BAA4-F5EFCA1AED3D}" destId="{5BAF53B4-12AB-4CDD-99AF-1F8B0E5D60A0}" srcOrd="1" destOrd="0" presId="urn:microsoft.com/office/officeart/2005/8/layout/hierarchy1"/>
    <dgm:cxn modelId="{00A09B1D-EA89-459F-9702-C899C09C35D7}" type="presParOf" srcId="{9CE4E4AE-292E-4BD8-9231-F549C4FA8C01}" destId="{A03261CD-39CF-4333-AE4B-4AF40E1E3A02}" srcOrd="2" destOrd="0" presId="urn:microsoft.com/office/officeart/2005/8/layout/hierarchy1"/>
    <dgm:cxn modelId="{EFE1CB89-1621-4807-8757-0CF5C3EC0059}" type="presParOf" srcId="{9CE4E4AE-292E-4BD8-9231-F549C4FA8C01}" destId="{8AC5EFDC-0BDA-4F27-9653-A8B8D2E36933}" srcOrd="3" destOrd="0" presId="urn:microsoft.com/office/officeart/2005/8/layout/hierarchy1"/>
    <dgm:cxn modelId="{6F48AACC-926D-45D8-AA0E-ED75B34705BA}" type="presParOf" srcId="{8AC5EFDC-0BDA-4F27-9653-A8B8D2E36933}" destId="{717E5DA4-B14C-456C-BF9C-B7372FF5B5C7}" srcOrd="0" destOrd="0" presId="urn:microsoft.com/office/officeart/2005/8/layout/hierarchy1"/>
    <dgm:cxn modelId="{3FD59966-9331-4038-8332-8CFE83A623D9}" type="presParOf" srcId="{717E5DA4-B14C-456C-BF9C-B7372FF5B5C7}" destId="{1764C586-412C-4254-9E44-95FE19186D61}" srcOrd="0" destOrd="0" presId="urn:microsoft.com/office/officeart/2005/8/layout/hierarchy1"/>
    <dgm:cxn modelId="{826AEE81-A8E5-400A-A96C-FCE7047080FF}" type="presParOf" srcId="{717E5DA4-B14C-456C-BF9C-B7372FF5B5C7}" destId="{37390E8B-2B35-43A4-BD6A-F59B6224D54B}" srcOrd="1" destOrd="0" presId="urn:microsoft.com/office/officeart/2005/8/layout/hierarchy1"/>
    <dgm:cxn modelId="{E103AA8E-F1F3-46D7-92FA-294E4BCE9720}" type="presParOf" srcId="{8AC5EFDC-0BDA-4F27-9653-A8B8D2E36933}" destId="{A104184C-B0DF-4BB0-A513-5D65746F6979}" srcOrd="1" destOrd="0" presId="urn:microsoft.com/office/officeart/2005/8/layout/hierarchy1"/>
    <dgm:cxn modelId="{17491D52-F4BE-4909-9C1E-A6A21C408F06}" type="presParOf" srcId="{A104184C-B0DF-4BB0-A513-5D65746F6979}" destId="{52C90B99-0C32-44EF-88BA-2CCBC3FE06FC}" srcOrd="0" destOrd="0" presId="urn:microsoft.com/office/officeart/2005/8/layout/hierarchy1"/>
    <dgm:cxn modelId="{61A3F539-B9EF-4E31-AAF8-A48F416826F8}" type="presParOf" srcId="{A104184C-B0DF-4BB0-A513-5D65746F6979}" destId="{FD433D3E-B552-45BF-A51D-730BD1B7FFAA}" srcOrd="1" destOrd="0" presId="urn:microsoft.com/office/officeart/2005/8/layout/hierarchy1"/>
    <dgm:cxn modelId="{D717EAE1-6257-487C-98BA-8810CE8A0C51}" type="presParOf" srcId="{FD433D3E-B552-45BF-A51D-730BD1B7FFAA}" destId="{6F405D3C-545C-4EE0-B4C4-33DC96266634}" srcOrd="0" destOrd="0" presId="urn:microsoft.com/office/officeart/2005/8/layout/hierarchy1"/>
    <dgm:cxn modelId="{3F766F45-D883-47E8-AEDD-AEA27DF0C959}" type="presParOf" srcId="{6F405D3C-545C-4EE0-B4C4-33DC96266634}" destId="{C6BF5F28-1360-4B20-95F1-985DF6B9CC7A}" srcOrd="0" destOrd="0" presId="urn:microsoft.com/office/officeart/2005/8/layout/hierarchy1"/>
    <dgm:cxn modelId="{74DD09D6-18CF-4E2E-B3D7-ED647CB129B0}" type="presParOf" srcId="{6F405D3C-545C-4EE0-B4C4-33DC96266634}" destId="{CBBCBF82-0C65-4E0C-9D16-B2442D954074}" srcOrd="1" destOrd="0" presId="urn:microsoft.com/office/officeart/2005/8/layout/hierarchy1"/>
    <dgm:cxn modelId="{0F4B130F-0D51-40C7-B83E-F801967BE857}" type="presParOf" srcId="{FD433D3E-B552-45BF-A51D-730BD1B7FFAA}" destId="{71F9671E-B32E-4567-83C4-85CC6F51B302}" srcOrd="1" destOrd="0" presId="urn:microsoft.com/office/officeart/2005/8/layout/hierarchy1"/>
    <dgm:cxn modelId="{0BAE761E-FB01-4137-A2B4-B38FBB9E07C3}" type="presParOf" srcId="{A104184C-B0DF-4BB0-A513-5D65746F6979}" destId="{B342EDDE-DCE5-4114-BC36-53DD4BC82123}" srcOrd="2" destOrd="0" presId="urn:microsoft.com/office/officeart/2005/8/layout/hierarchy1"/>
    <dgm:cxn modelId="{1B9A17A8-4DB0-438B-8FDD-D3805D5C9055}" type="presParOf" srcId="{A104184C-B0DF-4BB0-A513-5D65746F6979}" destId="{B631417E-18E2-42F2-ABF6-7F1DD30C5679}" srcOrd="3" destOrd="0" presId="urn:microsoft.com/office/officeart/2005/8/layout/hierarchy1"/>
    <dgm:cxn modelId="{76BB4327-0D55-4601-8B52-D79251123031}" type="presParOf" srcId="{B631417E-18E2-42F2-ABF6-7F1DD30C5679}" destId="{F9AAE62C-3C37-4914-9408-2F749119820D}" srcOrd="0" destOrd="0" presId="urn:microsoft.com/office/officeart/2005/8/layout/hierarchy1"/>
    <dgm:cxn modelId="{58463D21-3345-41AE-8AA9-23FEAF0E0CF6}" type="presParOf" srcId="{F9AAE62C-3C37-4914-9408-2F749119820D}" destId="{2273B781-09B2-4622-9DF2-86E6BCA2271D}" srcOrd="0" destOrd="0" presId="urn:microsoft.com/office/officeart/2005/8/layout/hierarchy1"/>
    <dgm:cxn modelId="{8470B58B-8D40-410D-9D8A-33DD36ACF457}" type="presParOf" srcId="{F9AAE62C-3C37-4914-9408-2F749119820D}" destId="{F4561631-B7F5-4E12-A91B-777216003284}" srcOrd="1" destOrd="0" presId="urn:microsoft.com/office/officeart/2005/8/layout/hierarchy1"/>
    <dgm:cxn modelId="{E660940B-0235-4AAB-9B17-A79EE9CD6027}" type="presParOf" srcId="{B631417E-18E2-42F2-ABF6-7F1DD30C5679}" destId="{AFACB2F8-7E61-4467-A371-FE7130B89127}" srcOrd="1" destOrd="0" presId="urn:microsoft.com/office/officeart/2005/8/layout/hierarchy1"/>
    <dgm:cxn modelId="{2C4937FE-1C40-455A-AF7A-529A8F1076E5}" type="presParOf" srcId="{AFACB2F8-7E61-4467-A371-FE7130B89127}" destId="{498511CB-BA04-4B1B-A683-FF127D1F0BCA}" srcOrd="0" destOrd="0" presId="urn:microsoft.com/office/officeart/2005/8/layout/hierarchy1"/>
    <dgm:cxn modelId="{A7442BDB-CA37-4048-A0C6-9BE8D91101C4}" type="presParOf" srcId="{AFACB2F8-7E61-4467-A371-FE7130B89127}" destId="{A7D015BD-1B6F-4B31-9265-37EAFC8BA2B0}" srcOrd="1" destOrd="0" presId="urn:microsoft.com/office/officeart/2005/8/layout/hierarchy1"/>
    <dgm:cxn modelId="{230CC6EF-D607-41E7-8E3E-B8EC0B1AFAD1}" type="presParOf" srcId="{A7D015BD-1B6F-4B31-9265-37EAFC8BA2B0}" destId="{7B148625-6ADF-49DE-9E2E-F00D03801A13}" srcOrd="0" destOrd="0" presId="urn:microsoft.com/office/officeart/2005/8/layout/hierarchy1"/>
    <dgm:cxn modelId="{DE132B03-E4CE-4FFE-A975-0498D4FD2DCC}" type="presParOf" srcId="{7B148625-6ADF-49DE-9E2E-F00D03801A13}" destId="{C92C2510-BF55-4915-99CD-01B76CE14118}" srcOrd="0" destOrd="0" presId="urn:microsoft.com/office/officeart/2005/8/layout/hierarchy1"/>
    <dgm:cxn modelId="{15FF340F-CC3E-45C6-844C-ACAA932BFC33}" type="presParOf" srcId="{7B148625-6ADF-49DE-9E2E-F00D03801A13}" destId="{B57C1E39-7DBE-434F-831A-B2D0ED9A453B}" srcOrd="1" destOrd="0" presId="urn:microsoft.com/office/officeart/2005/8/layout/hierarchy1"/>
    <dgm:cxn modelId="{22DC45AB-8A12-4AF3-BD53-FE57F9694DE5}" type="presParOf" srcId="{A7D015BD-1B6F-4B31-9265-37EAFC8BA2B0}" destId="{2465BEF1-4497-481E-81D2-68BD0F782DFD}" srcOrd="1" destOrd="0" presId="urn:microsoft.com/office/officeart/2005/8/layout/hierarchy1"/>
    <dgm:cxn modelId="{F523A3BD-FE59-469C-85CE-58CA30F411D9}" type="presParOf" srcId="{AFACB2F8-7E61-4467-A371-FE7130B89127}" destId="{297D6CCA-47F7-4AE3-AEC7-68C8601C8164}" srcOrd="2" destOrd="0" presId="urn:microsoft.com/office/officeart/2005/8/layout/hierarchy1"/>
    <dgm:cxn modelId="{FA4DD03D-4AA4-442C-AA13-FAE9C041D824}" type="presParOf" srcId="{AFACB2F8-7E61-4467-A371-FE7130B89127}" destId="{2AFBBCA6-C82A-44FF-85B0-69843C6E6F78}" srcOrd="3" destOrd="0" presId="urn:microsoft.com/office/officeart/2005/8/layout/hierarchy1"/>
    <dgm:cxn modelId="{708E380F-56BC-4122-8E19-DCB6CA97B0D5}" type="presParOf" srcId="{2AFBBCA6-C82A-44FF-85B0-69843C6E6F78}" destId="{876684E5-EE2B-4A8E-8D4E-15E8E53B74C9}" srcOrd="0" destOrd="0" presId="urn:microsoft.com/office/officeart/2005/8/layout/hierarchy1"/>
    <dgm:cxn modelId="{7F166F31-649A-47A2-A283-62B200F544C4}" type="presParOf" srcId="{876684E5-EE2B-4A8E-8D4E-15E8E53B74C9}" destId="{BD9CAD91-8C1B-471F-AE35-EC02A5C4D5A8}" srcOrd="0" destOrd="0" presId="urn:microsoft.com/office/officeart/2005/8/layout/hierarchy1"/>
    <dgm:cxn modelId="{13EE09C4-FEC7-417C-B53C-47B8449C3B80}" type="presParOf" srcId="{876684E5-EE2B-4A8E-8D4E-15E8E53B74C9}" destId="{1C3B202C-6922-4DE7-B149-F84FD27209F2}" srcOrd="1" destOrd="0" presId="urn:microsoft.com/office/officeart/2005/8/layout/hierarchy1"/>
    <dgm:cxn modelId="{352FFE3E-ECF9-4387-9C53-C5A0E818049A}" type="presParOf" srcId="{2AFBBCA6-C82A-44FF-85B0-69843C6E6F78}" destId="{E3550834-3FA8-433B-8703-36C1A8A8C5A3}" srcOrd="1" destOrd="0" presId="urn:microsoft.com/office/officeart/2005/8/layout/hierarchy1"/>
    <dgm:cxn modelId="{FB76595E-BDD4-4F14-ACD2-D4F8DA62E37C}" type="presParOf" srcId="{A104184C-B0DF-4BB0-A513-5D65746F6979}" destId="{E7763936-8CD1-4DC2-90A5-B74E21CE1DB8}" srcOrd="4" destOrd="0" presId="urn:microsoft.com/office/officeart/2005/8/layout/hierarchy1"/>
    <dgm:cxn modelId="{4DCE2B2E-3C57-40FE-BA73-037B69D64FF5}" type="presParOf" srcId="{A104184C-B0DF-4BB0-A513-5D65746F6979}" destId="{8BCF2847-6040-4073-9354-448533515366}" srcOrd="5" destOrd="0" presId="urn:microsoft.com/office/officeart/2005/8/layout/hierarchy1"/>
    <dgm:cxn modelId="{3880235B-28EC-4989-B31A-6FEBF96CD095}" type="presParOf" srcId="{8BCF2847-6040-4073-9354-448533515366}" destId="{10FE5818-EE2F-401F-A73D-B1CA52E74ABC}" srcOrd="0" destOrd="0" presId="urn:microsoft.com/office/officeart/2005/8/layout/hierarchy1"/>
    <dgm:cxn modelId="{816C1977-0C40-43FD-A397-FAFDB46CCB6D}" type="presParOf" srcId="{10FE5818-EE2F-401F-A73D-B1CA52E74ABC}" destId="{D717EFCB-E108-4A48-9B3F-8112DE16819A}" srcOrd="0" destOrd="0" presId="urn:microsoft.com/office/officeart/2005/8/layout/hierarchy1"/>
    <dgm:cxn modelId="{1FE42E63-6D2D-4A85-803A-7A74F18F3888}" type="presParOf" srcId="{10FE5818-EE2F-401F-A73D-B1CA52E74ABC}" destId="{A3E2B1F6-6D4C-40DF-8D40-6E83FF0D9D45}" srcOrd="1" destOrd="0" presId="urn:microsoft.com/office/officeart/2005/8/layout/hierarchy1"/>
    <dgm:cxn modelId="{BA5A4700-4A49-4928-A5BF-C9964654E6CB}" type="presParOf" srcId="{8BCF2847-6040-4073-9354-448533515366}" destId="{457494E8-B4F2-4E7F-8765-75CBAC5D6FD7}" srcOrd="1" destOrd="0" presId="urn:microsoft.com/office/officeart/2005/8/layout/hierarchy1"/>
    <dgm:cxn modelId="{0D9FB2AA-C4D8-4BC7-A6F4-3D9D3972A7AE}" type="presParOf" srcId="{457494E8-B4F2-4E7F-8765-75CBAC5D6FD7}" destId="{B8514C8C-84DC-4216-BB73-7D5EB05B4EB9}" srcOrd="0" destOrd="0" presId="urn:microsoft.com/office/officeart/2005/8/layout/hierarchy1"/>
    <dgm:cxn modelId="{171447AC-B688-4B08-B4AD-99590A01ACAE}" type="presParOf" srcId="{457494E8-B4F2-4E7F-8765-75CBAC5D6FD7}" destId="{969F120D-3368-4064-BD5C-1D2664EBF8AE}" srcOrd="1" destOrd="0" presId="urn:microsoft.com/office/officeart/2005/8/layout/hierarchy1"/>
    <dgm:cxn modelId="{CFEB7CFB-4F50-494D-88D9-9A7CBF7098EC}" type="presParOf" srcId="{969F120D-3368-4064-BD5C-1D2664EBF8AE}" destId="{BA0736E7-A050-480A-8A3A-BEE287EA534E}" srcOrd="0" destOrd="0" presId="urn:microsoft.com/office/officeart/2005/8/layout/hierarchy1"/>
    <dgm:cxn modelId="{2470685F-A1E0-4813-9D08-03DBA7DE6AF8}" type="presParOf" srcId="{BA0736E7-A050-480A-8A3A-BEE287EA534E}" destId="{495E03C1-E149-43D4-BFF5-825AADF2E42B}" srcOrd="0" destOrd="0" presId="urn:microsoft.com/office/officeart/2005/8/layout/hierarchy1"/>
    <dgm:cxn modelId="{2FF6BF53-8642-400B-AB69-92400C258470}" type="presParOf" srcId="{BA0736E7-A050-480A-8A3A-BEE287EA534E}" destId="{852D18C2-6C51-4D1C-82C7-BE5622E3C11E}" srcOrd="1" destOrd="0" presId="urn:microsoft.com/office/officeart/2005/8/layout/hierarchy1"/>
    <dgm:cxn modelId="{212982AE-0672-459E-BC46-A11714FD2EBF}" type="presParOf" srcId="{969F120D-3368-4064-BD5C-1D2664EBF8AE}" destId="{2AB26A71-B5AF-42A1-A38A-B52E93D84DB3}" srcOrd="1" destOrd="0" presId="urn:microsoft.com/office/officeart/2005/8/layout/hierarchy1"/>
    <dgm:cxn modelId="{189D2FCC-ACCC-4E2F-82B3-B252808A0A1E}" type="presParOf" srcId="{457494E8-B4F2-4E7F-8765-75CBAC5D6FD7}" destId="{DB0B66CC-DD22-4178-A479-05AA79A67C2E}" srcOrd="2" destOrd="0" presId="urn:microsoft.com/office/officeart/2005/8/layout/hierarchy1"/>
    <dgm:cxn modelId="{E49CA344-D72E-4EA3-B725-196534A28480}" type="presParOf" srcId="{457494E8-B4F2-4E7F-8765-75CBAC5D6FD7}" destId="{45BF1CC9-2539-4D61-8599-0E90B27A638F}" srcOrd="3" destOrd="0" presId="urn:microsoft.com/office/officeart/2005/8/layout/hierarchy1"/>
    <dgm:cxn modelId="{4EFEF149-4964-43EA-93FA-0FEA3DF8C062}" type="presParOf" srcId="{45BF1CC9-2539-4D61-8599-0E90B27A638F}" destId="{6BED89E9-345B-4C9E-9893-E291E529EC84}" srcOrd="0" destOrd="0" presId="urn:microsoft.com/office/officeart/2005/8/layout/hierarchy1"/>
    <dgm:cxn modelId="{ED139DBF-F947-437A-9AA7-6D455D1429F9}" type="presParOf" srcId="{6BED89E9-345B-4C9E-9893-E291E529EC84}" destId="{2180BE5E-DD0B-4E4D-A7B2-2672C135D8F9}" srcOrd="0" destOrd="0" presId="urn:microsoft.com/office/officeart/2005/8/layout/hierarchy1"/>
    <dgm:cxn modelId="{8567D7A4-0E18-4B0E-A6E5-0B50221945E8}" type="presParOf" srcId="{6BED89E9-345B-4C9E-9893-E291E529EC84}" destId="{37702E6B-48C2-4BC5-AB0C-3DB5ACCBD9DD}" srcOrd="1" destOrd="0" presId="urn:microsoft.com/office/officeart/2005/8/layout/hierarchy1"/>
    <dgm:cxn modelId="{6B2D3C75-3BFE-4DCE-A2EF-C74499CFB258}" type="presParOf" srcId="{45BF1CC9-2539-4D61-8599-0E90B27A638F}" destId="{A66438D5-6425-4E42-AFF3-BD8C9D0BE7E2}" srcOrd="1" destOrd="0" presId="urn:microsoft.com/office/officeart/2005/8/layout/hierarchy1"/>
    <dgm:cxn modelId="{7FBF4252-7038-456A-9573-24C730456A93}" type="presParOf" srcId="{9CE4E4AE-292E-4BD8-9231-F549C4FA8C01}" destId="{4F2F51A8-583F-41F4-9062-9E097C9C2C26}" srcOrd="4" destOrd="0" presId="urn:microsoft.com/office/officeart/2005/8/layout/hierarchy1"/>
    <dgm:cxn modelId="{7AC5656B-636A-4F34-9C98-F7C9794DB5DF}" type="presParOf" srcId="{9CE4E4AE-292E-4BD8-9231-F549C4FA8C01}" destId="{CF53AFBB-883A-46DB-8AF0-C971821FDA41}" srcOrd="5" destOrd="0" presId="urn:microsoft.com/office/officeart/2005/8/layout/hierarchy1"/>
    <dgm:cxn modelId="{6325AE29-9E09-4C49-BBA6-03E64153D6D7}" type="presParOf" srcId="{CF53AFBB-883A-46DB-8AF0-C971821FDA41}" destId="{14A02A2F-A6C7-40FE-A0B6-B9F68F50E47B}" srcOrd="0" destOrd="0" presId="urn:microsoft.com/office/officeart/2005/8/layout/hierarchy1"/>
    <dgm:cxn modelId="{0CC340D4-F2A0-4597-A647-64AF90A13C5B}" type="presParOf" srcId="{14A02A2F-A6C7-40FE-A0B6-B9F68F50E47B}" destId="{010F1DF3-BFF1-4A91-9C9F-6C2B3CB7CF45}" srcOrd="0" destOrd="0" presId="urn:microsoft.com/office/officeart/2005/8/layout/hierarchy1"/>
    <dgm:cxn modelId="{A6C292E8-86C9-4717-97DF-20A06D502745}" type="presParOf" srcId="{14A02A2F-A6C7-40FE-A0B6-B9F68F50E47B}" destId="{3EBFC41B-6611-497A-8593-373A4CB4B04B}" srcOrd="1" destOrd="0" presId="urn:microsoft.com/office/officeart/2005/8/layout/hierarchy1"/>
    <dgm:cxn modelId="{FBE76C63-983E-485F-99E9-348689D759C6}" type="presParOf" srcId="{CF53AFBB-883A-46DB-8AF0-C971821FDA41}" destId="{C1607257-5B3B-4084-AF7C-159AB3A6D399}" srcOrd="1" destOrd="0" presId="urn:microsoft.com/office/officeart/2005/8/layout/hierarchy1"/>
    <dgm:cxn modelId="{1A4D33E8-8D62-4607-B8E4-D23F9BED7E2A}" type="presParOf" srcId="{9CE4E4AE-292E-4BD8-9231-F549C4FA8C01}" destId="{0D0F2114-A029-45CA-96B1-186D7342183F}" srcOrd="6" destOrd="0" presId="urn:microsoft.com/office/officeart/2005/8/layout/hierarchy1"/>
    <dgm:cxn modelId="{F672025D-AF24-4CC5-BDC0-6DB083264E45}" type="presParOf" srcId="{9CE4E4AE-292E-4BD8-9231-F549C4FA8C01}" destId="{C25DC723-F3A7-41CB-B3BB-6FFBF5AE24F0}" srcOrd="7" destOrd="0" presId="urn:microsoft.com/office/officeart/2005/8/layout/hierarchy1"/>
    <dgm:cxn modelId="{B5937145-DCC0-42E4-ADE2-71077D5454B7}" type="presParOf" srcId="{C25DC723-F3A7-41CB-B3BB-6FFBF5AE24F0}" destId="{51C062BD-C775-4EB5-B983-27048C040CB6}" srcOrd="0" destOrd="0" presId="urn:microsoft.com/office/officeart/2005/8/layout/hierarchy1"/>
    <dgm:cxn modelId="{3CFD30E0-6743-4DD2-862F-B3CF8F15D958}" type="presParOf" srcId="{51C062BD-C775-4EB5-B983-27048C040CB6}" destId="{3B05C3DF-ABB6-40BA-852C-2BEF01A519AB}" srcOrd="0" destOrd="0" presId="urn:microsoft.com/office/officeart/2005/8/layout/hierarchy1"/>
    <dgm:cxn modelId="{B3C76150-E783-412B-93E7-3F64D1D1B118}" type="presParOf" srcId="{51C062BD-C775-4EB5-B983-27048C040CB6}" destId="{FED17AB5-0905-42BB-99D6-EAE81FC392C3}" srcOrd="1" destOrd="0" presId="urn:microsoft.com/office/officeart/2005/8/layout/hierarchy1"/>
    <dgm:cxn modelId="{5EBA5272-1D38-4E42-965D-F46DC9018D3D}" type="presParOf" srcId="{C25DC723-F3A7-41CB-B3BB-6FFBF5AE24F0}" destId="{AE25536F-F897-4CC0-A77C-AECA014B26CB}" srcOrd="1" destOrd="0" presId="urn:microsoft.com/office/officeart/2005/8/layout/hierarchy1"/>
    <dgm:cxn modelId="{032FA07E-3DE2-4758-BC9E-7B53DF79E3CF}" type="presParOf" srcId="{AE25536F-F897-4CC0-A77C-AECA014B26CB}" destId="{253A7E69-25BF-41B6-A960-8AF40967AE05}" srcOrd="0" destOrd="0" presId="urn:microsoft.com/office/officeart/2005/8/layout/hierarchy1"/>
    <dgm:cxn modelId="{F271D236-2C60-4B87-9476-7677CE4DDA8D}" type="presParOf" srcId="{AE25536F-F897-4CC0-A77C-AECA014B26CB}" destId="{9D1DF063-5AAB-4A70-A146-A172A0438951}" srcOrd="1" destOrd="0" presId="urn:microsoft.com/office/officeart/2005/8/layout/hierarchy1"/>
    <dgm:cxn modelId="{06315CE2-F47C-427C-AEAB-6E282AA79BB9}" type="presParOf" srcId="{9D1DF063-5AAB-4A70-A146-A172A0438951}" destId="{FC4E1776-E231-4909-94B9-B881AF607175}" srcOrd="0" destOrd="0" presId="urn:microsoft.com/office/officeart/2005/8/layout/hierarchy1"/>
    <dgm:cxn modelId="{E489DB88-2CEF-4842-8BB9-92B41B2FFA87}" type="presParOf" srcId="{FC4E1776-E231-4909-94B9-B881AF607175}" destId="{483FE5FD-ABD7-4515-8D54-9E9FC8497703}" srcOrd="0" destOrd="0" presId="urn:microsoft.com/office/officeart/2005/8/layout/hierarchy1"/>
    <dgm:cxn modelId="{CC1CF0E8-2353-444C-AA94-2188A4B2A4A8}" type="presParOf" srcId="{FC4E1776-E231-4909-94B9-B881AF607175}" destId="{489A89D0-8A5B-474B-82EA-7526865790B7}" srcOrd="1" destOrd="0" presId="urn:microsoft.com/office/officeart/2005/8/layout/hierarchy1"/>
    <dgm:cxn modelId="{BC50BD2D-0525-4798-973B-F73CCB8E486A}" type="presParOf" srcId="{9D1DF063-5AAB-4A70-A146-A172A0438951}" destId="{E14245F4-EB75-4598-99A0-D2393F67982F}" srcOrd="1" destOrd="0" presId="urn:microsoft.com/office/officeart/2005/8/layout/hierarchy1"/>
    <dgm:cxn modelId="{BC13165A-751E-42B5-B444-B560103793B5}" type="presParOf" srcId="{E14245F4-EB75-4598-99A0-D2393F67982F}" destId="{67EBA2A0-9881-4A14-B65D-B78FF416EAA4}" srcOrd="0" destOrd="0" presId="urn:microsoft.com/office/officeart/2005/8/layout/hierarchy1"/>
    <dgm:cxn modelId="{AB0B03F4-6632-453D-9C02-2715635F3484}" type="presParOf" srcId="{E14245F4-EB75-4598-99A0-D2393F67982F}" destId="{C293BEB4-8C73-4401-A838-876F6767C488}" srcOrd="1" destOrd="0" presId="urn:microsoft.com/office/officeart/2005/8/layout/hierarchy1"/>
    <dgm:cxn modelId="{CE95C45D-871E-4E51-9F75-994E9D7D0DB4}" type="presParOf" srcId="{C293BEB4-8C73-4401-A838-876F6767C488}" destId="{993AFD6A-347F-4401-AAD4-81CD7CA9974B}" srcOrd="0" destOrd="0" presId="urn:microsoft.com/office/officeart/2005/8/layout/hierarchy1"/>
    <dgm:cxn modelId="{64CC893B-0CD9-4AA4-8BC4-1FE0C718418A}" type="presParOf" srcId="{993AFD6A-347F-4401-AAD4-81CD7CA9974B}" destId="{7F524EFC-D600-481E-B57C-33097DFC088B}" srcOrd="0" destOrd="0" presId="urn:microsoft.com/office/officeart/2005/8/layout/hierarchy1"/>
    <dgm:cxn modelId="{0B3D75E5-36A0-4340-B883-CF43D9CDB819}" type="presParOf" srcId="{993AFD6A-347F-4401-AAD4-81CD7CA9974B}" destId="{5B3876AE-7963-4531-B6B2-49EF6CEC9E69}" srcOrd="1" destOrd="0" presId="urn:microsoft.com/office/officeart/2005/8/layout/hierarchy1"/>
    <dgm:cxn modelId="{0D0DED5F-D9EE-4803-A80A-10B2B3AEBF03}" type="presParOf" srcId="{C293BEB4-8C73-4401-A838-876F6767C488}" destId="{CB2C8445-3830-4003-BF6E-2DC46195EB23}" srcOrd="1" destOrd="0" presId="urn:microsoft.com/office/officeart/2005/8/layout/hierarchy1"/>
    <dgm:cxn modelId="{2D5262D6-7DEF-4B27-A1D4-B521B92BDE73}" type="presParOf" srcId="{E14245F4-EB75-4598-99A0-D2393F67982F}" destId="{67BD14F2-B3C8-4F79-BAB3-1A7F88922284}" srcOrd="2" destOrd="0" presId="urn:microsoft.com/office/officeart/2005/8/layout/hierarchy1"/>
    <dgm:cxn modelId="{7B0A96C7-309F-4D4B-B66E-BB264770A2B8}" type="presParOf" srcId="{E14245F4-EB75-4598-99A0-D2393F67982F}" destId="{AE24A950-9973-4688-8167-B19F237F4B9D}" srcOrd="3" destOrd="0" presId="urn:microsoft.com/office/officeart/2005/8/layout/hierarchy1"/>
    <dgm:cxn modelId="{1C26E1B6-F5A6-4BD1-8C07-6800C61CEB81}" type="presParOf" srcId="{AE24A950-9973-4688-8167-B19F237F4B9D}" destId="{144CAE4B-B0D9-4F04-9DD1-66EC0B0D5F1B}" srcOrd="0" destOrd="0" presId="urn:microsoft.com/office/officeart/2005/8/layout/hierarchy1"/>
    <dgm:cxn modelId="{CE96C930-F5F1-49EB-ACA8-8E9B04089DD9}" type="presParOf" srcId="{144CAE4B-B0D9-4F04-9DD1-66EC0B0D5F1B}" destId="{C19172C4-DDED-40ED-828C-13CE79FBB729}" srcOrd="0" destOrd="0" presId="urn:microsoft.com/office/officeart/2005/8/layout/hierarchy1"/>
    <dgm:cxn modelId="{B1B93F7C-D6D0-41B9-A967-AD36C7DE9B03}" type="presParOf" srcId="{144CAE4B-B0D9-4F04-9DD1-66EC0B0D5F1B}" destId="{6748B9D7-02B8-460A-AE3F-A4B1C054EDD9}" srcOrd="1" destOrd="0" presId="urn:microsoft.com/office/officeart/2005/8/layout/hierarchy1"/>
    <dgm:cxn modelId="{D152755B-3962-4660-B6BB-1E97DEAD0AAA}" type="presParOf" srcId="{AE24A950-9973-4688-8167-B19F237F4B9D}" destId="{CCB8BBC7-6EC9-4DD0-8FDD-43EF6E4DF50F}" srcOrd="1" destOrd="0" presId="urn:microsoft.com/office/officeart/2005/8/layout/hierarchy1"/>
    <dgm:cxn modelId="{AA0DBC1D-6A86-4CFE-9D5F-040A90B88C91}" type="presParOf" srcId="{AE25536F-F897-4CC0-A77C-AECA014B26CB}" destId="{C0CEDA6E-4E99-4283-83E5-C142F7FBDCCB}" srcOrd="2" destOrd="0" presId="urn:microsoft.com/office/officeart/2005/8/layout/hierarchy1"/>
    <dgm:cxn modelId="{C6AC097C-0606-4C08-9BE3-B10C8F7ECD5D}" type="presParOf" srcId="{AE25536F-F897-4CC0-A77C-AECA014B26CB}" destId="{D46F8220-E9A7-4066-BC54-6C733954F85A}" srcOrd="3" destOrd="0" presId="urn:microsoft.com/office/officeart/2005/8/layout/hierarchy1"/>
    <dgm:cxn modelId="{2B6BB08A-4AFB-48CF-80CB-A457F9B19FD9}" type="presParOf" srcId="{D46F8220-E9A7-4066-BC54-6C733954F85A}" destId="{1A9364A2-2D2B-4972-B561-BC6589CA6413}" srcOrd="0" destOrd="0" presId="urn:microsoft.com/office/officeart/2005/8/layout/hierarchy1"/>
    <dgm:cxn modelId="{36569897-2035-44FB-B688-968640104091}" type="presParOf" srcId="{1A9364A2-2D2B-4972-B561-BC6589CA6413}" destId="{A686E726-6003-417A-B516-111241D3B89F}" srcOrd="0" destOrd="0" presId="urn:microsoft.com/office/officeart/2005/8/layout/hierarchy1"/>
    <dgm:cxn modelId="{8CCD3198-D2D3-41DA-8716-10A53C12F16F}" type="presParOf" srcId="{1A9364A2-2D2B-4972-B561-BC6589CA6413}" destId="{B5B44794-C051-4B4C-9A96-07B3AFAB5222}" srcOrd="1" destOrd="0" presId="urn:microsoft.com/office/officeart/2005/8/layout/hierarchy1"/>
    <dgm:cxn modelId="{A9C241C6-A5E2-4343-A9EE-F9724DCEB720}" type="presParOf" srcId="{D46F8220-E9A7-4066-BC54-6C733954F85A}" destId="{F27BAC21-C6EC-4EAD-B07E-86F4EED34EC9}" srcOrd="1" destOrd="0" presId="urn:microsoft.com/office/officeart/2005/8/layout/hierarchy1"/>
    <dgm:cxn modelId="{62B288BD-B8E6-4E3B-87CA-B8CC3B7384CC}" type="presParOf" srcId="{F27BAC21-C6EC-4EAD-B07E-86F4EED34EC9}" destId="{919F6907-251B-4264-A0A6-D7E13BEF5010}" srcOrd="0" destOrd="0" presId="urn:microsoft.com/office/officeart/2005/8/layout/hierarchy1"/>
    <dgm:cxn modelId="{1D302656-BA0C-46A6-9461-C585DA3199C9}" type="presParOf" srcId="{F27BAC21-C6EC-4EAD-B07E-86F4EED34EC9}" destId="{EEB265C8-AFFD-47CD-87E3-0397F21D94D5}" srcOrd="1" destOrd="0" presId="urn:microsoft.com/office/officeart/2005/8/layout/hierarchy1"/>
    <dgm:cxn modelId="{B225F95F-DAEE-43A7-82E6-D0E16E952689}" type="presParOf" srcId="{EEB265C8-AFFD-47CD-87E3-0397F21D94D5}" destId="{D2A583E1-0903-42A1-BD30-EB4E626946FF}" srcOrd="0" destOrd="0" presId="urn:microsoft.com/office/officeart/2005/8/layout/hierarchy1"/>
    <dgm:cxn modelId="{BB0B47C9-6A7E-40F9-A5EC-163E81828D57}" type="presParOf" srcId="{D2A583E1-0903-42A1-BD30-EB4E626946FF}" destId="{B149FA22-CB1F-42D1-B669-CFB2E616138A}" srcOrd="0" destOrd="0" presId="urn:microsoft.com/office/officeart/2005/8/layout/hierarchy1"/>
    <dgm:cxn modelId="{A39487E4-F8B2-434D-B5E4-E35014D83BC7}" type="presParOf" srcId="{D2A583E1-0903-42A1-BD30-EB4E626946FF}" destId="{672B62E0-13F6-405A-8240-64D1FE5F6184}" srcOrd="1" destOrd="0" presId="urn:microsoft.com/office/officeart/2005/8/layout/hierarchy1"/>
    <dgm:cxn modelId="{3193BF18-8CF8-415B-A545-4D413F0DEF13}" type="presParOf" srcId="{EEB265C8-AFFD-47CD-87E3-0397F21D94D5}" destId="{D84F038A-E66C-407C-B7A6-3C5D7AA1815E}" srcOrd="1" destOrd="0" presId="urn:microsoft.com/office/officeart/2005/8/layout/hierarchy1"/>
    <dgm:cxn modelId="{61BF19A6-90E2-491E-90E1-0C09AC531108}" type="presParOf" srcId="{F27BAC21-C6EC-4EAD-B07E-86F4EED34EC9}" destId="{AA9922C8-7471-408E-A43C-DCCC9A704DC3}" srcOrd="2" destOrd="0" presId="urn:microsoft.com/office/officeart/2005/8/layout/hierarchy1"/>
    <dgm:cxn modelId="{F42A2957-4E27-40F8-8E08-3683AF0DB531}" type="presParOf" srcId="{F27BAC21-C6EC-4EAD-B07E-86F4EED34EC9}" destId="{44A9A7A8-2EAD-4DB4-8AB3-12E6E2F411B4}" srcOrd="3" destOrd="0" presId="urn:microsoft.com/office/officeart/2005/8/layout/hierarchy1"/>
    <dgm:cxn modelId="{199DE93B-CD36-4AAC-91A4-A84DEEE2721D}" type="presParOf" srcId="{44A9A7A8-2EAD-4DB4-8AB3-12E6E2F411B4}" destId="{AD2094A7-749C-4A60-8239-09145CC2F7E9}" srcOrd="0" destOrd="0" presId="urn:microsoft.com/office/officeart/2005/8/layout/hierarchy1"/>
    <dgm:cxn modelId="{6749D87C-B4A7-4C8E-9C96-93D88AACB58B}" type="presParOf" srcId="{AD2094A7-749C-4A60-8239-09145CC2F7E9}" destId="{6CA1B368-6DAF-469C-AC71-FA804F807176}" srcOrd="0" destOrd="0" presId="urn:microsoft.com/office/officeart/2005/8/layout/hierarchy1"/>
    <dgm:cxn modelId="{2AD04F3C-4FB8-4600-A1B9-DF80322B11B3}" type="presParOf" srcId="{AD2094A7-749C-4A60-8239-09145CC2F7E9}" destId="{1AE4166C-9A98-4162-ABFA-7D804D4DB686}" srcOrd="1" destOrd="0" presId="urn:microsoft.com/office/officeart/2005/8/layout/hierarchy1"/>
    <dgm:cxn modelId="{A9598F7A-8338-441F-8D33-81A9E04A5D44}" type="presParOf" srcId="{44A9A7A8-2EAD-4DB4-8AB3-12E6E2F411B4}" destId="{23979F32-5922-4519-9165-34286FFFC707}" srcOrd="1" destOrd="0" presId="urn:microsoft.com/office/officeart/2005/8/layout/hierarchy1"/>
    <dgm:cxn modelId="{FDDE1B5A-B719-4C13-B186-3D07E2979B71}" type="presParOf" srcId="{9CE4E4AE-292E-4BD8-9231-F549C4FA8C01}" destId="{9157B8AD-2027-438C-BB1F-FF2B52F0B972}" srcOrd="8" destOrd="0" presId="urn:microsoft.com/office/officeart/2005/8/layout/hierarchy1"/>
    <dgm:cxn modelId="{C962C4B7-60BC-46D0-960D-290CB82652F7}" type="presParOf" srcId="{9CE4E4AE-292E-4BD8-9231-F549C4FA8C01}" destId="{2C68724C-E026-4020-93CA-F5A2CC621413}" srcOrd="9" destOrd="0" presId="urn:microsoft.com/office/officeart/2005/8/layout/hierarchy1"/>
    <dgm:cxn modelId="{B331891F-295D-410E-A1B4-B964973D6887}" type="presParOf" srcId="{2C68724C-E026-4020-93CA-F5A2CC621413}" destId="{3CD68FA6-71D3-4B40-AF60-2321587A6B59}" srcOrd="0" destOrd="0" presId="urn:microsoft.com/office/officeart/2005/8/layout/hierarchy1"/>
    <dgm:cxn modelId="{401500BF-8474-4904-AC66-0743B4A93ED7}" type="presParOf" srcId="{3CD68FA6-71D3-4B40-AF60-2321587A6B59}" destId="{81BBAA7F-4328-4BD7-9FE9-EB65E341D05A}" srcOrd="0" destOrd="0" presId="urn:microsoft.com/office/officeart/2005/8/layout/hierarchy1"/>
    <dgm:cxn modelId="{2DA9ACAC-0851-498A-9FD9-1830E636745B}" type="presParOf" srcId="{3CD68FA6-71D3-4B40-AF60-2321587A6B59}" destId="{D4264935-395C-4B3D-89EB-13216793E40B}" srcOrd="1" destOrd="0" presId="urn:microsoft.com/office/officeart/2005/8/layout/hierarchy1"/>
    <dgm:cxn modelId="{65325350-2065-495D-B455-984E8E9D537E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AB1F0-85B2-4155-A3B6-D3040F73F8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0A5C-B5FF-4D17-ADDD-092CDAB209AC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32057A1-4586-4FA7-B8B6-70A24FBF3608}" type="parTrans" cxnId="{E4C99DA5-6440-4302-8B0F-D786C8724A03}">
      <dgm:prSet/>
      <dgm:spPr/>
      <dgm:t>
        <a:bodyPr/>
        <a:lstStyle/>
        <a:p>
          <a:endParaRPr lang="en-US"/>
        </a:p>
      </dgm:t>
    </dgm:pt>
    <dgm:pt modelId="{825401C9-ADEC-4973-8C2D-D1F3FBD39CF6}" type="sibTrans" cxnId="{E4C99DA5-6440-4302-8B0F-D786C8724A03}">
      <dgm:prSet/>
      <dgm:spPr/>
      <dgm:t>
        <a:bodyPr/>
        <a:lstStyle/>
        <a:p>
          <a:endParaRPr lang="en-US"/>
        </a:p>
      </dgm:t>
    </dgm:pt>
    <dgm:pt modelId="{83F9D2CF-5A98-4A4F-A1E4-C8C1660930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styles</a:t>
          </a:r>
          <a:endParaRPr lang="en-US" sz="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1D2AE68-5C57-407E-A54D-3EEABA3E9892}" type="parTrans" cxnId="{D1443058-D566-4F8F-B051-D5B88A426415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0D3BDD6-6F81-4A7F-B4D1-8B7A4680F694}" type="sibTrans" cxnId="{D1443058-D566-4F8F-B051-D5B88A426415}">
      <dgm:prSet/>
      <dgm:spPr/>
      <dgm:t>
        <a:bodyPr/>
        <a:lstStyle/>
        <a:p>
          <a:endParaRPr lang="en-US"/>
        </a:p>
      </dgm:t>
    </dgm:pt>
    <dgm:pt modelId="{27095E6A-ED57-4089-B4E4-E045EE303421}">
      <dgm:prSet phldrT="[Text]" custT="1"/>
      <dgm:spPr/>
      <dgm:t>
        <a:bodyPr/>
        <a:lstStyle/>
        <a:p>
          <a:r>
            <a:rPr lang="en-US" sz="9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68C34C6-EBBD-4336-9D3C-ADFB39A72FDB}" type="parTrans" cxnId="{684F57D6-D19D-483C-8C6C-290A449DA666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6D7D3F8-7049-4DF0-80B9-95D3148D42DF}" type="sibTrans" cxnId="{684F57D6-D19D-483C-8C6C-290A449DA666}">
      <dgm:prSet/>
      <dgm:spPr/>
      <dgm:t>
        <a:bodyPr/>
        <a:lstStyle/>
        <a:p>
          <a:endParaRPr lang="en-US"/>
        </a:p>
      </dgm:t>
    </dgm:pt>
    <dgm:pt modelId="{187BC000-A437-42BE-941E-3285BD823C9F}">
      <dgm:prSet phldrT="[Text]"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forms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2498E271-A6DE-40A0-9012-BF246F32F193}" type="parTrans" cxnId="{C4F0631F-F70B-43DA-B301-8FB6C8D8B809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C97E3A9-9A52-419E-8F9F-F1AAF08F81D9}" type="sibTrans" cxnId="{C4F0631F-F70B-43DA-B301-8FB6C8D8B809}">
      <dgm:prSet/>
      <dgm:spPr/>
      <dgm:t>
        <a:bodyPr/>
        <a:lstStyle/>
        <a:p>
          <a:endParaRPr lang="en-US"/>
        </a:p>
      </dgm:t>
    </dgm:pt>
    <dgm:pt modelId="{5528FD3C-DDC6-48C8-942B-4A1A6177032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A2B53F4-D1A4-4F3F-875C-02C212F830DD}" type="parTrans" cxnId="{DD4E9ACA-B31A-438C-B335-79D97AB3671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484D22B-FF1E-46C2-A447-685A82260CBC}" type="sibTrans" cxnId="{DD4E9ACA-B31A-438C-B335-79D97AB36712}">
      <dgm:prSet/>
      <dgm:spPr/>
      <dgm:t>
        <a:bodyPr/>
        <a:lstStyle/>
        <a:p>
          <a:endParaRPr lang="en-US"/>
        </a:p>
      </dgm:t>
    </dgm:pt>
    <dgm:pt modelId="{E6DE3958-8A64-4A2B-AF51-4EC4357C7365}">
      <dgm:prSet phldrT="[Text]" custT="1"/>
      <dgm:spPr/>
      <dgm:t>
        <a:bodyPr/>
        <a:lstStyle/>
        <a:p>
          <a:r>
            <a:rPr lang="en-US" sz="900" b="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F18C991-3F08-47D1-ACF2-21BD5EAF770B}" type="parTrans" cxnId="{FEE84B32-3F80-4DC1-AE51-0D1895FA9B4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E49B257-904C-42B3-9FF8-253F9B679308}" type="sibTrans" cxnId="{FEE84B32-3F80-4DC1-AE51-0D1895FA9B47}">
      <dgm:prSet/>
      <dgm:spPr/>
      <dgm:t>
        <a:bodyPr/>
        <a:lstStyle/>
        <a:p>
          <a:endParaRPr lang="en-US"/>
        </a:p>
      </dgm:t>
    </dgm:pt>
    <dgm:pt modelId="{7A83355E-AE27-49F0-9E7C-B8BB1781C96E}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employees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DB7708C-5069-4714-AB60-FD42BDF78119}" type="parTrans" cxnId="{68EB7126-C903-4260-8AE4-67CB4CFC6C04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20E14CB-01ED-49F3-A2E7-CF5A985AA2CC}" type="sibTrans" cxnId="{68EB7126-C903-4260-8AE4-67CB4CFC6C04}">
      <dgm:prSet/>
      <dgm:spPr/>
      <dgm:t>
        <a:bodyPr/>
        <a:lstStyle/>
        <a:p>
          <a:endParaRPr lang="en-US"/>
        </a:p>
      </dgm:t>
    </dgm:pt>
    <dgm:pt modelId="{6BFB5314-88CA-416E-80B5-E003BF66301E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D2AA946-C853-4EDD-AD92-73D1DC05500D}" type="parTrans" cxnId="{8794C2A7-45E1-496D-8468-A98DA8A61792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F81ABBBC-D243-4D72-82D5-7CA970A10AF2}" type="sibTrans" cxnId="{8794C2A7-45E1-496D-8468-A98DA8A61792}">
      <dgm:prSet/>
      <dgm:spPr/>
      <dgm:t>
        <a:bodyPr/>
        <a:lstStyle/>
        <a:p>
          <a:endParaRPr lang="en-US"/>
        </a:p>
      </dgm:t>
    </dgm:pt>
    <dgm:pt modelId="{8929AAF8-5954-4FCE-A868-9261C4C8F5D7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841DF08-5638-434F-9B47-A7D0B99489D7}" type="parTrans" cxnId="{97DB583C-7C13-43CB-A31C-092EECB5D73C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EAA58B25-A65B-4A44-8FAB-B699B1F76A28}" type="sibTrans" cxnId="{97DB583C-7C13-43CB-A31C-092EECB5D73C}">
      <dgm:prSet/>
      <dgm:spPr/>
      <dgm:t>
        <a:bodyPr/>
        <a:lstStyle/>
        <a:p>
          <a:endParaRPr lang="en-US"/>
        </a:p>
      </dgm:t>
    </dgm:pt>
    <dgm:pt modelId="{D53DFD7E-434F-47AD-A641-48F516F9FC62}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08093D8-BFC5-4D36-A020-BEEAB269EA13}" type="parTrans" cxnId="{E23FAE97-8340-4662-8FBF-E1C26C5EE6C8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2E7DBC9-3E1A-4C3F-8A47-92AC2F343079}" type="sibTrans" cxnId="{E23FAE97-8340-4662-8FBF-E1C26C5EE6C8}">
      <dgm:prSet/>
      <dgm:spPr/>
      <dgm:t>
        <a:bodyPr/>
        <a:lstStyle/>
        <a:p>
          <a:endParaRPr lang="en-US"/>
        </a:p>
      </dgm:t>
    </dgm:pt>
    <dgm:pt modelId="{A74BD758-C633-41BD-B308-39347E577749}" type="asst">
      <dgm:prSet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7866C25-C106-4A4C-9BE9-157E36E1B65B}" type="parTrans" cxnId="{9460A154-40D3-43FF-AF6C-793625760D50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0EDEBA81-1CF1-4D47-B8A6-66CA59DE3C26}" type="sibTrans" cxnId="{9460A154-40D3-43FF-AF6C-793625760D50}">
      <dgm:prSet/>
      <dgm:spPr/>
      <dgm:t>
        <a:bodyPr/>
        <a:lstStyle/>
        <a:p>
          <a:endParaRPr lang="en-US"/>
        </a:p>
      </dgm:t>
    </dgm:pt>
    <dgm:pt modelId="{E7AD2556-5C3E-4042-BC77-0D56D5365E6C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D4B81E5F-61D0-4805-B5F2-3AC43264B3D5}" type="parTrans" cxnId="{E262F797-27C7-4DA3-BC45-030F7EFCF2FA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690EFFE6-25D2-44B9-B17C-818985C8636A}" type="sibTrans" cxnId="{E262F797-27C7-4DA3-BC45-030F7EFCF2FA}">
      <dgm:prSet/>
      <dgm:spPr/>
      <dgm:t>
        <a:bodyPr/>
        <a:lstStyle/>
        <a:p>
          <a:endParaRPr lang="en-US"/>
        </a:p>
      </dgm:t>
    </dgm:pt>
    <dgm:pt modelId="{59CCC740-ED93-47E2-AB62-3DF598B9581F}" type="asst">
      <dgm:prSet custT="1"/>
      <dgm:spPr/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CD1AB23D-14E5-413E-A38B-4BF6A4BA6DFD}" type="parTrans" cxnId="{93065486-9AEA-4B29-9497-95335801FF17}">
      <dgm:prSet/>
      <dgm:spPr/>
      <dgm:t>
        <a:bodyPr/>
        <a:lstStyle/>
        <a:p>
          <a:endParaRPr lang="en-US" sz="200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BC54EBA-9B9A-490D-B36D-04B074BC2149}" type="sibTrans" cxnId="{93065486-9AEA-4B29-9497-95335801FF17}">
      <dgm:prSet/>
      <dgm:spPr/>
      <dgm:t>
        <a:bodyPr/>
        <a:lstStyle/>
        <a:p>
          <a:endParaRPr lang="en-US"/>
        </a:p>
      </dgm:t>
    </dgm:pt>
    <dgm:pt modelId="{7A576A00-3746-4543-B31B-2C7AF5EC71B3}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87E0A00-87CC-4977-BADE-E009ABA2FE16}" type="parTrans" cxnId="{0A946FB1-9192-4C61-9A90-C1345CA0E822}">
      <dgm:prSet/>
      <dgm:spPr/>
      <dgm:t>
        <a:bodyPr/>
        <a:lstStyle/>
        <a:p>
          <a:endParaRPr lang="en-US"/>
        </a:p>
      </dgm:t>
    </dgm:pt>
    <dgm:pt modelId="{128CECD7-3C44-453E-8AFA-A5A8B1E377DF}" type="sibTrans" cxnId="{0A946FB1-9192-4C61-9A90-C1345CA0E822}">
      <dgm:prSet/>
      <dgm:spPr/>
      <dgm:t>
        <a:bodyPr/>
        <a:lstStyle/>
        <a:p>
          <a:endParaRPr lang="en-US"/>
        </a:p>
      </dgm:t>
    </dgm:pt>
    <dgm:pt modelId="{18F4A2D4-D7FB-45BA-B033-13D83791CF30}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joe.jpg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9C5A7BAB-266E-4E1B-B7EB-E4E9A66622A0}" type="parTrans" cxnId="{AF1D8944-C82A-49C2-834C-B38AF66222DB}">
      <dgm:prSet/>
      <dgm:spPr/>
      <dgm:t>
        <a:bodyPr/>
        <a:lstStyle/>
        <a:p>
          <a:endParaRPr lang="en-US"/>
        </a:p>
      </dgm:t>
    </dgm:pt>
    <dgm:pt modelId="{C3BCB9ED-3ACC-4593-A90E-A842EF9C1EA4}" type="sibTrans" cxnId="{AF1D8944-C82A-49C2-834C-B38AF66222DB}">
      <dgm:prSet/>
      <dgm:spPr/>
      <dgm:t>
        <a:bodyPr/>
        <a:lstStyle/>
        <a:p>
          <a:endParaRPr lang="en-US"/>
        </a:p>
      </dgm:t>
    </dgm:pt>
    <dgm:pt modelId="{BC8F698D-3139-498B-B621-BDEC58DF3448}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jill.jpg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0598E67-459B-464A-B376-1BB0DDDB3A98}" type="parTrans" cxnId="{276FF447-1222-4991-A2DA-3E2465921F22}">
      <dgm:prSet/>
      <dgm:spPr/>
      <dgm:t>
        <a:bodyPr/>
        <a:lstStyle/>
        <a:p>
          <a:endParaRPr lang="en-US"/>
        </a:p>
      </dgm:t>
    </dgm:pt>
    <dgm:pt modelId="{4E33D7FF-96D5-426A-B68B-D7F4D5D705A3}" type="sibTrans" cxnId="{276FF447-1222-4991-A2DA-3E2465921F22}">
      <dgm:prSet/>
      <dgm:spPr/>
      <dgm:t>
        <a:bodyPr/>
        <a:lstStyle/>
        <a:p>
          <a:endParaRPr lang="en-US"/>
        </a:p>
      </dgm:t>
    </dgm:pt>
    <dgm:pt modelId="{947C4086-3905-4A66-B020-A20C9A77467E}">
      <dgm:prSet phldrT="[Text]"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40F4B72B-74A8-40C2-A805-16C919894AA5}" type="parTrans" cxnId="{1359EC00-C9C8-43BD-976D-70183DA85622}">
      <dgm:prSet/>
      <dgm:spPr/>
      <dgm:t>
        <a:bodyPr/>
        <a:lstStyle/>
        <a:p>
          <a:endParaRPr lang="en-US"/>
        </a:p>
      </dgm:t>
    </dgm:pt>
    <dgm:pt modelId="{D055050A-AA11-4CA2-8BE2-6FD6A560E57F}" type="sibTrans" cxnId="{1359EC00-C9C8-43BD-976D-70183DA85622}">
      <dgm:prSet/>
      <dgm:spPr/>
      <dgm:t>
        <a:bodyPr/>
        <a:lstStyle/>
        <a:p>
          <a:endParaRPr lang="en-US"/>
        </a:p>
      </dgm:t>
    </dgm:pt>
    <dgm:pt modelId="{54220B02-E106-4F4C-8404-70BD96AD8B02}">
      <dgm:prSet phldrT="[Text]"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inputs.css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1255B822-9A25-454E-BC47-F12339F70F29}" type="parTrans" cxnId="{C1F7B9B7-2477-4966-9A40-AA2DF3FB461E}">
      <dgm:prSet/>
      <dgm:spPr/>
      <dgm:t>
        <a:bodyPr/>
        <a:lstStyle/>
        <a:p>
          <a:endParaRPr lang="en-US"/>
        </a:p>
      </dgm:t>
    </dgm:pt>
    <dgm:pt modelId="{E48D3E42-05FA-4542-9A12-15C4DBCF4A73}" type="sibTrans" cxnId="{C1F7B9B7-2477-4966-9A40-AA2DF3FB461E}">
      <dgm:prSet/>
      <dgm:spPr/>
      <dgm:t>
        <a:bodyPr/>
        <a:lstStyle/>
        <a:p>
          <a:endParaRPr lang="en-US"/>
        </a:p>
      </dgm:t>
    </dgm:pt>
    <dgm:pt modelId="{24126E73-BF7A-42F5-AE24-6B6B63214D7B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dresses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A8BB4D88-013D-4189-9CEC-33AF10B365F1}" type="parTrans" cxnId="{E2D3C83D-B273-4BF4-8624-93A4E83E73AD}">
      <dgm:prSet/>
      <dgm:spPr/>
      <dgm:t>
        <a:bodyPr/>
        <a:lstStyle/>
        <a:p>
          <a:endParaRPr lang="en-US"/>
        </a:p>
      </dgm:t>
    </dgm:pt>
    <dgm:pt modelId="{D372FA14-69CE-46FF-8C2B-5AAEA493CB99}" type="sibTrans" cxnId="{E2D3C83D-B273-4BF4-8624-93A4E83E73AD}">
      <dgm:prSet/>
      <dgm:spPr/>
      <dgm:t>
        <a:bodyPr/>
        <a:lstStyle/>
        <a:p>
          <a:endParaRPr lang="en-US"/>
        </a:p>
      </dgm:t>
    </dgm:pt>
    <dgm:pt modelId="{87151184-82AB-40FA-8FA0-38D00EE31BD7}" type="asst">
      <dgm:prSet custT="1"/>
      <dgm:spPr>
        <a:solidFill>
          <a:srgbClr val="CC6600">
            <a:alpha val="90000"/>
          </a:srgbClr>
        </a:solidFill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shoes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4A132AB-D687-43AE-AB99-00DAE98BA363}" type="parTrans" cxnId="{B136D0B9-0741-419A-A659-8A34FF3A785C}">
      <dgm:prSet/>
      <dgm:spPr/>
      <dgm:t>
        <a:bodyPr/>
        <a:lstStyle/>
        <a:p>
          <a:endParaRPr lang="en-US"/>
        </a:p>
      </dgm:t>
    </dgm:pt>
    <dgm:pt modelId="{4EAF5AD1-1712-43C5-B210-5074164DC809}" type="sibTrans" cxnId="{B136D0B9-0741-419A-A659-8A34FF3A785C}">
      <dgm:prSet/>
      <dgm:spPr/>
      <dgm:t>
        <a:bodyPr/>
        <a:lstStyle/>
        <a:p>
          <a:endParaRPr lang="en-US"/>
        </a:p>
      </dgm:t>
    </dgm:pt>
    <dgm:pt modelId="{3FE3A310-0A5F-4186-BBBA-DC5AC229B044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gowns.htm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A0E7F14-25F5-4094-8595-1DA01678E8EE}" type="parTrans" cxnId="{3ED63F5D-AF74-42E8-9992-2F0432290AC5}">
      <dgm:prSet/>
      <dgm:spPr/>
      <dgm:t>
        <a:bodyPr/>
        <a:lstStyle/>
        <a:p>
          <a:endParaRPr lang="en-US"/>
        </a:p>
      </dgm:t>
    </dgm:pt>
    <dgm:pt modelId="{471AA598-120B-4EAD-8ED9-8BE888C1E16D}" type="sibTrans" cxnId="{3ED63F5D-AF74-42E8-9992-2F0432290AC5}">
      <dgm:prSet/>
      <dgm:spPr/>
      <dgm:t>
        <a:bodyPr/>
        <a:lstStyle/>
        <a:p>
          <a:endParaRPr lang="en-US"/>
        </a:p>
      </dgm:t>
    </dgm:pt>
    <dgm:pt modelId="{8AB0A6FA-429E-4939-B7B7-065FF8142B54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leasure.htm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33126464-B0E6-44D4-9FA4-1E2DA2707322}" type="parTrans" cxnId="{1D3515C6-4C99-4A9A-A852-380F356DFD1B}">
      <dgm:prSet/>
      <dgm:spPr/>
      <dgm:t>
        <a:bodyPr/>
        <a:lstStyle/>
        <a:p>
          <a:endParaRPr lang="en-US"/>
        </a:p>
      </dgm:t>
    </dgm:pt>
    <dgm:pt modelId="{3FC39A7C-ADB3-419B-AB9E-4921DE0EB432}" type="sibTrans" cxnId="{1D3515C6-4C99-4A9A-A852-380F356DFD1B}">
      <dgm:prSet/>
      <dgm:spPr/>
      <dgm:t>
        <a:bodyPr/>
        <a:lstStyle/>
        <a:p>
          <a:endParaRPr lang="en-US"/>
        </a:p>
      </dgm:t>
    </dgm:pt>
    <dgm:pt modelId="{BA5709CF-3D4E-4F2E-9B9A-01C1BBDDF745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heels.htm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778E3A03-4372-4B91-8719-E4D60BB5DAD2}" type="parTrans" cxnId="{9B93D1E9-CE10-4AA5-835E-BEA6B79F345C}">
      <dgm:prSet/>
      <dgm:spPr/>
      <dgm:t>
        <a:bodyPr/>
        <a:lstStyle/>
        <a:p>
          <a:endParaRPr lang="en-US"/>
        </a:p>
      </dgm:t>
    </dgm:pt>
    <dgm:pt modelId="{5D2CCDE5-C6CE-475B-A4E9-FC9D24762ED5}" type="sibTrans" cxnId="{9B93D1E9-CE10-4AA5-835E-BEA6B79F345C}">
      <dgm:prSet/>
      <dgm:spPr/>
      <dgm:t>
        <a:bodyPr/>
        <a:lstStyle/>
        <a:p>
          <a:endParaRPr lang="en-US"/>
        </a:p>
      </dgm:t>
    </dgm:pt>
    <dgm:pt modelId="{CA684E63-B589-4208-875C-9AEE1F3FB6B6}" type="asst">
      <dgm:prSet custT="1"/>
      <dgm:spPr>
        <a:noFill/>
      </dgm:spPr>
      <dgm:t>
        <a:bodyPr/>
        <a:lstStyle/>
        <a:p>
          <a:r>
            <a:rPr lang="en-US" sz="9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sandals.htm</a:t>
          </a:r>
          <a:endParaRPr lang="en-US" sz="90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5E84AEEA-B5CD-478E-93FB-A04E7B516398}" type="parTrans" cxnId="{36F99BD6-2628-475D-968A-35AC081F2D66}">
      <dgm:prSet/>
      <dgm:spPr/>
      <dgm:t>
        <a:bodyPr/>
        <a:lstStyle/>
        <a:p>
          <a:endParaRPr lang="en-US"/>
        </a:p>
      </dgm:t>
    </dgm:pt>
    <dgm:pt modelId="{47B8B335-BFDB-4AFE-91B6-DF1459BF823F}" type="sibTrans" cxnId="{36F99BD6-2628-475D-968A-35AC081F2D66}">
      <dgm:prSet/>
      <dgm:spPr/>
      <dgm:t>
        <a:bodyPr/>
        <a:lstStyle/>
        <a:p>
          <a:endParaRPr lang="en-US"/>
        </a:p>
      </dgm:t>
    </dgm:pt>
    <dgm:pt modelId="{5C2667F9-7645-4ABA-A1C8-9BAA223D69B0}">
      <dgm:prSet phldrT="[Text]" custT="1"/>
      <dgm:spPr>
        <a:solidFill>
          <a:srgbClr val="CC6600"/>
        </a:solidFill>
      </dgm:spPr>
      <dgm:t>
        <a:bodyPr/>
        <a:lstStyle/>
        <a:p>
          <a:r>
            <a:rPr lang="en-US" sz="105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scripts</a:t>
          </a:r>
          <a:endParaRPr lang="en-US" sz="1050" dirty="0">
            <a:latin typeface="Dubai Light" panose="020B0303030403030204" pitchFamily="34" charset="-78"/>
            <a:cs typeface="Dubai Light" panose="020B0303030403030204" pitchFamily="34" charset="-78"/>
          </a:endParaRPr>
        </a:p>
      </dgm:t>
    </dgm:pt>
    <dgm:pt modelId="{BCA78CC4-E7FE-4EBD-AB88-6315F5028EBB}" type="parTrans" cxnId="{BF462C45-6B6A-4340-9A0A-F5445BEA4EBB}">
      <dgm:prSet/>
      <dgm:spPr/>
      <dgm:t>
        <a:bodyPr/>
        <a:lstStyle/>
        <a:p>
          <a:endParaRPr lang="en-US"/>
        </a:p>
      </dgm:t>
    </dgm:pt>
    <dgm:pt modelId="{1FA8ECC5-0B24-4508-8486-DC4A78018BB1}" type="sibTrans" cxnId="{BF462C45-6B6A-4340-9A0A-F5445BEA4EBB}">
      <dgm:prSet/>
      <dgm:spPr/>
      <dgm:t>
        <a:bodyPr/>
        <a:lstStyle/>
        <a:p>
          <a:endParaRPr lang="en-US"/>
        </a:p>
      </dgm:t>
    </dgm:pt>
    <dgm:pt modelId="{CFA42835-C699-4327-8317-E1D01E5EA0E1}" type="pres">
      <dgm:prSet presAssocID="{786AB1F0-85B2-4155-A3B6-D3040F73F8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2AB549-764F-4C5A-BF52-B89F3A948F24}" type="pres">
      <dgm:prSet presAssocID="{DBD60A5C-B5FF-4D17-ADDD-092CDAB209AC}" presName="hierRoot1" presStyleCnt="0"/>
      <dgm:spPr/>
    </dgm:pt>
    <dgm:pt modelId="{C7C6808B-5EC5-4663-BAD2-FD305C3474FE}" type="pres">
      <dgm:prSet presAssocID="{DBD60A5C-B5FF-4D17-ADDD-092CDAB209AC}" presName="composite" presStyleCnt="0"/>
      <dgm:spPr/>
    </dgm:pt>
    <dgm:pt modelId="{82B8C853-4028-40FA-A134-AA26EABA97A0}" type="pres">
      <dgm:prSet presAssocID="{DBD60A5C-B5FF-4D17-ADDD-092CDAB209AC}" presName="background" presStyleLbl="node0" presStyleIdx="0" presStyleCnt="1"/>
      <dgm:spPr>
        <a:noFill/>
      </dgm:spPr>
    </dgm:pt>
    <dgm:pt modelId="{1BA0169C-5B04-498B-9E3B-E256F95B6C0F}" type="pres">
      <dgm:prSet presAssocID="{DBD60A5C-B5FF-4D17-ADDD-092CDAB209AC}" presName="text" presStyleLbl="fgAcc0" presStyleIdx="0" presStyleCnt="1" custScaleX="156445" custLinFactY="-424" custLinFactNeighborX="-532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4E4AE-292E-4BD8-9231-F549C4FA8C01}" type="pres">
      <dgm:prSet presAssocID="{DBD60A5C-B5FF-4D17-ADDD-092CDAB209AC}" presName="hierChild2" presStyleCnt="0"/>
      <dgm:spPr/>
    </dgm:pt>
    <dgm:pt modelId="{A395BB86-74C1-495E-9622-6C8670AA2A6A}" type="pres">
      <dgm:prSet presAssocID="{BCA78CC4-E7FE-4EBD-AB88-6315F5028EBB}" presName="Name10" presStyleLbl="parChTrans1D2" presStyleIdx="0" presStyleCnt="6"/>
      <dgm:spPr/>
      <dgm:t>
        <a:bodyPr/>
        <a:lstStyle/>
        <a:p>
          <a:endParaRPr lang="en-US"/>
        </a:p>
      </dgm:t>
    </dgm:pt>
    <dgm:pt modelId="{1114083A-DA8E-49A4-AF7F-B70D8DDE0D41}" type="pres">
      <dgm:prSet presAssocID="{5C2667F9-7645-4ABA-A1C8-9BAA223D69B0}" presName="hierRoot2" presStyleCnt="0"/>
      <dgm:spPr/>
    </dgm:pt>
    <dgm:pt modelId="{DA312D79-7E3E-4A2B-AD55-F2884DD72995}" type="pres">
      <dgm:prSet presAssocID="{5C2667F9-7645-4ABA-A1C8-9BAA223D69B0}" presName="composite2" presStyleCnt="0"/>
      <dgm:spPr/>
    </dgm:pt>
    <dgm:pt modelId="{378220BC-ABBD-4372-A68A-9FAD484081A2}" type="pres">
      <dgm:prSet presAssocID="{5C2667F9-7645-4ABA-A1C8-9BAA223D69B0}" presName="background2" presStyleLbl="node2" presStyleIdx="0" presStyleCnt="3"/>
      <dgm:spPr>
        <a:noFill/>
      </dgm:spPr>
    </dgm:pt>
    <dgm:pt modelId="{3B92C12A-FB05-4BCE-9E91-0E9EE08CAE0D}" type="pres">
      <dgm:prSet presAssocID="{5C2667F9-7645-4ABA-A1C8-9BAA223D69B0}" presName="text2" presStyleLbl="fgAcc2" presStyleIdx="0" presStyleCnt="6" custLinFactX="600000" custLinFactNeighborX="680884" custLinFactNeighborY="52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3549A-8866-437B-BEF8-A3257341D9CD}" type="pres">
      <dgm:prSet presAssocID="{5C2667F9-7645-4ABA-A1C8-9BAA223D69B0}" presName="hierChild3" presStyleCnt="0"/>
      <dgm:spPr/>
    </dgm:pt>
    <dgm:pt modelId="{4E5E9998-3CA4-4E7F-98E5-7909563B035A}" type="pres">
      <dgm:prSet presAssocID="{C1D2AE68-5C57-407E-A54D-3EEABA3E989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311F0B83-FF7E-4818-87B7-5FC6C508C18C}" type="pres">
      <dgm:prSet presAssocID="{83F9D2CF-5A98-4A4F-A1E4-C8C166093020}" presName="hierRoot2" presStyleCnt="0"/>
      <dgm:spPr/>
    </dgm:pt>
    <dgm:pt modelId="{9FDE0A65-7AD2-4C44-BB4C-E7597F534804}" type="pres">
      <dgm:prSet presAssocID="{83F9D2CF-5A98-4A4F-A1E4-C8C166093020}" presName="composite2" presStyleCnt="0"/>
      <dgm:spPr/>
    </dgm:pt>
    <dgm:pt modelId="{81BB8E71-7617-4734-98AA-F23427D680FA}" type="pres">
      <dgm:prSet presAssocID="{83F9D2CF-5A98-4A4F-A1E4-C8C166093020}" presName="background2" presStyleLbl="node2" presStyleIdx="1" presStyleCnt="3"/>
      <dgm:spPr>
        <a:noFill/>
      </dgm:spPr>
    </dgm:pt>
    <dgm:pt modelId="{7DFAEF1E-88B0-4462-BCB6-AD6568861405}" type="pres">
      <dgm:prSet presAssocID="{83F9D2CF-5A98-4A4F-A1E4-C8C166093020}" presName="text2" presStyleLbl="fgAcc2" presStyleIdx="1" presStyleCnt="6" custLinFactX="221469" custLinFactNeighborX="300000" custLinFactNeighborY="-3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B29C1-A20C-4B3D-A327-8450CC9B3284}" type="pres">
      <dgm:prSet presAssocID="{83F9D2CF-5A98-4A4F-A1E4-C8C166093020}" presName="hierChild3" presStyleCnt="0"/>
      <dgm:spPr/>
    </dgm:pt>
    <dgm:pt modelId="{CEA5F334-1A8B-43D9-AC38-9C798475657B}" type="pres">
      <dgm:prSet presAssocID="{768C34C6-EBBD-4336-9D3C-ADFB39A72FDB}" presName="Name17" presStyleLbl="parChTrans1D3" presStyleIdx="0" presStyleCnt="8"/>
      <dgm:spPr/>
      <dgm:t>
        <a:bodyPr/>
        <a:lstStyle/>
        <a:p>
          <a:endParaRPr lang="en-US"/>
        </a:p>
      </dgm:t>
    </dgm:pt>
    <dgm:pt modelId="{78F000BD-0553-4266-91E4-0ED475DD5D4A}" type="pres">
      <dgm:prSet presAssocID="{27095E6A-ED57-4089-B4E4-E045EE303421}" presName="hierRoot3" presStyleCnt="0"/>
      <dgm:spPr/>
    </dgm:pt>
    <dgm:pt modelId="{594F0A5F-0132-4F1C-9901-B0371FD8990A}" type="pres">
      <dgm:prSet presAssocID="{27095E6A-ED57-4089-B4E4-E045EE303421}" presName="composite3" presStyleCnt="0"/>
      <dgm:spPr/>
    </dgm:pt>
    <dgm:pt modelId="{7457BF8E-1C82-42A3-906E-893475C866FB}" type="pres">
      <dgm:prSet presAssocID="{27095E6A-ED57-4089-B4E4-E045EE303421}" presName="background3" presStyleLbl="node3" presStyleIdx="0" presStyleCnt="6"/>
      <dgm:spPr>
        <a:noFill/>
      </dgm:spPr>
    </dgm:pt>
    <dgm:pt modelId="{C04DBF2F-DE3A-4B8F-AC48-213B317220C9}" type="pres">
      <dgm:prSet presAssocID="{27095E6A-ED57-4089-B4E4-E045EE303421}" presName="text3" presStyleLbl="fgAcc3" presStyleIdx="0" presStyleCnt="8" custLinFactX="208793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52171-3A6F-4B93-B912-F8741075C79D}" type="pres">
      <dgm:prSet presAssocID="{27095E6A-ED57-4089-B4E4-E045EE303421}" presName="hierChild4" presStyleCnt="0"/>
      <dgm:spPr/>
    </dgm:pt>
    <dgm:pt modelId="{355FE4AE-3BBB-4F1B-956F-6AA731AEDD50}" type="pres">
      <dgm:prSet presAssocID="{2498E271-A6DE-40A0-9012-BF246F32F193}" presName="Name17" presStyleLbl="parChTrans1D3" presStyleIdx="1" presStyleCnt="8"/>
      <dgm:spPr/>
      <dgm:t>
        <a:bodyPr/>
        <a:lstStyle/>
        <a:p>
          <a:endParaRPr lang="en-US"/>
        </a:p>
      </dgm:t>
    </dgm:pt>
    <dgm:pt modelId="{CAE332D3-8695-4DDF-997F-305AB1E8078B}" type="pres">
      <dgm:prSet presAssocID="{187BC000-A437-42BE-941E-3285BD823C9F}" presName="hierRoot3" presStyleCnt="0"/>
      <dgm:spPr/>
    </dgm:pt>
    <dgm:pt modelId="{2F29C7A2-1E12-4D80-B52C-01EC11875EB5}" type="pres">
      <dgm:prSet presAssocID="{187BC000-A437-42BE-941E-3285BD823C9F}" presName="composite3" presStyleCnt="0"/>
      <dgm:spPr/>
    </dgm:pt>
    <dgm:pt modelId="{7D277647-D0CA-4FA7-91B8-B8CDC1B65BFF}" type="pres">
      <dgm:prSet presAssocID="{187BC000-A437-42BE-941E-3285BD823C9F}" presName="background3" presStyleLbl="node3" presStyleIdx="1" presStyleCnt="6"/>
      <dgm:spPr>
        <a:noFill/>
      </dgm:spPr>
    </dgm:pt>
    <dgm:pt modelId="{E09155B1-E989-4B65-A477-61A4E7958DAC}" type="pres">
      <dgm:prSet presAssocID="{187BC000-A437-42BE-941E-3285BD823C9F}" presName="text3" presStyleLbl="fgAcc3" presStyleIdx="1" presStyleCnt="8" custLinFactX="200849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131B8-BAF1-4CE3-987E-D7B5A8DE80AF}" type="pres">
      <dgm:prSet presAssocID="{187BC000-A437-42BE-941E-3285BD823C9F}" presName="hierChild4" presStyleCnt="0"/>
      <dgm:spPr/>
    </dgm:pt>
    <dgm:pt modelId="{2D80267C-12F6-4051-B259-5412E344E3A0}" type="pres">
      <dgm:prSet presAssocID="{1255B822-9A25-454E-BC47-F12339F70F29}" presName="Name23" presStyleLbl="parChTrans1D4" presStyleIdx="0" presStyleCnt="10"/>
      <dgm:spPr/>
      <dgm:t>
        <a:bodyPr/>
        <a:lstStyle/>
        <a:p>
          <a:endParaRPr lang="en-US"/>
        </a:p>
      </dgm:t>
    </dgm:pt>
    <dgm:pt modelId="{652B1B3F-B7FE-4D72-8C74-650A5DE94F10}" type="pres">
      <dgm:prSet presAssocID="{54220B02-E106-4F4C-8404-70BD96AD8B02}" presName="hierRoot4" presStyleCnt="0"/>
      <dgm:spPr/>
    </dgm:pt>
    <dgm:pt modelId="{0A6E6BA1-D069-4693-B8ED-6AFABEFB11F4}" type="pres">
      <dgm:prSet presAssocID="{54220B02-E106-4F4C-8404-70BD96AD8B02}" presName="composite4" presStyleCnt="0"/>
      <dgm:spPr/>
    </dgm:pt>
    <dgm:pt modelId="{A760876E-096A-447B-AA6D-3FC4B25D6175}" type="pres">
      <dgm:prSet presAssocID="{54220B02-E106-4F4C-8404-70BD96AD8B02}" presName="background4" presStyleLbl="node4" presStyleIdx="0" presStyleCnt="6"/>
      <dgm:spPr>
        <a:noFill/>
      </dgm:spPr>
    </dgm:pt>
    <dgm:pt modelId="{9B0F3106-1154-418F-B531-29FAA17FED57}" type="pres">
      <dgm:prSet presAssocID="{54220B02-E106-4F4C-8404-70BD96AD8B02}" presName="text4" presStyleLbl="fgAcc4" presStyleIdx="0" presStyleCnt="10" custLinFactX="205865" custLinFactNeighborX="300000" custLinFactNeighborY="67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617F9-37D0-4DED-A526-CB16EF7EF550}" type="pres">
      <dgm:prSet presAssocID="{54220B02-E106-4F4C-8404-70BD96AD8B02}" presName="hierChild5" presStyleCnt="0"/>
      <dgm:spPr/>
    </dgm:pt>
    <dgm:pt modelId="{366F1A47-CF2B-492A-9403-899A00B4475C}" type="pres">
      <dgm:prSet presAssocID="{40F4B72B-74A8-40C2-A805-16C919894AA5}" presName="Name23" presStyleLbl="parChTrans1D4" presStyleIdx="1" presStyleCnt="10"/>
      <dgm:spPr/>
      <dgm:t>
        <a:bodyPr/>
        <a:lstStyle/>
        <a:p>
          <a:endParaRPr lang="en-US"/>
        </a:p>
      </dgm:t>
    </dgm:pt>
    <dgm:pt modelId="{D7F108AA-C784-4ECD-860B-A9ADE2D9463D}" type="pres">
      <dgm:prSet presAssocID="{947C4086-3905-4A66-B020-A20C9A77467E}" presName="hierRoot4" presStyleCnt="0"/>
      <dgm:spPr/>
    </dgm:pt>
    <dgm:pt modelId="{38DCAA1D-AB01-44D1-9BCC-F533856083F8}" type="pres">
      <dgm:prSet presAssocID="{947C4086-3905-4A66-B020-A20C9A77467E}" presName="composite4" presStyleCnt="0"/>
      <dgm:spPr/>
    </dgm:pt>
    <dgm:pt modelId="{70C66C08-2A2D-4319-9A97-528D6A3BC518}" type="pres">
      <dgm:prSet presAssocID="{947C4086-3905-4A66-B020-A20C9A77467E}" presName="background4" presStyleLbl="node4" presStyleIdx="1" presStyleCnt="6"/>
      <dgm:spPr>
        <a:noFill/>
      </dgm:spPr>
    </dgm:pt>
    <dgm:pt modelId="{92941191-45E4-42A3-98C4-53151D0655D1}" type="pres">
      <dgm:prSet presAssocID="{947C4086-3905-4A66-B020-A20C9A77467E}" presName="text4" presStyleLbl="fgAcc4" presStyleIdx="1" presStyleCnt="10" custLinFactX="205669" custLinFactNeighborX="300000" custLinFactNeighborY="67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279E5-D6D6-4F5A-B9EF-DD31158419A0}" type="pres">
      <dgm:prSet presAssocID="{947C4086-3905-4A66-B020-A20C9A77467E}" presName="hierChild5" presStyleCnt="0"/>
      <dgm:spPr/>
    </dgm:pt>
    <dgm:pt modelId="{AA6FE8EF-0EB2-4621-8A66-1C16B5F085EB}" type="pres">
      <dgm:prSet presAssocID="{C08093D8-BFC5-4D36-A020-BEEAB269EA13}" presName="Name17" presStyleLbl="parChTrans1D3" presStyleIdx="2" presStyleCnt="8"/>
      <dgm:spPr/>
      <dgm:t>
        <a:bodyPr/>
        <a:lstStyle/>
        <a:p>
          <a:endParaRPr lang="en-US"/>
        </a:p>
      </dgm:t>
    </dgm:pt>
    <dgm:pt modelId="{789AE432-7F3E-49FF-BAA4-F5EFCA1AED3D}" type="pres">
      <dgm:prSet presAssocID="{D53DFD7E-434F-47AD-A641-48F516F9FC62}" presName="hierRoot3" presStyleCnt="0"/>
      <dgm:spPr/>
    </dgm:pt>
    <dgm:pt modelId="{19E76D7F-09A5-4AA1-B69A-EE26641BFBCF}" type="pres">
      <dgm:prSet presAssocID="{D53DFD7E-434F-47AD-A641-48F516F9FC62}" presName="composite3" presStyleCnt="0"/>
      <dgm:spPr/>
    </dgm:pt>
    <dgm:pt modelId="{44BC96AD-36C6-41D5-A1A2-9D2C99F2D5DC}" type="pres">
      <dgm:prSet presAssocID="{D53DFD7E-434F-47AD-A641-48F516F9FC62}" presName="background3" presStyleLbl="node3" presStyleIdx="2" presStyleCnt="6"/>
      <dgm:spPr>
        <a:noFill/>
      </dgm:spPr>
    </dgm:pt>
    <dgm:pt modelId="{0F9EE8F0-B09A-4F92-8857-EE24100F6B25}" type="pres">
      <dgm:prSet presAssocID="{D53DFD7E-434F-47AD-A641-48F516F9FC62}" presName="text3" presStyleLbl="fgAcc3" presStyleIdx="2" presStyleCnt="8" custLinFactX="200000" custLinFactNeighborX="292904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F53B4-12AB-4CDD-99AF-1F8B0E5D60A0}" type="pres">
      <dgm:prSet presAssocID="{D53DFD7E-434F-47AD-A641-48F516F9FC62}" presName="hierChild4" presStyleCnt="0"/>
      <dgm:spPr/>
    </dgm:pt>
    <dgm:pt modelId="{A03261CD-39CF-4333-AE4B-4AF40E1E3A02}" type="pres">
      <dgm:prSet presAssocID="{7A2B53F4-D1A4-4F3F-875C-02C212F830DD}" presName="Name10" presStyleLbl="parChTrans1D2" presStyleIdx="2" presStyleCnt="6"/>
      <dgm:spPr/>
      <dgm:t>
        <a:bodyPr/>
        <a:lstStyle/>
        <a:p>
          <a:endParaRPr lang="en-US"/>
        </a:p>
      </dgm:t>
    </dgm:pt>
    <dgm:pt modelId="{8AC5EFDC-0BDA-4F27-9653-A8B8D2E36933}" type="pres">
      <dgm:prSet presAssocID="{5528FD3C-DDC6-48C8-942B-4A1A61770320}" presName="hierRoot2" presStyleCnt="0"/>
      <dgm:spPr/>
    </dgm:pt>
    <dgm:pt modelId="{717E5DA4-B14C-456C-BF9C-B7372FF5B5C7}" type="pres">
      <dgm:prSet presAssocID="{5528FD3C-DDC6-48C8-942B-4A1A61770320}" presName="composite2" presStyleCnt="0"/>
      <dgm:spPr/>
    </dgm:pt>
    <dgm:pt modelId="{1764C586-412C-4254-9E44-95FE19186D61}" type="pres">
      <dgm:prSet presAssocID="{5528FD3C-DDC6-48C8-942B-4A1A61770320}" presName="background2" presStyleLbl="node2" presStyleIdx="2" presStyleCnt="3"/>
      <dgm:spPr>
        <a:noFill/>
      </dgm:spPr>
    </dgm:pt>
    <dgm:pt modelId="{37390E8B-2B35-43A4-BD6A-F59B6224D54B}" type="pres">
      <dgm:prSet presAssocID="{5528FD3C-DDC6-48C8-942B-4A1A61770320}" presName="text2" presStyleLbl="fgAcc2" presStyleIdx="2" presStyleCnt="6" custLinFactX="205020" custLinFactNeighborX="300000" custLinFactNeighborY="2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4184C-B0DF-4BB0-A513-5D65746F6979}" type="pres">
      <dgm:prSet presAssocID="{5528FD3C-DDC6-48C8-942B-4A1A61770320}" presName="hierChild3" presStyleCnt="0"/>
      <dgm:spPr/>
    </dgm:pt>
    <dgm:pt modelId="{52C90B99-0C32-44EF-88BA-2CCBC3FE06FC}" type="pres">
      <dgm:prSet presAssocID="{4F18C991-3F08-47D1-ACF2-21BD5EAF770B}" presName="Name17" presStyleLbl="parChTrans1D3" presStyleIdx="3" presStyleCnt="8"/>
      <dgm:spPr/>
      <dgm:t>
        <a:bodyPr/>
        <a:lstStyle/>
        <a:p>
          <a:endParaRPr lang="en-US"/>
        </a:p>
      </dgm:t>
    </dgm:pt>
    <dgm:pt modelId="{FD433D3E-B552-45BF-A51D-730BD1B7FFAA}" type="pres">
      <dgm:prSet presAssocID="{E6DE3958-8A64-4A2B-AF51-4EC4357C7365}" presName="hierRoot3" presStyleCnt="0"/>
      <dgm:spPr/>
    </dgm:pt>
    <dgm:pt modelId="{6F405D3C-545C-4EE0-B4C4-33DC96266634}" type="pres">
      <dgm:prSet presAssocID="{E6DE3958-8A64-4A2B-AF51-4EC4357C7365}" presName="composite3" presStyleCnt="0"/>
      <dgm:spPr/>
    </dgm:pt>
    <dgm:pt modelId="{C6BF5F28-1360-4B20-95F1-985DF6B9CC7A}" type="pres">
      <dgm:prSet presAssocID="{E6DE3958-8A64-4A2B-AF51-4EC4357C7365}" presName="background3" presStyleLbl="node3" presStyleIdx="3" presStyleCnt="6"/>
      <dgm:spPr>
        <a:noFill/>
      </dgm:spPr>
    </dgm:pt>
    <dgm:pt modelId="{CBBCBF82-0C65-4E0C-9D16-B2442D954074}" type="pres">
      <dgm:prSet presAssocID="{E6DE3958-8A64-4A2B-AF51-4EC4357C7365}" presName="text3" presStyleLbl="fgAcc3" presStyleIdx="3" presStyleCnt="8" custScaleX="121000" custLinFactX="206081" custLinFactNeighborX="30000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9671E-B32E-4567-83C4-85CC6F51B302}" type="pres">
      <dgm:prSet presAssocID="{E6DE3958-8A64-4A2B-AF51-4EC4357C7365}" presName="hierChild4" presStyleCnt="0"/>
      <dgm:spPr/>
    </dgm:pt>
    <dgm:pt modelId="{B342EDDE-DCE5-4114-BC36-53DD4BC82123}" type="pres">
      <dgm:prSet presAssocID="{0DB7708C-5069-4714-AB60-FD42BDF78119}" presName="Name17" presStyleLbl="parChTrans1D3" presStyleIdx="4" presStyleCnt="8"/>
      <dgm:spPr/>
      <dgm:t>
        <a:bodyPr/>
        <a:lstStyle/>
        <a:p>
          <a:endParaRPr lang="en-US"/>
        </a:p>
      </dgm:t>
    </dgm:pt>
    <dgm:pt modelId="{B631417E-18E2-42F2-ABF6-7F1DD30C5679}" type="pres">
      <dgm:prSet presAssocID="{7A83355E-AE27-49F0-9E7C-B8BB1781C96E}" presName="hierRoot3" presStyleCnt="0"/>
      <dgm:spPr/>
    </dgm:pt>
    <dgm:pt modelId="{F9AAE62C-3C37-4914-9408-2F749119820D}" type="pres">
      <dgm:prSet presAssocID="{7A83355E-AE27-49F0-9E7C-B8BB1781C96E}" presName="composite3" presStyleCnt="0"/>
      <dgm:spPr/>
    </dgm:pt>
    <dgm:pt modelId="{2273B781-09B2-4622-9DF2-86E6BCA2271D}" type="pres">
      <dgm:prSet presAssocID="{7A83355E-AE27-49F0-9E7C-B8BB1781C96E}" presName="background3" presStyleLbl="node3" presStyleIdx="4" presStyleCnt="6"/>
      <dgm:spPr>
        <a:noFill/>
      </dgm:spPr>
    </dgm:pt>
    <dgm:pt modelId="{F4561631-B7F5-4E12-A91B-777216003284}" type="pres">
      <dgm:prSet presAssocID="{7A83355E-AE27-49F0-9E7C-B8BB1781C96E}" presName="text3" presStyleLbl="fgAcc3" presStyleIdx="4" presStyleCnt="8" custLinFactX="200000" custLinFactNeighborX="299470" custLinFactNeighborY="57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B2F8-7E61-4467-A371-FE7130B89127}" type="pres">
      <dgm:prSet presAssocID="{7A83355E-AE27-49F0-9E7C-B8BB1781C96E}" presName="hierChild4" presStyleCnt="0"/>
      <dgm:spPr/>
    </dgm:pt>
    <dgm:pt modelId="{498511CB-BA04-4B1B-A683-FF127D1F0BCA}" type="pres">
      <dgm:prSet presAssocID="{9C5A7BAB-266E-4E1B-B7EB-E4E9A66622A0}" presName="Name23" presStyleLbl="parChTrans1D4" presStyleIdx="2" presStyleCnt="10"/>
      <dgm:spPr/>
      <dgm:t>
        <a:bodyPr/>
        <a:lstStyle/>
        <a:p>
          <a:endParaRPr lang="en-US"/>
        </a:p>
      </dgm:t>
    </dgm:pt>
    <dgm:pt modelId="{A7D015BD-1B6F-4B31-9265-37EAFC8BA2B0}" type="pres">
      <dgm:prSet presAssocID="{18F4A2D4-D7FB-45BA-B033-13D83791CF30}" presName="hierRoot4" presStyleCnt="0"/>
      <dgm:spPr/>
    </dgm:pt>
    <dgm:pt modelId="{7B148625-6ADF-49DE-9E2E-F00D03801A13}" type="pres">
      <dgm:prSet presAssocID="{18F4A2D4-D7FB-45BA-B033-13D83791CF30}" presName="composite4" presStyleCnt="0"/>
      <dgm:spPr/>
    </dgm:pt>
    <dgm:pt modelId="{C92C2510-BF55-4915-99CD-01B76CE14118}" type="pres">
      <dgm:prSet presAssocID="{18F4A2D4-D7FB-45BA-B033-13D83791CF30}" presName="background4" presStyleLbl="node4" presStyleIdx="2" presStyleCnt="6"/>
      <dgm:spPr>
        <a:noFill/>
      </dgm:spPr>
    </dgm:pt>
    <dgm:pt modelId="{B57C1E39-7DBE-434F-831A-B2D0ED9A453B}" type="pres">
      <dgm:prSet presAssocID="{18F4A2D4-D7FB-45BA-B033-13D83791CF30}" presName="text4" presStyleLbl="fgAcc4" presStyleIdx="2" presStyleCnt="10" custLinFactX="200000" custLinFactNeighborX="283443" custLinFactNeighborY="705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5BEF1-4497-481E-81D2-68BD0F782DFD}" type="pres">
      <dgm:prSet presAssocID="{18F4A2D4-D7FB-45BA-B033-13D83791CF30}" presName="hierChild5" presStyleCnt="0"/>
      <dgm:spPr/>
    </dgm:pt>
    <dgm:pt modelId="{297D6CCA-47F7-4AE3-AEC7-68C8601C8164}" type="pres">
      <dgm:prSet presAssocID="{B0598E67-459B-464A-B376-1BB0DDDB3A98}" presName="Name23" presStyleLbl="parChTrans1D4" presStyleIdx="3" presStyleCnt="10"/>
      <dgm:spPr/>
      <dgm:t>
        <a:bodyPr/>
        <a:lstStyle/>
        <a:p>
          <a:endParaRPr lang="en-US"/>
        </a:p>
      </dgm:t>
    </dgm:pt>
    <dgm:pt modelId="{2AFBBCA6-C82A-44FF-85B0-69843C6E6F78}" type="pres">
      <dgm:prSet presAssocID="{BC8F698D-3139-498B-B621-BDEC58DF3448}" presName="hierRoot4" presStyleCnt="0"/>
      <dgm:spPr/>
    </dgm:pt>
    <dgm:pt modelId="{876684E5-EE2B-4A8E-8D4E-15E8E53B74C9}" type="pres">
      <dgm:prSet presAssocID="{BC8F698D-3139-498B-B621-BDEC58DF3448}" presName="composite4" presStyleCnt="0"/>
      <dgm:spPr/>
    </dgm:pt>
    <dgm:pt modelId="{BD9CAD91-8C1B-471F-AE35-EC02A5C4D5A8}" type="pres">
      <dgm:prSet presAssocID="{BC8F698D-3139-498B-B621-BDEC58DF3448}" presName="background4" presStyleLbl="node4" presStyleIdx="3" presStyleCnt="6"/>
      <dgm:spPr>
        <a:noFill/>
      </dgm:spPr>
    </dgm:pt>
    <dgm:pt modelId="{1C3B202C-6922-4DE7-B149-F84FD27209F2}" type="pres">
      <dgm:prSet presAssocID="{BC8F698D-3139-498B-B621-BDEC58DF3448}" presName="text4" presStyleLbl="fgAcc4" presStyleIdx="3" presStyleCnt="10" custLinFactX="200000" custLinFactNeighborX="266611" custLinFactNeighborY="70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50834-3FA8-433B-8703-36C1A8A8C5A3}" type="pres">
      <dgm:prSet presAssocID="{BC8F698D-3139-498B-B621-BDEC58DF3448}" presName="hierChild5" presStyleCnt="0"/>
      <dgm:spPr/>
    </dgm:pt>
    <dgm:pt modelId="{E7763936-8CD1-4DC2-90A5-B74E21CE1DB8}" type="pres">
      <dgm:prSet presAssocID="{987E0A00-87CC-4977-BADE-E009ABA2FE16}" presName="Name17" presStyleLbl="parChTrans1D3" presStyleIdx="5" presStyleCnt="8"/>
      <dgm:spPr/>
      <dgm:t>
        <a:bodyPr/>
        <a:lstStyle/>
        <a:p>
          <a:endParaRPr lang="en-US"/>
        </a:p>
      </dgm:t>
    </dgm:pt>
    <dgm:pt modelId="{8BCF2847-6040-4073-9354-448533515366}" type="pres">
      <dgm:prSet presAssocID="{7A576A00-3746-4543-B31B-2C7AF5EC71B3}" presName="hierRoot3" presStyleCnt="0"/>
      <dgm:spPr/>
    </dgm:pt>
    <dgm:pt modelId="{10FE5818-EE2F-401F-A73D-B1CA52E74ABC}" type="pres">
      <dgm:prSet presAssocID="{7A576A00-3746-4543-B31B-2C7AF5EC71B3}" presName="composite3" presStyleCnt="0"/>
      <dgm:spPr/>
    </dgm:pt>
    <dgm:pt modelId="{D717EFCB-E108-4A48-9B3F-8112DE16819A}" type="pres">
      <dgm:prSet presAssocID="{7A576A00-3746-4543-B31B-2C7AF5EC71B3}" presName="background3" presStyleLbl="node3" presStyleIdx="5" presStyleCnt="6"/>
      <dgm:spPr>
        <a:noFill/>
      </dgm:spPr>
    </dgm:pt>
    <dgm:pt modelId="{A3E2B1F6-6D4C-40DF-8D40-6E83FF0D9D45}" type="pres">
      <dgm:prSet presAssocID="{7A576A00-3746-4543-B31B-2C7AF5EC71B3}" presName="text3" presStyleLbl="fgAcc3" presStyleIdx="5" presStyleCnt="8" custLinFactX="200000" custLinFactNeighborX="226442" custLinFactNeighborY="563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494E8-B4F2-4E7F-8765-75CBAC5D6FD7}" type="pres">
      <dgm:prSet presAssocID="{7A576A00-3746-4543-B31B-2C7AF5EC71B3}" presName="hierChild4" presStyleCnt="0"/>
      <dgm:spPr/>
    </dgm:pt>
    <dgm:pt modelId="{B8514C8C-84DC-4216-BB73-7D5EB05B4EB9}" type="pres">
      <dgm:prSet presAssocID="{BD2AA946-C853-4EDD-AD92-73D1DC05500D}" presName="Name23" presStyleLbl="parChTrans1D4" presStyleIdx="4" presStyleCnt="10"/>
      <dgm:spPr/>
      <dgm:t>
        <a:bodyPr/>
        <a:lstStyle/>
        <a:p>
          <a:endParaRPr lang="en-US"/>
        </a:p>
      </dgm:t>
    </dgm:pt>
    <dgm:pt modelId="{969F120D-3368-4064-BD5C-1D2664EBF8AE}" type="pres">
      <dgm:prSet presAssocID="{6BFB5314-88CA-416E-80B5-E003BF66301E}" presName="hierRoot4" presStyleCnt="0"/>
      <dgm:spPr/>
    </dgm:pt>
    <dgm:pt modelId="{BA0736E7-A050-480A-8A3A-BEE287EA534E}" type="pres">
      <dgm:prSet presAssocID="{6BFB5314-88CA-416E-80B5-E003BF66301E}" presName="composite4" presStyleCnt="0"/>
      <dgm:spPr/>
    </dgm:pt>
    <dgm:pt modelId="{495E03C1-E149-43D4-BFF5-825AADF2E42B}" type="pres">
      <dgm:prSet presAssocID="{6BFB5314-88CA-416E-80B5-E003BF66301E}" presName="background4" presStyleLbl="node4" presStyleIdx="4" presStyleCnt="6"/>
      <dgm:spPr>
        <a:noFill/>
      </dgm:spPr>
    </dgm:pt>
    <dgm:pt modelId="{852D18C2-6C51-4D1C-82C7-BE5622E3C11E}" type="pres">
      <dgm:prSet presAssocID="{6BFB5314-88CA-416E-80B5-E003BF66301E}" presName="text4" presStyleLbl="fgAcc4" presStyleIdx="4" presStyleCnt="10" custScaleX="110000" custLinFactX="200000" custLinFactNeighborX="253270" custLinFactNeighborY="68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26A71-B5AF-42A1-A38A-B52E93D84DB3}" type="pres">
      <dgm:prSet presAssocID="{6BFB5314-88CA-416E-80B5-E003BF66301E}" presName="hierChild5" presStyleCnt="0"/>
      <dgm:spPr/>
    </dgm:pt>
    <dgm:pt modelId="{DB0B66CC-DD22-4178-A479-05AA79A67C2E}" type="pres">
      <dgm:prSet presAssocID="{4841DF08-5638-434F-9B47-A7D0B99489D7}" presName="Name23" presStyleLbl="parChTrans1D4" presStyleIdx="5" presStyleCnt="10"/>
      <dgm:spPr/>
      <dgm:t>
        <a:bodyPr/>
        <a:lstStyle/>
        <a:p>
          <a:endParaRPr lang="en-US"/>
        </a:p>
      </dgm:t>
    </dgm:pt>
    <dgm:pt modelId="{45BF1CC9-2539-4D61-8599-0E90B27A638F}" type="pres">
      <dgm:prSet presAssocID="{8929AAF8-5954-4FCE-A868-9261C4C8F5D7}" presName="hierRoot4" presStyleCnt="0"/>
      <dgm:spPr/>
    </dgm:pt>
    <dgm:pt modelId="{6BED89E9-345B-4C9E-9893-E291E529EC84}" type="pres">
      <dgm:prSet presAssocID="{8929AAF8-5954-4FCE-A868-9261C4C8F5D7}" presName="composite4" presStyleCnt="0"/>
      <dgm:spPr/>
    </dgm:pt>
    <dgm:pt modelId="{2180BE5E-DD0B-4E4D-A7B2-2672C135D8F9}" type="pres">
      <dgm:prSet presAssocID="{8929AAF8-5954-4FCE-A868-9261C4C8F5D7}" presName="background4" presStyleLbl="node4" presStyleIdx="5" presStyleCnt="6"/>
      <dgm:spPr>
        <a:noFill/>
      </dgm:spPr>
    </dgm:pt>
    <dgm:pt modelId="{37702E6B-48C2-4BC5-AB0C-3DB5ACCBD9DD}" type="pres">
      <dgm:prSet presAssocID="{8929AAF8-5954-4FCE-A868-9261C4C8F5D7}" presName="text4" presStyleLbl="fgAcc4" presStyleIdx="5" presStyleCnt="10" custScaleX="110000" custLinFactX="200000" custLinFactNeighborX="243155" custLinFactNeighborY="68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438D5-6425-4E42-AFF3-BD8C9D0BE7E2}" type="pres">
      <dgm:prSet presAssocID="{8929AAF8-5954-4FCE-A868-9261C4C8F5D7}" presName="hierChild5" presStyleCnt="0"/>
      <dgm:spPr/>
    </dgm:pt>
    <dgm:pt modelId="{4F2F51A8-583F-41F4-9062-9E097C9C2C26}" type="pres">
      <dgm:prSet presAssocID="{A7866C25-C106-4A4C-9BE9-157E36E1B65B}" presName="Name10" presStyleLbl="parChTrans1D2" presStyleIdx="3" presStyleCnt="6"/>
      <dgm:spPr/>
      <dgm:t>
        <a:bodyPr/>
        <a:lstStyle/>
        <a:p>
          <a:endParaRPr lang="en-US"/>
        </a:p>
      </dgm:t>
    </dgm:pt>
    <dgm:pt modelId="{CF53AFBB-883A-46DB-8AF0-C971821FDA41}" type="pres">
      <dgm:prSet presAssocID="{A74BD758-C633-41BD-B308-39347E577749}" presName="hierRoot2" presStyleCnt="0"/>
      <dgm:spPr/>
    </dgm:pt>
    <dgm:pt modelId="{14A02A2F-A6C7-40FE-A0B6-B9F68F50E47B}" type="pres">
      <dgm:prSet presAssocID="{A74BD758-C633-41BD-B308-39347E577749}" presName="composite2" presStyleCnt="0"/>
      <dgm:spPr/>
    </dgm:pt>
    <dgm:pt modelId="{010F1DF3-BFF1-4A91-9C9F-6C2B3CB7CF45}" type="pres">
      <dgm:prSet presAssocID="{A74BD758-C633-41BD-B308-39347E577749}" presName="background2" presStyleLbl="asst1" presStyleIdx="0" presStyleCnt="9"/>
      <dgm:spPr>
        <a:noFill/>
      </dgm:spPr>
    </dgm:pt>
    <dgm:pt modelId="{3EBFC41B-6611-497A-8593-373A4CB4B04B}" type="pres">
      <dgm:prSet presAssocID="{A74BD758-C633-41BD-B308-39347E577749}" presName="text2" presStyleLbl="fgAcc2" presStyleIdx="3" presStyleCnt="6" custScaleX="123928" custLinFactX="-156166" custLinFactNeighborX="-200000" custLinFactNeighborY="2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07257-5B3B-4084-AF7C-159AB3A6D399}" type="pres">
      <dgm:prSet presAssocID="{A74BD758-C633-41BD-B308-39347E577749}" presName="hierChild3" presStyleCnt="0"/>
      <dgm:spPr/>
    </dgm:pt>
    <dgm:pt modelId="{0D0F2114-A029-45CA-96B1-186D7342183F}" type="pres">
      <dgm:prSet presAssocID="{D4B81E5F-61D0-4805-B5F2-3AC43264B3D5}" presName="Name10" presStyleLbl="parChTrans1D2" presStyleIdx="4" presStyleCnt="6"/>
      <dgm:spPr/>
      <dgm:t>
        <a:bodyPr/>
        <a:lstStyle/>
        <a:p>
          <a:endParaRPr lang="en-US"/>
        </a:p>
      </dgm:t>
    </dgm:pt>
    <dgm:pt modelId="{C25DC723-F3A7-41CB-B3BB-6FFBF5AE24F0}" type="pres">
      <dgm:prSet presAssocID="{E7AD2556-5C3E-4042-BC77-0D56D5365E6C}" presName="hierRoot2" presStyleCnt="0"/>
      <dgm:spPr/>
    </dgm:pt>
    <dgm:pt modelId="{51C062BD-C775-4EB5-B983-27048C040CB6}" type="pres">
      <dgm:prSet presAssocID="{E7AD2556-5C3E-4042-BC77-0D56D5365E6C}" presName="composite2" presStyleCnt="0"/>
      <dgm:spPr/>
    </dgm:pt>
    <dgm:pt modelId="{3B05C3DF-ABB6-40BA-852C-2BEF01A519AB}" type="pres">
      <dgm:prSet presAssocID="{E7AD2556-5C3E-4042-BC77-0D56D5365E6C}" presName="background2" presStyleLbl="asst1" presStyleIdx="1" presStyleCnt="9"/>
      <dgm:spPr>
        <a:noFill/>
      </dgm:spPr>
    </dgm:pt>
    <dgm:pt modelId="{FED17AB5-0905-42BB-99D6-EAE81FC392C3}" type="pres">
      <dgm:prSet presAssocID="{E7AD2556-5C3E-4042-BC77-0D56D5365E6C}" presName="text2" presStyleLbl="fgAcc2" presStyleIdx="4" presStyleCnt="6" custLinFactX="-431857" custLinFactNeighborX="-500000" custLinFactNeighborY="2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536F-F897-4CC0-A77C-AECA014B26CB}" type="pres">
      <dgm:prSet presAssocID="{E7AD2556-5C3E-4042-BC77-0D56D5365E6C}" presName="hierChild3" presStyleCnt="0"/>
      <dgm:spPr/>
    </dgm:pt>
    <dgm:pt modelId="{253A7E69-25BF-41B6-A960-8AF40967AE05}" type="pres">
      <dgm:prSet presAssocID="{A8BB4D88-013D-4189-9CEC-33AF10B365F1}" presName="Name17" presStyleLbl="parChTrans1D3" presStyleIdx="6" presStyleCnt="8"/>
      <dgm:spPr/>
      <dgm:t>
        <a:bodyPr/>
        <a:lstStyle/>
        <a:p>
          <a:endParaRPr lang="en-US"/>
        </a:p>
      </dgm:t>
    </dgm:pt>
    <dgm:pt modelId="{9D1DF063-5AAB-4A70-A146-A172A0438951}" type="pres">
      <dgm:prSet presAssocID="{24126E73-BF7A-42F5-AE24-6B6B63214D7B}" presName="hierRoot3" presStyleCnt="0"/>
      <dgm:spPr/>
    </dgm:pt>
    <dgm:pt modelId="{FC4E1776-E231-4909-94B9-B881AF607175}" type="pres">
      <dgm:prSet presAssocID="{24126E73-BF7A-42F5-AE24-6B6B63214D7B}" presName="composite3" presStyleCnt="0"/>
      <dgm:spPr/>
    </dgm:pt>
    <dgm:pt modelId="{483FE5FD-ABD7-4515-8D54-9E9FC8497703}" type="pres">
      <dgm:prSet presAssocID="{24126E73-BF7A-42F5-AE24-6B6B63214D7B}" presName="background3" presStyleLbl="asst1" presStyleIdx="2" presStyleCnt="9"/>
      <dgm:spPr>
        <a:noFill/>
      </dgm:spPr>
    </dgm:pt>
    <dgm:pt modelId="{489A89D0-8A5B-474B-82EA-7526865790B7}" type="pres">
      <dgm:prSet presAssocID="{24126E73-BF7A-42F5-AE24-6B6B63214D7B}" presName="text3" presStyleLbl="fgAcc3" presStyleIdx="6" presStyleCnt="8" custLinFactX="-457471" custLinFactNeighborX="-500000" custLinFactNeighborY="55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4245F4-EB75-4598-99A0-D2393F67982F}" type="pres">
      <dgm:prSet presAssocID="{24126E73-BF7A-42F5-AE24-6B6B63214D7B}" presName="hierChild4" presStyleCnt="0"/>
      <dgm:spPr/>
    </dgm:pt>
    <dgm:pt modelId="{67EBA2A0-9881-4A14-B65D-B78FF416EAA4}" type="pres">
      <dgm:prSet presAssocID="{BA0E7F14-25F5-4094-8595-1DA01678E8EE}" presName="Name23" presStyleLbl="parChTrans1D4" presStyleIdx="6" presStyleCnt="10"/>
      <dgm:spPr/>
      <dgm:t>
        <a:bodyPr/>
        <a:lstStyle/>
        <a:p>
          <a:endParaRPr lang="en-US"/>
        </a:p>
      </dgm:t>
    </dgm:pt>
    <dgm:pt modelId="{C293BEB4-8C73-4401-A838-876F6767C488}" type="pres">
      <dgm:prSet presAssocID="{3FE3A310-0A5F-4186-BBBA-DC5AC229B044}" presName="hierRoot4" presStyleCnt="0"/>
      <dgm:spPr/>
    </dgm:pt>
    <dgm:pt modelId="{993AFD6A-347F-4401-AAD4-81CD7CA9974B}" type="pres">
      <dgm:prSet presAssocID="{3FE3A310-0A5F-4186-BBBA-DC5AC229B044}" presName="composite4" presStyleCnt="0"/>
      <dgm:spPr/>
    </dgm:pt>
    <dgm:pt modelId="{7F524EFC-D600-481E-B57C-33097DFC088B}" type="pres">
      <dgm:prSet presAssocID="{3FE3A310-0A5F-4186-BBBA-DC5AC229B044}" presName="background4" presStyleLbl="asst1" presStyleIdx="3" presStyleCnt="9"/>
      <dgm:spPr>
        <a:noFill/>
      </dgm:spPr>
    </dgm:pt>
    <dgm:pt modelId="{5B3876AE-7963-4531-B6B2-49EF6CEC9E69}" type="pres">
      <dgm:prSet presAssocID="{3FE3A310-0A5F-4186-BBBA-DC5AC229B044}" presName="text4" presStyleLbl="fgAcc4" presStyleIdx="6" presStyleCnt="10" custLinFactX="-406968" custLinFactNeighborX="-500000" custLinFactNeighborY="76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C8445-3830-4003-BF6E-2DC46195EB23}" type="pres">
      <dgm:prSet presAssocID="{3FE3A310-0A5F-4186-BBBA-DC5AC229B044}" presName="hierChild5" presStyleCnt="0"/>
      <dgm:spPr/>
    </dgm:pt>
    <dgm:pt modelId="{67BD14F2-B3C8-4F79-BAB3-1A7F88922284}" type="pres">
      <dgm:prSet presAssocID="{33126464-B0E6-44D4-9FA4-1E2DA2707322}" presName="Name23" presStyleLbl="parChTrans1D4" presStyleIdx="7" presStyleCnt="10"/>
      <dgm:spPr/>
      <dgm:t>
        <a:bodyPr/>
        <a:lstStyle/>
        <a:p>
          <a:endParaRPr lang="en-US"/>
        </a:p>
      </dgm:t>
    </dgm:pt>
    <dgm:pt modelId="{AE24A950-9973-4688-8167-B19F237F4B9D}" type="pres">
      <dgm:prSet presAssocID="{8AB0A6FA-429E-4939-B7B7-065FF8142B54}" presName="hierRoot4" presStyleCnt="0"/>
      <dgm:spPr/>
    </dgm:pt>
    <dgm:pt modelId="{144CAE4B-B0D9-4F04-9DD1-66EC0B0D5F1B}" type="pres">
      <dgm:prSet presAssocID="{8AB0A6FA-429E-4939-B7B7-065FF8142B54}" presName="composite4" presStyleCnt="0"/>
      <dgm:spPr/>
    </dgm:pt>
    <dgm:pt modelId="{C19172C4-DDED-40ED-828C-13CE79FBB729}" type="pres">
      <dgm:prSet presAssocID="{8AB0A6FA-429E-4939-B7B7-065FF8142B54}" presName="background4" presStyleLbl="asst1" presStyleIdx="4" presStyleCnt="9"/>
      <dgm:spPr>
        <a:noFill/>
      </dgm:spPr>
    </dgm:pt>
    <dgm:pt modelId="{6748B9D7-02B8-460A-AE3F-A4B1C054EDD9}" type="pres">
      <dgm:prSet presAssocID="{8AB0A6FA-429E-4939-B7B7-065FF8142B54}" presName="text4" presStyleLbl="fgAcc4" presStyleIdx="7" presStyleCnt="10" custLinFactX="-412495" custLinFactNeighborX="-500000" custLinFactNeighborY="76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B8BBC7-6EC9-4DD0-8FDD-43EF6E4DF50F}" type="pres">
      <dgm:prSet presAssocID="{8AB0A6FA-429E-4939-B7B7-065FF8142B54}" presName="hierChild5" presStyleCnt="0"/>
      <dgm:spPr/>
    </dgm:pt>
    <dgm:pt modelId="{C0CEDA6E-4E99-4283-83E5-C142F7FBDCCB}" type="pres">
      <dgm:prSet presAssocID="{74A132AB-D687-43AE-AB99-00DAE98BA363}" presName="Name17" presStyleLbl="parChTrans1D3" presStyleIdx="7" presStyleCnt="8"/>
      <dgm:spPr/>
      <dgm:t>
        <a:bodyPr/>
        <a:lstStyle/>
        <a:p>
          <a:endParaRPr lang="en-US"/>
        </a:p>
      </dgm:t>
    </dgm:pt>
    <dgm:pt modelId="{D46F8220-E9A7-4066-BC54-6C733954F85A}" type="pres">
      <dgm:prSet presAssocID="{87151184-82AB-40FA-8FA0-38D00EE31BD7}" presName="hierRoot3" presStyleCnt="0"/>
      <dgm:spPr/>
    </dgm:pt>
    <dgm:pt modelId="{1A9364A2-2D2B-4972-B561-BC6589CA6413}" type="pres">
      <dgm:prSet presAssocID="{87151184-82AB-40FA-8FA0-38D00EE31BD7}" presName="composite3" presStyleCnt="0"/>
      <dgm:spPr/>
    </dgm:pt>
    <dgm:pt modelId="{A686E726-6003-417A-B516-111241D3B89F}" type="pres">
      <dgm:prSet presAssocID="{87151184-82AB-40FA-8FA0-38D00EE31BD7}" presName="background3" presStyleLbl="asst1" presStyleIdx="5" presStyleCnt="9"/>
      <dgm:spPr>
        <a:noFill/>
      </dgm:spPr>
    </dgm:pt>
    <dgm:pt modelId="{B5B44794-C051-4B4C-9A96-07B3AFAB5222}" type="pres">
      <dgm:prSet presAssocID="{87151184-82AB-40FA-8FA0-38D00EE31BD7}" presName="text3" presStyleLbl="fgAcc3" presStyleIdx="7" presStyleCnt="8" custLinFactX="-408390" custLinFactNeighborX="-500000" custLinFactNeighborY="55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BAC21-C6EC-4EAD-B07E-86F4EED34EC9}" type="pres">
      <dgm:prSet presAssocID="{87151184-82AB-40FA-8FA0-38D00EE31BD7}" presName="hierChild4" presStyleCnt="0"/>
      <dgm:spPr/>
    </dgm:pt>
    <dgm:pt modelId="{919F6907-251B-4264-A0A6-D7E13BEF5010}" type="pres">
      <dgm:prSet presAssocID="{5E84AEEA-B5CD-478E-93FB-A04E7B516398}" presName="Name23" presStyleLbl="parChTrans1D4" presStyleIdx="8" presStyleCnt="10"/>
      <dgm:spPr/>
      <dgm:t>
        <a:bodyPr/>
        <a:lstStyle/>
        <a:p>
          <a:endParaRPr lang="en-US"/>
        </a:p>
      </dgm:t>
    </dgm:pt>
    <dgm:pt modelId="{EEB265C8-AFFD-47CD-87E3-0397F21D94D5}" type="pres">
      <dgm:prSet presAssocID="{CA684E63-B589-4208-875C-9AEE1F3FB6B6}" presName="hierRoot4" presStyleCnt="0"/>
      <dgm:spPr/>
    </dgm:pt>
    <dgm:pt modelId="{D2A583E1-0903-42A1-BD30-EB4E626946FF}" type="pres">
      <dgm:prSet presAssocID="{CA684E63-B589-4208-875C-9AEE1F3FB6B6}" presName="composite4" presStyleCnt="0"/>
      <dgm:spPr/>
    </dgm:pt>
    <dgm:pt modelId="{B149FA22-CB1F-42D1-B669-CFB2E616138A}" type="pres">
      <dgm:prSet presAssocID="{CA684E63-B589-4208-875C-9AEE1F3FB6B6}" presName="background4" presStyleLbl="asst1" presStyleIdx="6" presStyleCnt="9"/>
      <dgm:spPr>
        <a:noFill/>
      </dgm:spPr>
    </dgm:pt>
    <dgm:pt modelId="{672B62E0-13F6-405A-8240-64D1FE5F6184}" type="pres">
      <dgm:prSet presAssocID="{CA684E63-B589-4208-875C-9AEE1F3FB6B6}" presName="text4" presStyleLbl="fgAcc4" presStyleIdx="8" presStyleCnt="10" custLinFactX="-417081" custLinFactNeighborX="-500000" custLinFactNeighborY="83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4F038A-E66C-407C-B7A6-3C5D7AA1815E}" type="pres">
      <dgm:prSet presAssocID="{CA684E63-B589-4208-875C-9AEE1F3FB6B6}" presName="hierChild5" presStyleCnt="0"/>
      <dgm:spPr/>
    </dgm:pt>
    <dgm:pt modelId="{AA9922C8-7471-408E-A43C-DCCC9A704DC3}" type="pres">
      <dgm:prSet presAssocID="{778E3A03-4372-4B91-8719-E4D60BB5DAD2}" presName="Name23" presStyleLbl="parChTrans1D4" presStyleIdx="9" presStyleCnt="10"/>
      <dgm:spPr/>
      <dgm:t>
        <a:bodyPr/>
        <a:lstStyle/>
        <a:p>
          <a:endParaRPr lang="en-US"/>
        </a:p>
      </dgm:t>
    </dgm:pt>
    <dgm:pt modelId="{44A9A7A8-2EAD-4DB4-8AB3-12E6E2F411B4}" type="pres">
      <dgm:prSet presAssocID="{BA5709CF-3D4E-4F2E-9B9A-01C1BBDDF745}" presName="hierRoot4" presStyleCnt="0"/>
      <dgm:spPr/>
    </dgm:pt>
    <dgm:pt modelId="{AD2094A7-749C-4A60-8239-09145CC2F7E9}" type="pres">
      <dgm:prSet presAssocID="{BA5709CF-3D4E-4F2E-9B9A-01C1BBDDF745}" presName="composite4" presStyleCnt="0"/>
      <dgm:spPr/>
    </dgm:pt>
    <dgm:pt modelId="{6CA1B368-6DAF-469C-AC71-FA804F807176}" type="pres">
      <dgm:prSet presAssocID="{BA5709CF-3D4E-4F2E-9B9A-01C1BBDDF745}" presName="background4" presStyleLbl="asst1" presStyleIdx="7" presStyleCnt="9"/>
      <dgm:spPr>
        <a:noFill/>
      </dgm:spPr>
    </dgm:pt>
    <dgm:pt modelId="{1AE4166C-9A98-4162-ABFA-7D804D4DB686}" type="pres">
      <dgm:prSet presAssocID="{BA5709CF-3D4E-4F2E-9B9A-01C1BBDDF745}" presName="text4" presStyleLbl="fgAcc4" presStyleIdx="9" presStyleCnt="10" custLinFactX="-422966" custLinFactNeighborX="-500000" custLinFactNeighborY="83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979F32-5922-4519-9165-34286FFFC707}" type="pres">
      <dgm:prSet presAssocID="{BA5709CF-3D4E-4F2E-9B9A-01C1BBDDF745}" presName="hierChild5" presStyleCnt="0"/>
      <dgm:spPr/>
    </dgm:pt>
    <dgm:pt modelId="{9157B8AD-2027-438C-BB1F-FF2B52F0B972}" type="pres">
      <dgm:prSet presAssocID="{CD1AB23D-14E5-413E-A38B-4BF6A4BA6DFD}" presName="Name10" presStyleLbl="parChTrans1D2" presStyleIdx="5" presStyleCnt="6"/>
      <dgm:spPr/>
      <dgm:t>
        <a:bodyPr/>
        <a:lstStyle/>
        <a:p>
          <a:endParaRPr lang="en-US"/>
        </a:p>
      </dgm:t>
    </dgm:pt>
    <dgm:pt modelId="{2C68724C-E026-4020-93CA-F5A2CC621413}" type="pres">
      <dgm:prSet presAssocID="{59CCC740-ED93-47E2-AB62-3DF598B9581F}" presName="hierRoot2" presStyleCnt="0"/>
      <dgm:spPr/>
    </dgm:pt>
    <dgm:pt modelId="{3CD68FA6-71D3-4B40-AF60-2321587A6B59}" type="pres">
      <dgm:prSet presAssocID="{59CCC740-ED93-47E2-AB62-3DF598B9581F}" presName="composite2" presStyleCnt="0"/>
      <dgm:spPr/>
    </dgm:pt>
    <dgm:pt modelId="{81BBAA7F-4328-4BD7-9FE9-EB65E341D05A}" type="pres">
      <dgm:prSet presAssocID="{59CCC740-ED93-47E2-AB62-3DF598B9581F}" presName="background2" presStyleLbl="asst1" presStyleIdx="8" presStyleCnt="9"/>
      <dgm:spPr>
        <a:noFill/>
      </dgm:spPr>
    </dgm:pt>
    <dgm:pt modelId="{D4264935-395C-4B3D-89EB-13216793E40B}" type="pres">
      <dgm:prSet presAssocID="{59CCC740-ED93-47E2-AB62-3DF598B9581F}" presName="text2" presStyleLbl="fgAcc2" presStyleIdx="5" presStyleCnt="6" custLinFactX="-578740" custLinFactNeighborX="-600000" custLinFactNeighborY="2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8D1E-83C5-4340-B8DD-6526AB2955D7}" type="pres">
      <dgm:prSet presAssocID="{59CCC740-ED93-47E2-AB62-3DF598B9581F}" presName="hierChild3" presStyleCnt="0"/>
      <dgm:spPr/>
    </dgm:pt>
  </dgm:ptLst>
  <dgm:cxnLst>
    <dgm:cxn modelId="{E0437CCB-1F44-4862-8F2F-B8EB17F5B1E0}" type="presOf" srcId="{1255B822-9A25-454E-BC47-F12339F70F29}" destId="{2D80267C-12F6-4051-B259-5412E344E3A0}" srcOrd="0" destOrd="0" presId="urn:microsoft.com/office/officeart/2005/8/layout/hierarchy1"/>
    <dgm:cxn modelId="{F5A8A225-02C9-4752-9BCE-CBF3ED2D796E}" type="presOf" srcId="{5E84AEEA-B5CD-478E-93FB-A04E7B516398}" destId="{919F6907-251B-4264-A0A6-D7E13BEF5010}" srcOrd="0" destOrd="0" presId="urn:microsoft.com/office/officeart/2005/8/layout/hierarchy1"/>
    <dgm:cxn modelId="{0B40FB89-5930-44DE-B23B-4B0A967E770C}" type="presOf" srcId="{74A132AB-D687-43AE-AB99-00DAE98BA363}" destId="{C0CEDA6E-4E99-4283-83E5-C142F7FBDCCB}" srcOrd="0" destOrd="0" presId="urn:microsoft.com/office/officeart/2005/8/layout/hierarchy1"/>
    <dgm:cxn modelId="{2C86A76F-654D-4915-BA59-C58207EE9F9F}" type="presOf" srcId="{9C5A7BAB-266E-4E1B-B7EB-E4E9A66622A0}" destId="{498511CB-BA04-4B1B-A683-FF127D1F0BCA}" srcOrd="0" destOrd="0" presId="urn:microsoft.com/office/officeart/2005/8/layout/hierarchy1"/>
    <dgm:cxn modelId="{DD6361FF-DA14-4F4F-B578-74F5A4AF2315}" type="presOf" srcId="{CA684E63-B589-4208-875C-9AEE1F3FB6B6}" destId="{672B62E0-13F6-405A-8240-64D1FE5F6184}" srcOrd="0" destOrd="0" presId="urn:microsoft.com/office/officeart/2005/8/layout/hierarchy1"/>
    <dgm:cxn modelId="{CED86281-BC1A-4E2F-8092-C1F13FFC0947}" type="presOf" srcId="{3FE3A310-0A5F-4186-BBBA-DC5AC229B044}" destId="{5B3876AE-7963-4531-B6B2-49EF6CEC9E69}" srcOrd="0" destOrd="0" presId="urn:microsoft.com/office/officeart/2005/8/layout/hierarchy1"/>
    <dgm:cxn modelId="{D1443058-D566-4F8F-B051-D5B88A426415}" srcId="{DBD60A5C-B5FF-4D17-ADDD-092CDAB209AC}" destId="{83F9D2CF-5A98-4A4F-A1E4-C8C166093020}" srcOrd="1" destOrd="0" parTransId="{C1D2AE68-5C57-407E-A54D-3EEABA3E9892}" sibTransId="{10D3BDD6-6F81-4A7F-B4D1-8B7A4680F694}"/>
    <dgm:cxn modelId="{6680CC8E-F147-408F-9787-DA2A28568902}" type="presOf" srcId="{2498E271-A6DE-40A0-9012-BF246F32F193}" destId="{355FE4AE-3BBB-4F1B-956F-6AA731AEDD50}" srcOrd="0" destOrd="0" presId="urn:microsoft.com/office/officeart/2005/8/layout/hierarchy1"/>
    <dgm:cxn modelId="{A59A9CF5-0D5E-4AED-994B-ADE8FA7F3044}" type="presOf" srcId="{83F9D2CF-5A98-4A4F-A1E4-C8C166093020}" destId="{7DFAEF1E-88B0-4462-BCB6-AD6568861405}" srcOrd="0" destOrd="0" presId="urn:microsoft.com/office/officeart/2005/8/layout/hierarchy1"/>
    <dgm:cxn modelId="{56C24A6B-3CAE-4CA6-992E-475F2E42575D}" type="presOf" srcId="{7A576A00-3746-4543-B31B-2C7AF5EC71B3}" destId="{A3E2B1F6-6D4C-40DF-8D40-6E83FF0D9D45}" srcOrd="0" destOrd="0" presId="urn:microsoft.com/office/officeart/2005/8/layout/hierarchy1"/>
    <dgm:cxn modelId="{38EA18A8-92F0-40EA-85B6-F751F758449D}" type="presOf" srcId="{987E0A00-87CC-4977-BADE-E009ABA2FE16}" destId="{E7763936-8CD1-4DC2-90A5-B74E21CE1DB8}" srcOrd="0" destOrd="0" presId="urn:microsoft.com/office/officeart/2005/8/layout/hierarchy1"/>
    <dgm:cxn modelId="{1359EC00-C9C8-43BD-976D-70183DA85622}" srcId="{187BC000-A437-42BE-941E-3285BD823C9F}" destId="{947C4086-3905-4A66-B020-A20C9A77467E}" srcOrd="1" destOrd="0" parTransId="{40F4B72B-74A8-40C2-A805-16C919894AA5}" sibTransId="{D055050A-AA11-4CA2-8BE2-6FD6A560E57F}"/>
    <dgm:cxn modelId="{0A946FB1-9192-4C61-9A90-C1345CA0E822}" srcId="{5528FD3C-DDC6-48C8-942B-4A1A61770320}" destId="{7A576A00-3746-4543-B31B-2C7AF5EC71B3}" srcOrd="2" destOrd="0" parTransId="{987E0A00-87CC-4977-BADE-E009ABA2FE16}" sibTransId="{128CECD7-3C44-453E-8AFA-A5A8B1E377DF}"/>
    <dgm:cxn modelId="{FA503400-82B1-4648-B393-A259CA0AA3FB}" type="presOf" srcId="{59CCC740-ED93-47E2-AB62-3DF598B9581F}" destId="{D4264935-395C-4B3D-89EB-13216793E40B}" srcOrd="0" destOrd="0" presId="urn:microsoft.com/office/officeart/2005/8/layout/hierarchy1"/>
    <dgm:cxn modelId="{BF462C45-6B6A-4340-9A0A-F5445BEA4EBB}" srcId="{DBD60A5C-B5FF-4D17-ADDD-092CDAB209AC}" destId="{5C2667F9-7645-4ABA-A1C8-9BAA223D69B0}" srcOrd="0" destOrd="0" parTransId="{BCA78CC4-E7FE-4EBD-AB88-6315F5028EBB}" sibTransId="{1FA8ECC5-0B24-4508-8486-DC4A78018BB1}"/>
    <dgm:cxn modelId="{68EB7126-C903-4260-8AE4-67CB4CFC6C04}" srcId="{5528FD3C-DDC6-48C8-942B-4A1A61770320}" destId="{7A83355E-AE27-49F0-9E7C-B8BB1781C96E}" srcOrd="1" destOrd="0" parTransId="{0DB7708C-5069-4714-AB60-FD42BDF78119}" sibTransId="{520E14CB-01ED-49F3-A2E7-CF5A985AA2CC}"/>
    <dgm:cxn modelId="{EC13D910-196C-4A3F-8295-31586F75E35E}" type="presOf" srcId="{BA5709CF-3D4E-4F2E-9B9A-01C1BBDDF745}" destId="{1AE4166C-9A98-4162-ABFA-7D804D4DB686}" srcOrd="0" destOrd="0" presId="urn:microsoft.com/office/officeart/2005/8/layout/hierarchy1"/>
    <dgm:cxn modelId="{DE6E47C1-1B3D-43E2-B90E-8A3DF47EE228}" type="presOf" srcId="{5C2667F9-7645-4ABA-A1C8-9BAA223D69B0}" destId="{3B92C12A-FB05-4BCE-9E91-0E9EE08CAE0D}" srcOrd="0" destOrd="0" presId="urn:microsoft.com/office/officeart/2005/8/layout/hierarchy1"/>
    <dgm:cxn modelId="{EDFE2A25-E4A6-437D-BB48-DB4F35AF1049}" type="presOf" srcId="{18F4A2D4-D7FB-45BA-B033-13D83791CF30}" destId="{B57C1E39-7DBE-434F-831A-B2D0ED9A453B}" srcOrd="0" destOrd="0" presId="urn:microsoft.com/office/officeart/2005/8/layout/hierarchy1"/>
    <dgm:cxn modelId="{6E66F6C5-8883-4D50-9F80-A621F2109ADD}" type="presOf" srcId="{BC8F698D-3139-498B-B621-BDEC58DF3448}" destId="{1C3B202C-6922-4DE7-B149-F84FD27209F2}" srcOrd="0" destOrd="0" presId="urn:microsoft.com/office/officeart/2005/8/layout/hierarchy1"/>
    <dgm:cxn modelId="{E4C99DA5-6440-4302-8B0F-D786C8724A03}" srcId="{786AB1F0-85B2-4155-A3B6-D3040F73F822}" destId="{DBD60A5C-B5FF-4D17-ADDD-092CDAB209AC}" srcOrd="0" destOrd="0" parTransId="{F32057A1-4586-4FA7-B8B6-70A24FBF3608}" sibTransId="{825401C9-ADEC-4973-8C2D-D1F3FBD39CF6}"/>
    <dgm:cxn modelId="{EF648EDD-00C6-428E-BEBC-A76B40AFFAF1}" type="presOf" srcId="{778E3A03-4372-4B91-8719-E4D60BB5DAD2}" destId="{AA9922C8-7471-408E-A43C-DCCC9A704DC3}" srcOrd="0" destOrd="0" presId="urn:microsoft.com/office/officeart/2005/8/layout/hierarchy1"/>
    <dgm:cxn modelId="{8794C2A7-45E1-496D-8468-A98DA8A61792}" srcId="{7A576A00-3746-4543-B31B-2C7AF5EC71B3}" destId="{6BFB5314-88CA-416E-80B5-E003BF66301E}" srcOrd="0" destOrd="0" parTransId="{BD2AA946-C853-4EDD-AD92-73D1DC05500D}" sibTransId="{F81ABBBC-D243-4D72-82D5-7CA970A10AF2}"/>
    <dgm:cxn modelId="{AEAB23D9-F8CA-47B1-AADF-00E22C92FE58}" type="presOf" srcId="{BA0E7F14-25F5-4094-8595-1DA01678E8EE}" destId="{67EBA2A0-9881-4A14-B65D-B78FF416EAA4}" srcOrd="0" destOrd="0" presId="urn:microsoft.com/office/officeart/2005/8/layout/hierarchy1"/>
    <dgm:cxn modelId="{7B61499E-0180-422F-BFD6-11A599F6E71F}" type="presOf" srcId="{54220B02-E106-4F4C-8404-70BD96AD8B02}" destId="{9B0F3106-1154-418F-B531-29FAA17FED57}" srcOrd="0" destOrd="0" presId="urn:microsoft.com/office/officeart/2005/8/layout/hierarchy1"/>
    <dgm:cxn modelId="{93065486-9AEA-4B29-9497-95335801FF17}" srcId="{DBD60A5C-B5FF-4D17-ADDD-092CDAB209AC}" destId="{59CCC740-ED93-47E2-AB62-3DF598B9581F}" srcOrd="5" destOrd="0" parTransId="{CD1AB23D-14E5-413E-A38B-4BF6A4BA6DFD}" sibTransId="{3BC54EBA-9B9A-490D-B36D-04B074BC2149}"/>
    <dgm:cxn modelId="{684F57D6-D19D-483C-8C6C-290A449DA666}" srcId="{83F9D2CF-5A98-4A4F-A1E4-C8C166093020}" destId="{27095E6A-ED57-4089-B4E4-E045EE303421}" srcOrd="0" destOrd="0" parTransId="{768C34C6-EBBD-4336-9D3C-ADFB39A72FDB}" sibTransId="{96D7D3F8-7049-4DF0-80B9-95D3148D42DF}"/>
    <dgm:cxn modelId="{6059F20F-ED94-4597-957A-F4D839AEA2E9}" type="presOf" srcId="{4841DF08-5638-434F-9B47-A7D0B99489D7}" destId="{DB0B66CC-DD22-4178-A479-05AA79A67C2E}" srcOrd="0" destOrd="0" presId="urn:microsoft.com/office/officeart/2005/8/layout/hierarchy1"/>
    <dgm:cxn modelId="{FEEA08B4-66CF-43CF-AE0C-952540596218}" type="presOf" srcId="{33126464-B0E6-44D4-9FA4-1E2DA2707322}" destId="{67BD14F2-B3C8-4F79-BAB3-1A7F88922284}" srcOrd="0" destOrd="0" presId="urn:microsoft.com/office/officeart/2005/8/layout/hierarchy1"/>
    <dgm:cxn modelId="{3ED63F5D-AF74-42E8-9992-2F0432290AC5}" srcId="{24126E73-BF7A-42F5-AE24-6B6B63214D7B}" destId="{3FE3A310-0A5F-4186-BBBA-DC5AC229B044}" srcOrd="0" destOrd="0" parTransId="{BA0E7F14-25F5-4094-8595-1DA01678E8EE}" sibTransId="{471AA598-120B-4EAD-8ED9-8BE888C1E16D}"/>
    <dgm:cxn modelId="{E23FAE97-8340-4662-8FBF-E1C26C5EE6C8}" srcId="{83F9D2CF-5A98-4A4F-A1E4-C8C166093020}" destId="{D53DFD7E-434F-47AD-A641-48F516F9FC62}" srcOrd="2" destOrd="0" parTransId="{C08093D8-BFC5-4D36-A020-BEEAB269EA13}" sibTransId="{D2E7DBC9-3E1A-4C3F-8A47-92AC2F343079}"/>
    <dgm:cxn modelId="{47F55D8B-59CB-4BE2-8867-F203905FBAEB}" type="presOf" srcId="{C1D2AE68-5C57-407E-A54D-3EEABA3E9892}" destId="{4E5E9998-3CA4-4E7F-98E5-7909563B035A}" srcOrd="0" destOrd="0" presId="urn:microsoft.com/office/officeart/2005/8/layout/hierarchy1"/>
    <dgm:cxn modelId="{DD4E9ACA-B31A-438C-B335-79D97AB36712}" srcId="{DBD60A5C-B5FF-4D17-ADDD-092CDAB209AC}" destId="{5528FD3C-DDC6-48C8-942B-4A1A61770320}" srcOrd="2" destOrd="0" parTransId="{7A2B53F4-D1A4-4F3F-875C-02C212F830DD}" sibTransId="{C484D22B-FF1E-46C2-A447-685A82260CBC}"/>
    <dgm:cxn modelId="{9B99DDAC-7753-4A15-867C-3FF48111AC43}" type="presOf" srcId="{0DB7708C-5069-4714-AB60-FD42BDF78119}" destId="{B342EDDE-DCE5-4114-BC36-53DD4BC82123}" srcOrd="0" destOrd="0" presId="urn:microsoft.com/office/officeart/2005/8/layout/hierarchy1"/>
    <dgm:cxn modelId="{350C2828-BE9A-49E1-8E86-61193B1714A8}" type="presOf" srcId="{947C4086-3905-4A66-B020-A20C9A77467E}" destId="{92941191-45E4-42A3-98C4-53151D0655D1}" srcOrd="0" destOrd="0" presId="urn:microsoft.com/office/officeart/2005/8/layout/hierarchy1"/>
    <dgm:cxn modelId="{D67AAFEC-1DA3-46A3-A46A-584B4E31A44F}" type="presOf" srcId="{8929AAF8-5954-4FCE-A868-9261C4C8F5D7}" destId="{37702E6B-48C2-4BC5-AB0C-3DB5ACCBD9DD}" srcOrd="0" destOrd="0" presId="urn:microsoft.com/office/officeart/2005/8/layout/hierarchy1"/>
    <dgm:cxn modelId="{D19CFE79-695B-487D-89D5-73F9EAF59820}" type="presOf" srcId="{187BC000-A437-42BE-941E-3285BD823C9F}" destId="{E09155B1-E989-4B65-A477-61A4E7958DAC}" srcOrd="0" destOrd="0" presId="urn:microsoft.com/office/officeart/2005/8/layout/hierarchy1"/>
    <dgm:cxn modelId="{86E46DDE-45B9-43A9-9CA3-528182E66569}" type="presOf" srcId="{BD2AA946-C853-4EDD-AD92-73D1DC05500D}" destId="{B8514C8C-84DC-4216-BB73-7D5EB05B4EB9}" srcOrd="0" destOrd="0" presId="urn:microsoft.com/office/officeart/2005/8/layout/hierarchy1"/>
    <dgm:cxn modelId="{71BABD05-B576-4069-A77E-0293DA12289E}" type="presOf" srcId="{7A2B53F4-D1A4-4F3F-875C-02C212F830DD}" destId="{A03261CD-39CF-4333-AE4B-4AF40E1E3A02}" srcOrd="0" destOrd="0" presId="urn:microsoft.com/office/officeart/2005/8/layout/hierarchy1"/>
    <dgm:cxn modelId="{17C6D6B4-8588-46D8-B260-9AEEF7677BF8}" type="presOf" srcId="{A7866C25-C106-4A4C-9BE9-157E36E1B65B}" destId="{4F2F51A8-583F-41F4-9062-9E097C9C2C26}" srcOrd="0" destOrd="0" presId="urn:microsoft.com/office/officeart/2005/8/layout/hierarchy1"/>
    <dgm:cxn modelId="{C9ADA150-DCE3-481E-959B-E94155ED3807}" type="presOf" srcId="{A74BD758-C633-41BD-B308-39347E577749}" destId="{3EBFC41B-6611-497A-8593-373A4CB4B04B}" srcOrd="0" destOrd="0" presId="urn:microsoft.com/office/officeart/2005/8/layout/hierarchy1"/>
    <dgm:cxn modelId="{C1F7B9B7-2477-4966-9A40-AA2DF3FB461E}" srcId="{187BC000-A437-42BE-941E-3285BD823C9F}" destId="{54220B02-E106-4F4C-8404-70BD96AD8B02}" srcOrd="0" destOrd="0" parTransId="{1255B822-9A25-454E-BC47-F12339F70F29}" sibTransId="{E48D3E42-05FA-4542-9A12-15C4DBCF4A73}"/>
    <dgm:cxn modelId="{C94A15FB-16EE-4F24-A06D-3A9ADF8ABE40}" type="presOf" srcId="{DBD60A5C-B5FF-4D17-ADDD-092CDAB209AC}" destId="{1BA0169C-5B04-498B-9E3B-E256F95B6C0F}" srcOrd="0" destOrd="0" presId="urn:microsoft.com/office/officeart/2005/8/layout/hierarchy1"/>
    <dgm:cxn modelId="{DDFD7B00-644F-4185-A89C-2CC5AFE95D4D}" type="presOf" srcId="{D4B81E5F-61D0-4805-B5F2-3AC43264B3D5}" destId="{0D0F2114-A029-45CA-96B1-186D7342183F}" srcOrd="0" destOrd="0" presId="urn:microsoft.com/office/officeart/2005/8/layout/hierarchy1"/>
    <dgm:cxn modelId="{1D3515C6-4C99-4A9A-A852-380F356DFD1B}" srcId="{24126E73-BF7A-42F5-AE24-6B6B63214D7B}" destId="{8AB0A6FA-429E-4939-B7B7-065FF8142B54}" srcOrd="1" destOrd="0" parTransId="{33126464-B0E6-44D4-9FA4-1E2DA2707322}" sibTransId="{3FC39A7C-ADB3-419B-AB9E-4921DE0EB432}"/>
    <dgm:cxn modelId="{ED04A635-4D6A-4117-8727-EB87425E06C0}" type="presOf" srcId="{D53DFD7E-434F-47AD-A641-48F516F9FC62}" destId="{0F9EE8F0-B09A-4F92-8857-EE24100F6B25}" srcOrd="0" destOrd="0" presId="urn:microsoft.com/office/officeart/2005/8/layout/hierarchy1"/>
    <dgm:cxn modelId="{2EA87123-67BC-4BB7-B2C2-482CCA59A995}" type="presOf" srcId="{5528FD3C-DDC6-48C8-942B-4A1A61770320}" destId="{37390E8B-2B35-43A4-BD6A-F59B6224D54B}" srcOrd="0" destOrd="0" presId="urn:microsoft.com/office/officeart/2005/8/layout/hierarchy1"/>
    <dgm:cxn modelId="{AFE91A60-5540-4A86-9171-F6EBF9D35668}" type="presOf" srcId="{8AB0A6FA-429E-4939-B7B7-065FF8142B54}" destId="{6748B9D7-02B8-460A-AE3F-A4B1C054EDD9}" srcOrd="0" destOrd="0" presId="urn:microsoft.com/office/officeart/2005/8/layout/hierarchy1"/>
    <dgm:cxn modelId="{70626167-CC6F-4CA7-84CE-E48847C4B5B6}" type="presOf" srcId="{768C34C6-EBBD-4336-9D3C-ADFB39A72FDB}" destId="{CEA5F334-1A8B-43D9-AC38-9C798475657B}" srcOrd="0" destOrd="0" presId="urn:microsoft.com/office/officeart/2005/8/layout/hierarchy1"/>
    <dgm:cxn modelId="{894AA8CE-C412-4786-8DD3-B3FA3CF75E51}" type="presOf" srcId="{27095E6A-ED57-4089-B4E4-E045EE303421}" destId="{C04DBF2F-DE3A-4B8F-AC48-213B317220C9}" srcOrd="0" destOrd="0" presId="urn:microsoft.com/office/officeart/2005/8/layout/hierarchy1"/>
    <dgm:cxn modelId="{276FF447-1222-4991-A2DA-3E2465921F22}" srcId="{7A83355E-AE27-49F0-9E7C-B8BB1781C96E}" destId="{BC8F698D-3139-498B-B621-BDEC58DF3448}" srcOrd="1" destOrd="0" parTransId="{B0598E67-459B-464A-B376-1BB0DDDB3A98}" sibTransId="{4E33D7FF-96D5-426A-B68B-D7F4D5D705A3}"/>
    <dgm:cxn modelId="{C461C60B-711E-4BB5-B6DD-B42180CA5FEA}" type="presOf" srcId="{40F4B72B-74A8-40C2-A805-16C919894AA5}" destId="{366F1A47-CF2B-492A-9403-899A00B4475C}" srcOrd="0" destOrd="0" presId="urn:microsoft.com/office/officeart/2005/8/layout/hierarchy1"/>
    <dgm:cxn modelId="{97DB583C-7C13-43CB-A31C-092EECB5D73C}" srcId="{7A576A00-3746-4543-B31B-2C7AF5EC71B3}" destId="{8929AAF8-5954-4FCE-A868-9261C4C8F5D7}" srcOrd="1" destOrd="0" parTransId="{4841DF08-5638-434F-9B47-A7D0B99489D7}" sibTransId="{EAA58B25-A65B-4A44-8FAB-B699B1F76A28}"/>
    <dgm:cxn modelId="{4E00EBC4-4DDE-446A-88D8-87F749D3F137}" type="presOf" srcId="{7A83355E-AE27-49F0-9E7C-B8BB1781C96E}" destId="{F4561631-B7F5-4E12-A91B-777216003284}" srcOrd="0" destOrd="0" presId="urn:microsoft.com/office/officeart/2005/8/layout/hierarchy1"/>
    <dgm:cxn modelId="{E2D3C83D-B273-4BF4-8624-93A4E83E73AD}" srcId="{E7AD2556-5C3E-4042-BC77-0D56D5365E6C}" destId="{24126E73-BF7A-42F5-AE24-6B6B63214D7B}" srcOrd="0" destOrd="0" parTransId="{A8BB4D88-013D-4189-9CEC-33AF10B365F1}" sibTransId="{D372FA14-69CE-46FF-8C2B-5AAEA493CB99}"/>
    <dgm:cxn modelId="{40345E89-ADBC-4561-9787-29E660D1158E}" type="presOf" srcId="{BCA78CC4-E7FE-4EBD-AB88-6315F5028EBB}" destId="{A395BB86-74C1-495E-9622-6C8670AA2A6A}" srcOrd="0" destOrd="0" presId="urn:microsoft.com/office/officeart/2005/8/layout/hierarchy1"/>
    <dgm:cxn modelId="{AF1D8944-C82A-49C2-834C-B38AF66222DB}" srcId="{7A83355E-AE27-49F0-9E7C-B8BB1781C96E}" destId="{18F4A2D4-D7FB-45BA-B033-13D83791CF30}" srcOrd="0" destOrd="0" parTransId="{9C5A7BAB-266E-4E1B-B7EB-E4E9A66622A0}" sibTransId="{C3BCB9ED-3ACC-4593-A90E-A842EF9C1EA4}"/>
    <dgm:cxn modelId="{C4F0631F-F70B-43DA-B301-8FB6C8D8B809}" srcId="{83F9D2CF-5A98-4A4F-A1E4-C8C166093020}" destId="{187BC000-A437-42BE-941E-3285BD823C9F}" srcOrd="1" destOrd="0" parTransId="{2498E271-A6DE-40A0-9012-BF246F32F193}" sibTransId="{1C97E3A9-9A52-419E-8F9F-F1AAF08F81D9}"/>
    <dgm:cxn modelId="{36F99BD6-2628-475D-968A-35AC081F2D66}" srcId="{87151184-82AB-40FA-8FA0-38D00EE31BD7}" destId="{CA684E63-B589-4208-875C-9AEE1F3FB6B6}" srcOrd="0" destOrd="0" parTransId="{5E84AEEA-B5CD-478E-93FB-A04E7B516398}" sibTransId="{47B8B335-BFDB-4AFE-91B6-DF1459BF823F}"/>
    <dgm:cxn modelId="{9B93D1E9-CE10-4AA5-835E-BEA6B79F345C}" srcId="{87151184-82AB-40FA-8FA0-38D00EE31BD7}" destId="{BA5709CF-3D4E-4F2E-9B9A-01C1BBDDF745}" srcOrd="1" destOrd="0" parTransId="{778E3A03-4372-4B91-8719-E4D60BB5DAD2}" sibTransId="{5D2CCDE5-C6CE-475B-A4E9-FC9D24762ED5}"/>
    <dgm:cxn modelId="{CC9E93B3-B1B3-41AD-A22D-9BB1537616DF}" type="presOf" srcId="{4F18C991-3F08-47D1-ACF2-21BD5EAF770B}" destId="{52C90B99-0C32-44EF-88BA-2CCBC3FE06FC}" srcOrd="0" destOrd="0" presId="urn:microsoft.com/office/officeart/2005/8/layout/hierarchy1"/>
    <dgm:cxn modelId="{9460A154-40D3-43FF-AF6C-793625760D50}" srcId="{DBD60A5C-B5FF-4D17-ADDD-092CDAB209AC}" destId="{A74BD758-C633-41BD-B308-39347E577749}" srcOrd="3" destOrd="0" parTransId="{A7866C25-C106-4A4C-9BE9-157E36E1B65B}" sibTransId="{0EDEBA81-1CF1-4D47-B8A6-66CA59DE3C26}"/>
    <dgm:cxn modelId="{F3EC4415-A3CB-4263-8FAD-661DA3AD7769}" type="presOf" srcId="{E6DE3958-8A64-4A2B-AF51-4EC4357C7365}" destId="{CBBCBF82-0C65-4E0C-9D16-B2442D954074}" srcOrd="0" destOrd="0" presId="urn:microsoft.com/office/officeart/2005/8/layout/hierarchy1"/>
    <dgm:cxn modelId="{DE64CE76-2701-483F-AAD9-580A12BDDD3B}" type="presOf" srcId="{6BFB5314-88CA-416E-80B5-E003BF66301E}" destId="{852D18C2-6C51-4D1C-82C7-BE5622E3C11E}" srcOrd="0" destOrd="0" presId="urn:microsoft.com/office/officeart/2005/8/layout/hierarchy1"/>
    <dgm:cxn modelId="{E262F797-27C7-4DA3-BC45-030F7EFCF2FA}" srcId="{DBD60A5C-B5FF-4D17-ADDD-092CDAB209AC}" destId="{E7AD2556-5C3E-4042-BC77-0D56D5365E6C}" srcOrd="4" destOrd="0" parTransId="{D4B81E5F-61D0-4805-B5F2-3AC43264B3D5}" sibTransId="{690EFFE6-25D2-44B9-B17C-818985C8636A}"/>
    <dgm:cxn modelId="{07C544E5-9893-4CC2-809F-B59DBEEF3F9D}" type="presOf" srcId="{CD1AB23D-14E5-413E-A38B-4BF6A4BA6DFD}" destId="{9157B8AD-2027-438C-BB1F-FF2B52F0B972}" srcOrd="0" destOrd="0" presId="urn:microsoft.com/office/officeart/2005/8/layout/hierarchy1"/>
    <dgm:cxn modelId="{D1271EFD-C080-4C1F-974D-BDC8F75A1ABB}" type="presOf" srcId="{786AB1F0-85B2-4155-A3B6-D3040F73F822}" destId="{CFA42835-C699-4327-8317-E1D01E5EA0E1}" srcOrd="0" destOrd="0" presId="urn:microsoft.com/office/officeart/2005/8/layout/hierarchy1"/>
    <dgm:cxn modelId="{174EF71E-A06D-4A71-B19F-C9479BCF1185}" type="presOf" srcId="{24126E73-BF7A-42F5-AE24-6B6B63214D7B}" destId="{489A89D0-8A5B-474B-82EA-7526865790B7}" srcOrd="0" destOrd="0" presId="urn:microsoft.com/office/officeart/2005/8/layout/hierarchy1"/>
    <dgm:cxn modelId="{FEE84B32-3F80-4DC1-AE51-0D1895FA9B47}" srcId="{5528FD3C-DDC6-48C8-942B-4A1A61770320}" destId="{E6DE3958-8A64-4A2B-AF51-4EC4357C7365}" srcOrd="0" destOrd="0" parTransId="{4F18C991-3F08-47D1-ACF2-21BD5EAF770B}" sibTransId="{CE49B257-904C-42B3-9FF8-253F9B679308}"/>
    <dgm:cxn modelId="{6CD31689-FC78-4315-8C86-EAF8842F0D26}" type="presOf" srcId="{A8BB4D88-013D-4189-9CEC-33AF10B365F1}" destId="{253A7E69-25BF-41B6-A960-8AF40967AE05}" srcOrd="0" destOrd="0" presId="urn:microsoft.com/office/officeart/2005/8/layout/hierarchy1"/>
    <dgm:cxn modelId="{A7930773-B01E-461C-A4E9-F3A636EB6026}" type="presOf" srcId="{B0598E67-459B-464A-B376-1BB0DDDB3A98}" destId="{297D6CCA-47F7-4AE3-AEC7-68C8601C8164}" srcOrd="0" destOrd="0" presId="urn:microsoft.com/office/officeart/2005/8/layout/hierarchy1"/>
    <dgm:cxn modelId="{91D5E401-3A33-44C9-B90B-A5867CDC2220}" type="presOf" srcId="{E7AD2556-5C3E-4042-BC77-0D56D5365E6C}" destId="{FED17AB5-0905-42BB-99D6-EAE81FC392C3}" srcOrd="0" destOrd="0" presId="urn:microsoft.com/office/officeart/2005/8/layout/hierarchy1"/>
    <dgm:cxn modelId="{F1C1B9E8-A700-4E7C-B718-3BBC5A1D6A6D}" type="presOf" srcId="{87151184-82AB-40FA-8FA0-38D00EE31BD7}" destId="{B5B44794-C051-4B4C-9A96-07B3AFAB5222}" srcOrd="0" destOrd="0" presId="urn:microsoft.com/office/officeart/2005/8/layout/hierarchy1"/>
    <dgm:cxn modelId="{B136D0B9-0741-419A-A659-8A34FF3A785C}" srcId="{E7AD2556-5C3E-4042-BC77-0D56D5365E6C}" destId="{87151184-82AB-40FA-8FA0-38D00EE31BD7}" srcOrd="1" destOrd="0" parTransId="{74A132AB-D687-43AE-AB99-00DAE98BA363}" sibTransId="{4EAF5AD1-1712-43C5-B210-5074164DC809}"/>
    <dgm:cxn modelId="{494837A6-812D-47AC-A2E8-9A4AB5A7B24E}" type="presOf" srcId="{C08093D8-BFC5-4D36-A020-BEEAB269EA13}" destId="{AA6FE8EF-0EB2-4621-8A66-1C16B5F085EB}" srcOrd="0" destOrd="0" presId="urn:microsoft.com/office/officeart/2005/8/layout/hierarchy1"/>
    <dgm:cxn modelId="{48EE09A0-AD52-4790-8584-15D2D38AC114}" type="presParOf" srcId="{CFA42835-C699-4327-8317-E1D01E5EA0E1}" destId="{4E2AB549-764F-4C5A-BF52-B89F3A948F24}" srcOrd="0" destOrd="0" presId="urn:microsoft.com/office/officeart/2005/8/layout/hierarchy1"/>
    <dgm:cxn modelId="{53066126-0AAF-4976-8A5E-D002EDFE0F0F}" type="presParOf" srcId="{4E2AB549-764F-4C5A-BF52-B89F3A948F24}" destId="{C7C6808B-5EC5-4663-BAD2-FD305C3474FE}" srcOrd="0" destOrd="0" presId="urn:microsoft.com/office/officeart/2005/8/layout/hierarchy1"/>
    <dgm:cxn modelId="{2ABC2B54-DABE-4368-85EB-5A253D791EA3}" type="presParOf" srcId="{C7C6808B-5EC5-4663-BAD2-FD305C3474FE}" destId="{82B8C853-4028-40FA-A134-AA26EABA97A0}" srcOrd="0" destOrd="0" presId="urn:microsoft.com/office/officeart/2005/8/layout/hierarchy1"/>
    <dgm:cxn modelId="{71D1BD0A-36C7-4E58-B5C8-FB418CC4D3DC}" type="presParOf" srcId="{C7C6808B-5EC5-4663-BAD2-FD305C3474FE}" destId="{1BA0169C-5B04-498B-9E3B-E256F95B6C0F}" srcOrd="1" destOrd="0" presId="urn:microsoft.com/office/officeart/2005/8/layout/hierarchy1"/>
    <dgm:cxn modelId="{B7DE153C-D018-4537-B5EB-8D1E3BD5478B}" type="presParOf" srcId="{4E2AB549-764F-4C5A-BF52-B89F3A948F24}" destId="{9CE4E4AE-292E-4BD8-9231-F549C4FA8C01}" srcOrd="1" destOrd="0" presId="urn:microsoft.com/office/officeart/2005/8/layout/hierarchy1"/>
    <dgm:cxn modelId="{598B478B-4128-473D-B0C2-4D2680AF180F}" type="presParOf" srcId="{9CE4E4AE-292E-4BD8-9231-F549C4FA8C01}" destId="{A395BB86-74C1-495E-9622-6C8670AA2A6A}" srcOrd="0" destOrd="0" presId="urn:microsoft.com/office/officeart/2005/8/layout/hierarchy1"/>
    <dgm:cxn modelId="{00C503F8-AE33-4EF5-95CD-B006DC6D94F7}" type="presParOf" srcId="{9CE4E4AE-292E-4BD8-9231-F549C4FA8C01}" destId="{1114083A-DA8E-49A4-AF7F-B70D8DDE0D41}" srcOrd="1" destOrd="0" presId="urn:microsoft.com/office/officeart/2005/8/layout/hierarchy1"/>
    <dgm:cxn modelId="{2AF4E99C-56A4-45DA-BF84-27157E480309}" type="presParOf" srcId="{1114083A-DA8E-49A4-AF7F-B70D8DDE0D41}" destId="{DA312D79-7E3E-4A2B-AD55-F2884DD72995}" srcOrd="0" destOrd="0" presId="urn:microsoft.com/office/officeart/2005/8/layout/hierarchy1"/>
    <dgm:cxn modelId="{6A285BA6-318E-4A80-BBDC-B0F505BC6B31}" type="presParOf" srcId="{DA312D79-7E3E-4A2B-AD55-F2884DD72995}" destId="{378220BC-ABBD-4372-A68A-9FAD484081A2}" srcOrd="0" destOrd="0" presId="urn:microsoft.com/office/officeart/2005/8/layout/hierarchy1"/>
    <dgm:cxn modelId="{7F09502A-07B9-4AA1-93B4-B63253AF9B92}" type="presParOf" srcId="{DA312D79-7E3E-4A2B-AD55-F2884DD72995}" destId="{3B92C12A-FB05-4BCE-9E91-0E9EE08CAE0D}" srcOrd="1" destOrd="0" presId="urn:microsoft.com/office/officeart/2005/8/layout/hierarchy1"/>
    <dgm:cxn modelId="{B15ADEB1-1464-42C6-869E-29B0275AC22D}" type="presParOf" srcId="{1114083A-DA8E-49A4-AF7F-B70D8DDE0D41}" destId="{2AB3549A-8866-437B-BEF8-A3257341D9CD}" srcOrd="1" destOrd="0" presId="urn:microsoft.com/office/officeart/2005/8/layout/hierarchy1"/>
    <dgm:cxn modelId="{3FC15CA3-5EDE-4E06-BF9C-8FD347704E06}" type="presParOf" srcId="{9CE4E4AE-292E-4BD8-9231-F549C4FA8C01}" destId="{4E5E9998-3CA4-4E7F-98E5-7909563B035A}" srcOrd="2" destOrd="0" presId="urn:microsoft.com/office/officeart/2005/8/layout/hierarchy1"/>
    <dgm:cxn modelId="{AC8039A2-A878-43A6-8A28-484A1F858756}" type="presParOf" srcId="{9CE4E4AE-292E-4BD8-9231-F549C4FA8C01}" destId="{311F0B83-FF7E-4818-87B7-5FC6C508C18C}" srcOrd="3" destOrd="0" presId="urn:microsoft.com/office/officeart/2005/8/layout/hierarchy1"/>
    <dgm:cxn modelId="{C2604F36-41A7-42BF-A7AA-5E49787C89BC}" type="presParOf" srcId="{311F0B83-FF7E-4818-87B7-5FC6C508C18C}" destId="{9FDE0A65-7AD2-4C44-BB4C-E7597F534804}" srcOrd="0" destOrd="0" presId="urn:microsoft.com/office/officeart/2005/8/layout/hierarchy1"/>
    <dgm:cxn modelId="{F8EC3C51-C71C-4CA1-BFC4-AF01D38171AF}" type="presParOf" srcId="{9FDE0A65-7AD2-4C44-BB4C-E7597F534804}" destId="{81BB8E71-7617-4734-98AA-F23427D680FA}" srcOrd="0" destOrd="0" presId="urn:microsoft.com/office/officeart/2005/8/layout/hierarchy1"/>
    <dgm:cxn modelId="{1F436B45-8947-46F1-936C-0D0BBE57F1C6}" type="presParOf" srcId="{9FDE0A65-7AD2-4C44-BB4C-E7597F534804}" destId="{7DFAEF1E-88B0-4462-BCB6-AD6568861405}" srcOrd="1" destOrd="0" presId="urn:microsoft.com/office/officeart/2005/8/layout/hierarchy1"/>
    <dgm:cxn modelId="{7A52EF50-7267-4106-A170-984687BB2246}" type="presParOf" srcId="{311F0B83-FF7E-4818-87B7-5FC6C508C18C}" destId="{39EB29C1-A20C-4B3D-A327-8450CC9B3284}" srcOrd="1" destOrd="0" presId="urn:microsoft.com/office/officeart/2005/8/layout/hierarchy1"/>
    <dgm:cxn modelId="{CC481DF2-38A1-4A9B-BDE6-5782D3D5B7A6}" type="presParOf" srcId="{39EB29C1-A20C-4B3D-A327-8450CC9B3284}" destId="{CEA5F334-1A8B-43D9-AC38-9C798475657B}" srcOrd="0" destOrd="0" presId="urn:microsoft.com/office/officeart/2005/8/layout/hierarchy1"/>
    <dgm:cxn modelId="{D6AE3BEC-3356-4F9B-A518-A2C1C36AE8B5}" type="presParOf" srcId="{39EB29C1-A20C-4B3D-A327-8450CC9B3284}" destId="{78F000BD-0553-4266-91E4-0ED475DD5D4A}" srcOrd="1" destOrd="0" presId="urn:microsoft.com/office/officeart/2005/8/layout/hierarchy1"/>
    <dgm:cxn modelId="{9F31D335-FA3F-4D85-9A55-315F6F2F4132}" type="presParOf" srcId="{78F000BD-0553-4266-91E4-0ED475DD5D4A}" destId="{594F0A5F-0132-4F1C-9901-B0371FD8990A}" srcOrd="0" destOrd="0" presId="urn:microsoft.com/office/officeart/2005/8/layout/hierarchy1"/>
    <dgm:cxn modelId="{024A4404-804E-45C2-A8C2-CD36C8915947}" type="presParOf" srcId="{594F0A5F-0132-4F1C-9901-B0371FD8990A}" destId="{7457BF8E-1C82-42A3-906E-893475C866FB}" srcOrd="0" destOrd="0" presId="urn:microsoft.com/office/officeart/2005/8/layout/hierarchy1"/>
    <dgm:cxn modelId="{E0EA5ABB-E917-48D2-9747-D15C05FE5C4C}" type="presParOf" srcId="{594F0A5F-0132-4F1C-9901-B0371FD8990A}" destId="{C04DBF2F-DE3A-4B8F-AC48-213B317220C9}" srcOrd="1" destOrd="0" presId="urn:microsoft.com/office/officeart/2005/8/layout/hierarchy1"/>
    <dgm:cxn modelId="{165B9ACE-9087-4BB4-B855-22A19DEE696E}" type="presParOf" srcId="{78F000BD-0553-4266-91E4-0ED475DD5D4A}" destId="{FE952171-3A6F-4B93-B912-F8741075C79D}" srcOrd="1" destOrd="0" presId="urn:microsoft.com/office/officeart/2005/8/layout/hierarchy1"/>
    <dgm:cxn modelId="{97EADFB3-3998-4C74-A9D4-0B54BC7B20CC}" type="presParOf" srcId="{39EB29C1-A20C-4B3D-A327-8450CC9B3284}" destId="{355FE4AE-3BBB-4F1B-956F-6AA731AEDD50}" srcOrd="2" destOrd="0" presId="urn:microsoft.com/office/officeart/2005/8/layout/hierarchy1"/>
    <dgm:cxn modelId="{7F9A6317-A6C3-4105-9947-5C37F318EEB3}" type="presParOf" srcId="{39EB29C1-A20C-4B3D-A327-8450CC9B3284}" destId="{CAE332D3-8695-4DDF-997F-305AB1E8078B}" srcOrd="3" destOrd="0" presId="urn:microsoft.com/office/officeart/2005/8/layout/hierarchy1"/>
    <dgm:cxn modelId="{92E60912-E8B6-4256-98A9-FBF7FEA3505A}" type="presParOf" srcId="{CAE332D3-8695-4DDF-997F-305AB1E8078B}" destId="{2F29C7A2-1E12-4D80-B52C-01EC11875EB5}" srcOrd="0" destOrd="0" presId="urn:microsoft.com/office/officeart/2005/8/layout/hierarchy1"/>
    <dgm:cxn modelId="{F0864255-5512-48F4-980D-3896430D42F1}" type="presParOf" srcId="{2F29C7A2-1E12-4D80-B52C-01EC11875EB5}" destId="{7D277647-D0CA-4FA7-91B8-B8CDC1B65BFF}" srcOrd="0" destOrd="0" presId="urn:microsoft.com/office/officeart/2005/8/layout/hierarchy1"/>
    <dgm:cxn modelId="{187779F2-8B90-4852-A5C2-8695F71FF0FF}" type="presParOf" srcId="{2F29C7A2-1E12-4D80-B52C-01EC11875EB5}" destId="{E09155B1-E989-4B65-A477-61A4E7958DAC}" srcOrd="1" destOrd="0" presId="urn:microsoft.com/office/officeart/2005/8/layout/hierarchy1"/>
    <dgm:cxn modelId="{4DBAF4F5-88FD-415F-AF30-563CFD1C4B58}" type="presParOf" srcId="{CAE332D3-8695-4DDF-997F-305AB1E8078B}" destId="{A39131B8-BAF1-4CE3-987E-D7B5A8DE80AF}" srcOrd="1" destOrd="0" presId="urn:microsoft.com/office/officeart/2005/8/layout/hierarchy1"/>
    <dgm:cxn modelId="{9B6C4FE2-4779-41AD-B5AA-FFE0CB0184A6}" type="presParOf" srcId="{A39131B8-BAF1-4CE3-987E-D7B5A8DE80AF}" destId="{2D80267C-12F6-4051-B259-5412E344E3A0}" srcOrd="0" destOrd="0" presId="urn:microsoft.com/office/officeart/2005/8/layout/hierarchy1"/>
    <dgm:cxn modelId="{C98C21F7-B5EC-4392-B9B8-0C053F3F97E7}" type="presParOf" srcId="{A39131B8-BAF1-4CE3-987E-D7B5A8DE80AF}" destId="{652B1B3F-B7FE-4D72-8C74-650A5DE94F10}" srcOrd="1" destOrd="0" presId="urn:microsoft.com/office/officeart/2005/8/layout/hierarchy1"/>
    <dgm:cxn modelId="{B426C23D-24E3-4B97-99FB-41AEDF80F75E}" type="presParOf" srcId="{652B1B3F-B7FE-4D72-8C74-650A5DE94F10}" destId="{0A6E6BA1-D069-4693-B8ED-6AFABEFB11F4}" srcOrd="0" destOrd="0" presId="urn:microsoft.com/office/officeart/2005/8/layout/hierarchy1"/>
    <dgm:cxn modelId="{DC572021-90FC-4A5C-8B00-9AC5427E7193}" type="presParOf" srcId="{0A6E6BA1-D069-4693-B8ED-6AFABEFB11F4}" destId="{A760876E-096A-447B-AA6D-3FC4B25D6175}" srcOrd="0" destOrd="0" presId="urn:microsoft.com/office/officeart/2005/8/layout/hierarchy1"/>
    <dgm:cxn modelId="{18314951-FFD3-45FB-ACF6-2DDCA5C4EFD0}" type="presParOf" srcId="{0A6E6BA1-D069-4693-B8ED-6AFABEFB11F4}" destId="{9B0F3106-1154-418F-B531-29FAA17FED57}" srcOrd="1" destOrd="0" presId="urn:microsoft.com/office/officeart/2005/8/layout/hierarchy1"/>
    <dgm:cxn modelId="{63D80076-BC55-4B43-A0C0-A91E17548655}" type="presParOf" srcId="{652B1B3F-B7FE-4D72-8C74-650A5DE94F10}" destId="{EF6617F9-37D0-4DED-A526-CB16EF7EF550}" srcOrd="1" destOrd="0" presId="urn:microsoft.com/office/officeart/2005/8/layout/hierarchy1"/>
    <dgm:cxn modelId="{647F4422-5E6F-4DB4-8C20-11310DA6553B}" type="presParOf" srcId="{A39131B8-BAF1-4CE3-987E-D7B5A8DE80AF}" destId="{366F1A47-CF2B-492A-9403-899A00B4475C}" srcOrd="2" destOrd="0" presId="urn:microsoft.com/office/officeart/2005/8/layout/hierarchy1"/>
    <dgm:cxn modelId="{9ED138A6-9C2D-4430-98F0-9A180274BF78}" type="presParOf" srcId="{A39131B8-BAF1-4CE3-987E-D7B5A8DE80AF}" destId="{D7F108AA-C784-4ECD-860B-A9ADE2D9463D}" srcOrd="3" destOrd="0" presId="urn:microsoft.com/office/officeart/2005/8/layout/hierarchy1"/>
    <dgm:cxn modelId="{04A6D0E9-1C95-41E7-AD67-4AFB4661F2AD}" type="presParOf" srcId="{D7F108AA-C784-4ECD-860B-A9ADE2D9463D}" destId="{38DCAA1D-AB01-44D1-9BCC-F533856083F8}" srcOrd="0" destOrd="0" presId="urn:microsoft.com/office/officeart/2005/8/layout/hierarchy1"/>
    <dgm:cxn modelId="{3C5FB21F-C24C-4602-BF7D-77ADCBF53797}" type="presParOf" srcId="{38DCAA1D-AB01-44D1-9BCC-F533856083F8}" destId="{70C66C08-2A2D-4319-9A97-528D6A3BC518}" srcOrd="0" destOrd="0" presId="urn:microsoft.com/office/officeart/2005/8/layout/hierarchy1"/>
    <dgm:cxn modelId="{B15CCA11-71F4-4310-B497-F9B8FC41078D}" type="presParOf" srcId="{38DCAA1D-AB01-44D1-9BCC-F533856083F8}" destId="{92941191-45E4-42A3-98C4-53151D0655D1}" srcOrd="1" destOrd="0" presId="urn:microsoft.com/office/officeart/2005/8/layout/hierarchy1"/>
    <dgm:cxn modelId="{B46EE64B-CB38-4F61-B98D-3F933196F28D}" type="presParOf" srcId="{D7F108AA-C784-4ECD-860B-A9ADE2D9463D}" destId="{FE2279E5-D6D6-4F5A-B9EF-DD31158419A0}" srcOrd="1" destOrd="0" presId="urn:microsoft.com/office/officeart/2005/8/layout/hierarchy1"/>
    <dgm:cxn modelId="{E613840A-24A9-4521-A601-AE380DB119BA}" type="presParOf" srcId="{39EB29C1-A20C-4B3D-A327-8450CC9B3284}" destId="{AA6FE8EF-0EB2-4621-8A66-1C16B5F085EB}" srcOrd="4" destOrd="0" presId="urn:microsoft.com/office/officeart/2005/8/layout/hierarchy1"/>
    <dgm:cxn modelId="{56084DA9-CF38-4512-8625-0071FF238E27}" type="presParOf" srcId="{39EB29C1-A20C-4B3D-A327-8450CC9B3284}" destId="{789AE432-7F3E-49FF-BAA4-F5EFCA1AED3D}" srcOrd="5" destOrd="0" presId="urn:microsoft.com/office/officeart/2005/8/layout/hierarchy1"/>
    <dgm:cxn modelId="{F1998809-6C77-4E2E-8456-CE5AC80B3B0B}" type="presParOf" srcId="{789AE432-7F3E-49FF-BAA4-F5EFCA1AED3D}" destId="{19E76D7F-09A5-4AA1-B69A-EE26641BFBCF}" srcOrd="0" destOrd="0" presId="urn:microsoft.com/office/officeart/2005/8/layout/hierarchy1"/>
    <dgm:cxn modelId="{08C4F112-7440-41D7-A0F8-65F09D890616}" type="presParOf" srcId="{19E76D7F-09A5-4AA1-B69A-EE26641BFBCF}" destId="{44BC96AD-36C6-41D5-A1A2-9D2C99F2D5DC}" srcOrd="0" destOrd="0" presId="urn:microsoft.com/office/officeart/2005/8/layout/hierarchy1"/>
    <dgm:cxn modelId="{888E2105-B8C2-4745-905D-60BFEFC61AFC}" type="presParOf" srcId="{19E76D7F-09A5-4AA1-B69A-EE26641BFBCF}" destId="{0F9EE8F0-B09A-4F92-8857-EE24100F6B25}" srcOrd="1" destOrd="0" presId="urn:microsoft.com/office/officeart/2005/8/layout/hierarchy1"/>
    <dgm:cxn modelId="{411784FA-2739-4B67-8C12-CEE57EE48494}" type="presParOf" srcId="{789AE432-7F3E-49FF-BAA4-F5EFCA1AED3D}" destId="{5BAF53B4-12AB-4CDD-99AF-1F8B0E5D60A0}" srcOrd="1" destOrd="0" presId="urn:microsoft.com/office/officeart/2005/8/layout/hierarchy1"/>
    <dgm:cxn modelId="{57702DF5-9C96-4B80-A134-A94798D70C80}" type="presParOf" srcId="{9CE4E4AE-292E-4BD8-9231-F549C4FA8C01}" destId="{A03261CD-39CF-4333-AE4B-4AF40E1E3A02}" srcOrd="4" destOrd="0" presId="urn:microsoft.com/office/officeart/2005/8/layout/hierarchy1"/>
    <dgm:cxn modelId="{9EFF4658-DA50-4468-BCBA-8544007A63CF}" type="presParOf" srcId="{9CE4E4AE-292E-4BD8-9231-F549C4FA8C01}" destId="{8AC5EFDC-0BDA-4F27-9653-A8B8D2E36933}" srcOrd="5" destOrd="0" presId="urn:microsoft.com/office/officeart/2005/8/layout/hierarchy1"/>
    <dgm:cxn modelId="{CD9D2D5E-2CB5-440C-B0F5-1A326306B3A1}" type="presParOf" srcId="{8AC5EFDC-0BDA-4F27-9653-A8B8D2E36933}" destId="{717E5DA4-B14C-456C-BF9C-B7372FF5B5C7}" srcOrd="0" destOrd="0" presId="urn:microsoft.com/office/officeart/2005/8/layout/hierarchy1"/>
    <dgm:cxn modelId="{26B7D891-8A9E-46B7-BAD8-6F4C3C16BBA4}" type="presParOf" srcId="{717E5DA4-B14C-456C-BF9C-B7372FF5B5C7}" destId="{1764C586-412C-4254-9E44-95FE19186D61}" srcOrd="0" destOrd="0" presId="urn:microsoft.com/office/officeart/2005/8/layout/hierarchy1"/>
    <dgm:cxn modelId="{420E57AD-C0D9-4243-9D36-FA5359F845F5}" type="presParOf" srcId="{717E5DA4-B14C-456C-BF9C-B7372FF5B5C7}" destId="{37390E8B-2B35-43A4-BD6A-F59B6224D54B}" srcOrd="1" destOrd="0" presId="urn:microsoft.com/office/officeart/2005/8/layout/hierarchy1"/>
    <dgm:cxn modelId="{9D8F77EE-A1C5-48ED-949E-913F4CFB4C70}" type="presParOf" srcId="{8AC5EFDC-0BDA-4F27-9653-A8B8D2E36933}" destId="{A104184C-B0DF-4BB0-A513-5D65746F6979}" srcOrd="1" destOrd="0" presId="urn:microsoft.com/office/officeart/2005/8/layout/hierarchy1"/>
    <dgm:cxn modelId="{F9835624-BC2F-4F34-897A-6A5108CB07BE}" type="presParOf" srcId="{A104184C-B0DF-4BB0-A513-5D65746F6979}" destId="{52C90B99-0C32-44EF-88BA-2CCBC3FE06FC}" srcOrd="0" destOrd="0" presId="urn:microsoft.com/office/officeart/2005/8/layout/hierarchy1"/>
    <dgm:cxn modelId="{3D4B19AA-202D-4AF2-9B51-06B01141D5FB}" type="presParOf" srcId="{A104184C-B0DF-4BB0-A513-5D65746F6979}" destId="{FD433D3E-B552-45BF-A51D-730BD1B7FFAA}" srcOrd="1" destOrd="0" presId="urn:microsoft.com/office/officeart/2005/8/layout/hierarchy1"/>
    <dgm:cxn modelId="{F39F599F-0A2C-4DEE-A3C3-B74631ACA8B7}" type="presParOf" srcId="{FD433D3E-B552-45BF-A51D-730BD1B7FFAA}" destId="{6F405D3C-545C-4EE0-B4C4-33DC96266634}" srcOrd="0" destOrd="0" presId="urn:microsoft.com/office/officeart/2005/8/layout/hierarchy1"/>
    <dgm:cxn modelId="{61187A69-3E7A-4D6C-BF04-98EFE3ECFEDA}" type="presParOf" srcId="{6F405D3C-545C-4EE0-B4C4-33DC96266634}" destId="{C6BF5F28-1360-4B20-95F1-985DF6B9CC7A}" srcOrd="0" destOrd="0" presId="urn:microsoft.com/office/officeart/2005/8/layout/hierarchy1"/>
    <dgm:cxn modelId="{BF2796B3-1EBF-47A8-99CF-AC0E840247C7}" type="presParOf" srcId="{6F405D3C-545C-4EE0-B4C4-33DC96266634}" destId="{CBBCBF82-0C65-4E0C-9D16-B2442D954074}" srcOrd="1" destOrd="0" presId="urn:microsoft.com/office/officeart/2005/8/layout/hierarchy1"/>
    <dgm:cxn modelId="{6968E745-2223-4DE8-958E-E93C7E56D80C}" type="presParOf" srcId="{FD433D3E-B552-45BF-A51D-730BD1B7FFAA}" destId="{71F9671E-B32E-4567-83C4-85CC6F51B302}" srcOrd="1" destOrd="0" presId="urn:microsoft.com/office/officeart/2005/8/layout/hierarchy1"/>
    <dgm:cxn modelId="{E8E4E1EE-F9AD-4418-92A3-4B7C671F0F27}" type="presParOf" srcId="{A104184C-B0DF-4BB0-A513-5D65746F6979}" destId="{B342EDDE-DCE5-4114-BC36-53DD4BC82123}" srcOrd="2" destOrd="0" presId="urn:microsoft.com/office/officeart/2005/8/layout/hierarchy1"/>
    <dgm:cxn modelId="{70674071-B021-4EFF-8BB7-B887C8069CDF}" type="presParOf" srcId="{A104184C-B0DF-4BB0-A513-5D65746F6979}" destId="{B631417E-18E2-42F2-ABF6-7F1DD30C5679}" srcOrd="3" destOrd="0" presId="urn:microsoft.com/office/officeart/2005/8/layout/hierarchy1"/>
    <dgm:cxn modelId="{3CAC653B-E010-4E4B-905A-B3014A5B47AD}" type="presParOf" srcId="{B631417E-18E2-42F2-ABF6-7F1DD30C5679}" destId="{F9AAE62C-3C37-4914-9408-2F749119820D}" srcOrd="0" destOrd="0" presId="urn:microsoft.com/office/officeart/2005/8/layout/hierarchy1"/>
    <dgm:cxn modelId="{28C25A90-CAFA-42A8-AF67-E926B3F4463E}" type="presParOf" srcId="{F9AAE62C-3C37-4914-9408-2F749119820D}" destId="{2273B781-09B2-4622-9DF2-86E6BCA2271D}" srcOrd="0" destOrd="0" presId="urn:microsoft.com/office/officeart/2005/8/layout/hierarchy1"/>
    <dgm:cxn modelId="{0102ED78-19A0-4560-87C7-8F92B2662296}" type="presParOf" srcId="{F9AAE62C-3C37-4914-9408-2F749119820D}" destId="{F4561631-B7F5-4E12-A91B-777216003284}" srcOrd="1" destOrd="0" presId="urn:microsoft.com/office/officeart/2005/8/layout/hierarchy1"/>
    <dgm:cxn modelId="{21552D5B-575B-4AB4-8DBC-4347C34E7F88}" type="presParOf" srcId="{B631417E-18E2-42F2-ABF6-7F1DD30C5679}" destId="{AFACB2F8-7E61-4467-A371-FE7130B89127}" srcOrd="1" destOrd="0" presId="urn:microsoft.com/office/officeart/2005/8/layout/hierarchy1"/>
    <dgm:cxn modelId="{1343BEBB-2654-402A-B6A8-7459BC55923C}" type="presParOf" srcId="{AFACB2F8-7E61-4467-A371-FE7130B89127}" destId="{498511CB-BA04-4B1B-A683-FF127D1F0BCA}" srcOrd="0" destOrd="0" presId="urn:microsoft.com/office/officeart/2005/8/layout/hierarchy1"/>
    <dgm:cxn modelId="{7899756C-AF36-4B6A-B8D3-26FA1C43463A}" type="presParOf" srcId="{AFACB2F8-7E61-4467-A371-FE7130B89127}" destId="{A7D015BD-1B6F-4B31-9265-37EAFC8BA2B0}" srcOrd="1" destOrd="0" presId="urn:microsoft.com/office/officeart/2005/8/layout/hierarchy1"/>
    <dgm:cxn modelId="{34AE91F1-F5A3-419F-8FBF-D70CB8E23D55}" type="presParOf" srcId="{A7D015BD-1B6F-4B31-9265-37EAFC8BA2B0}" destId="{7B148625-6ADF-49DE-9E2E-F00D03801A13}" srcOrd="0" destOrd="0" presId="urn:microsoft.com/office/officeart/2005/8/layout/hierarchy1"/>
    <dgm:cxn modelId="{E9BA54EB-D145-48D6-A339-13FF2E86005A}" type="presParOf" srcId="{7B148625-6ADF-49DE-9E2E-F00D03801A13}" destId="{C92C2510-BF55-4915-99CD-01B76CE14118}" srcOrd="0" destOrd="0" presId="urn:microsoft.com/office/officeart/2005/8/layout/hierarchy1"/>
    <dgm:cxn modelId="{8DF578D9-723F-46B7-B966-C27B23C677D0}" type="presParOf" srcId="{7B148625-6ADF-49DE-9E2E-F00D03801A13}" destId="{B57C1E39-7DBE-434F-831A-B2D0ED9A453B}" srcOrd="1" destOrd="0" presId="urn:microsoft.com/office/officeart/2005/8/layout/hierarchy1"/>
    <dgm:cxn modelId="{CB31720F-A1A0-43B5-9C2B-C2F1C0B702B5}" type="presParOf" srcId="{A7D015BD-1B6F-4B31-9265-37EAFC8BA2B0}" destId="{2465BEF1-4497-481E-81D2-68BD0F782DFD}" srcOrd="1" destOrd="0" presId="urn:microsoft.com/office/officeart/2005/8/layout/hierarchy1"/>
    <dgm:cxn modelId="{DF1F66D3-4BEC-46E6-91B8-464DDD091B36}" type="presParOf" srcId="{AFACB2F8-7E61-4467-A371-FE7130B89127}" destId="{297D6CCA-47F7-4AE3-AEC7-68C8601C8164}" srcOrd="2" destOrd="0" presId="urn:microsoft.com/office/officeart/2005/8/layout/hierarchy1"/>
    <dgm:cxn modelId="{2526CCBD-2AB1-4DFF-815D-C39F4E01DA6F}" type="presParOf" srcId="{AFACB2F8-7E61-4467-A371-FE7130B89127}" destId="{2AFBBCA6-C82A-44FF-85B0-69843C6E6F78}" srcOrd="3" destOrd="0" presId="urn:microsoft.com/office/officeart/2005/8/layout/hierarchy1"/>
    <dgm:cxn modelId="{FF797D47-BFB2-485B-8BCB-0C381A902B00}" type="presParOf" srcId="{2AFBBCA6-C82A-44FF-85B0-69843C6E6F78}" destId="{876684E5-EE2B-4A8E-8D4E-15E8E53B74C9}" srcOrd="0" destOrd="0" presId="urn:microsoft.com/office/officeart/2005/8/layout/hierarchy1"/>
    <dgm:cxn modelId="{5F02672F-A6B4-4C53-B8C1-B5388CAB99D7}" type="presParOf" srcId="{876684E5-EE2B-4A8E-8D4E-15E8E53B74C9}" destId="{BD9CAD91-8C1B-471F-AE35-EC02A5C4D5A8}" srcOrd="0" destOrd="0" presId="urn:microsoft.com/office/officeart/2005/8/layout/hierarchy1"/>
    <dgm:cxn modelId="{3D45E79A-F215-438F-B786-6F19B1CEC750}" type="presParOf" srcId="{876684E5-EE2B-4A8E-8D4E-15E8E53B74C9}" destId="{1C3B202C-6922-4DE7-B149-F84FD27209F2}" srcOrd="1" destOrd="0" presId="urn:microsoft.com/office/officeart/2005/8/layout/hierarchy1"/>
    <dgm:cxn modelId="{42B8D9DA-7DB4-495D-B760-A098A5AB7DF1}" type="presParOf" srcId="{2AFBBCA6-C82A-44FF-85B0-69843C6E6F78}" destId="{E3550834-3FA8-433B-8703-36C1A8A8C5A3}" srcOrd="1" destOrd="0" presId="urn:microsoft.com/office/officeart/2005/8/layout/hierarchy1"/>
    <dgm:cxn modelId="{BC96A19C-1E88-4432-949F-AA4769A080A9}" type="presParOf" srcId="{A104184C-B0DF-4BB0-A513-5D65746F6979}" destId="{E7763936-8CD1-4DC2-90A5-B74E21CE1DB8}" srcOrd="4" destOrd="0" presId="urn:microsoft.com/office/officeart/2005/8/layout/hierarchy1"/>
    <dgm:cxn modelId="{9C1AEBC1-4BC5-46A7-BF11-3B152CE079BA}" type="presParOf" srcId="{A104184C-B0DF-4BB0-A513-5D65746F6979}" destId="{8BCF2847-6040-4073-9354-448533515366}" srcOrd="5" destOrd="0" presId="urn:microsoft.com/office/officeart/2005/8/layout/hierarchy1"/>
    <dgm:cxn modelId="{7A3C9427-6A63-45AB-B94E-F4CCC4742569}" type="presParOf" srcId="{8BCF2847-6040-4073-9354-448533515366}" destId="{10FE5818-EE2F-401F-A73D-B1CA52E74ABC}" srcOrd="0" destOrd="0" presId="urn:microsoft.com/office/officeart/2005/8/layout/hierarchy1"/>
    <dgm:cxn modelId="{8D78F867-AEC9-4AFF-AA71-334D54593FBE}" type="presParOf" srcId="{10FE5818-EE2F-401F-A73D-B1CA52E74ABC}" destId="{D717EFCB-E108-4A48-9B3F-8112DE16819A}" srcOrd="0" destOrd="0" presId="urn:microsoft.com/office/officeart/2005/8/layout/hierarchy1"/>
    <dgm:cxn modelId="{AFDA6E9B-EE93-444C-A391-F7A635478B78}" type="presParOf" srcId="{10FE5818-EE2F-401F-A73D-B1CA52E74ABC}" destId="{A3E2B1F6-6D4C-40DF-8D40-6E83FF0D9D45}" srcOrd="1" destOrd="0" presId="urn:microsoft.com/office/officeart/2005/8/layout/hierarchy1"/>
    <dgm:cxn modelId="{63D27A50-454D-4F95-A6CA-1825715A2A7D}" type="presParOf" srcId="{8BCF2847-6040-4073-9354-448533515366}" destId="{457494E8-B4F2-4E7F-8765-75CBAC5D6FD7}" srcOrd="1" destOrd="0" presId="urn:microsoft.com/office/officeart/2005/8/layout/hierarchy1"/>
    <dgm:cxn modelId="{5972FE60-160D-475B-A9A9-853F62B976DE}" type="presParOf" srcId="{457494E8-B4F2-4E7F-8765-75CBAC5D6FD7}" destId="{B8514C8C-84DC-4216-BB73-7D5EB05B4EB9}" srcOrd="0" destOrd="0" presId="urn:microsoft.com/office/officeart/2005/8/layout/hierarchy1"/>
    <dgm:cxn modelId="{D34446FB-3E7E-4E1F-83C6-B4D6DFC9B873}" type="presParOf" srcId="{457494E8-B4F2-4E7F-8765-75CBAC5D6FD7}" destId="{969F120D-3368-4064-BD5C-1D2664EBF8AE}" srcOrd="1" destOrd="0" presId="urn:microsoft.com/office/officeart/2005/8/layout/hierarchy1"/>
    <dgm:cxn modelId="{035F5EEF-EC57-4B02-A6C6-93E1E27C9AC9}" type="presParOf" srcId="{969F120D-3368-4064-BD5C-1D2664EBF8AE}" destId="{BA0736E7-A050-480A-8A3A-BEE287EA534E}" srcOrd="0" destOrd="0" presId="urn:microsoft.com/office/officeart/2005/8/layout/hierarchy1"/>
    <dgm:cxn modelId="{880F879E-7413-40DC-A955-95E4F5F12B5C}" type="presParOf" srcId="{BA0736E7-A050-480A-8A3A-BEE287EA534E}" destId="{495E03C1-E149-43D4-BFF5-825AADF2E42B}" srcOrd="0" destOrd="0" presId="urn:microsoft.com/office/officeart/2005/8/layout/hierarchy1"/>
    <dgm:cxn modelId="{A236B767-FECD-40C6-B388-03AF776B2615}" type="presParOf" srcId="{BA0736E7-A050-480A-8A3A-BEE287EA534E}" destId="{852D18C2-6C51-4D1C-82C7-BE5622E3C11E}" srcOrd="1" destOrd="0" presId="urn:microsoft.com/office/officeart/2005/8/layout/hierarchy1"/>
    <dgm:cxn modelId="{D51773DF-92BA-4F4F-B218-326D1E9B74AA}" type="presParOf" srcId="{969F120D-3368-4064-BD5C-1D2664EBF8AE}" destId="{2AB26A71-B5AF-42A1-A38A-B52E93D84DB3}" srcOrd="1" destOrd="0" presId="urn:microsoft.com/office/officeart/2005/8/layout/hierarchy1"/>
    <dgm:cxn modelId="{6DA2F88C-35A4-4A1D-BB9E-5AF32D5982BF}" type="presParOf" srcId="{457494E8-B4F2-4E7F-8765-75CBAC5D6FD7}" destId="{DB0B66CC-DD22-4178-A479-05AA79A67C2E}" srcOrd="2" destOrd="0" presId="urn:microsoft.com/office/officeart/2005/8/layout/hierarchy1"/>
    <dgm:cxn modelId="{2ED075FA-DBB6-4D18-83AE-42992523092B}" type="presParOf" srcId="{457494E8-B4F2-4E7F-8765-75CBAC5D6FD7}" destId="{45BF1CC9-2539-4D61-8599-0E90B27A638F}" srcOrd="3" destOrd="0" presId="urn:microsoft.com/office/officeart/2005/8/layout/hierarchy1"/>
    <dgm:cxn modelId="{65FF8800-2A3F-471B-9FF3-3EC984DCCA78}" type="presParOf" srcId="{45BF1CC9-2539-4D61-8599-0E90B27A638F}" destId="{6BED89E9-345B-4C9E-9893-E291E529EC84}" srcOrd="0" destOrd="0" presId="urn:microsoft.com/office/officeart/2005/8/layout/hierarchy1"/>
    <dgm:cxn modelId="{9885C764-8F60-4856-9206-62C87602E4BB}" type="presParOf" srcId="{6BED89E9-345B-4C9E-9893-E291E529EC84}" destId="{2180BE5E-DD0B-4E4D-A7B2-2672C135D8F9}" srcOrd="0" destOrd="0" presId="urn:microsoft.com/office/officeart/2005/8/layout/hierarchy1"/>
    <dgm:cxn modelId="{E283060F-77BC-42DC-9BA8-B1BF5D8DA450}" type="presParOf" srcId="{6BED89E9-345B-4C9E-9893-E291E529EC84}" destId="{37702E6B-48C2-4BC5-AB0C-3DB5ACCBD9DD}" srcOrd="1" destOrd="0" presId="urn:microsoft.com/office/officeart/2005/8/layout/hierarchy1"/>
    <dgm:cxn modelId="{E202F038-B174-4F10-AE24-A9EAFA79D5F1}" type="presParOf" srcId="{45BF1CC9-2539-4D61-8599-0E90B27A638F}" destId="{A66438D5-6425-4E42-AFF3-BD8C9D0BE7E2}" srcOrd="1" destOrd="0" presId="urn:microsoft.com/office/officeart/2005/8/layout/hierarchy1"/>
    <dgm:cxn modelId="{89254B0E-6BAB-4811-B2BA-CE9A7FD205E8}" type="presParOf" srcId="{9CE4E4AE-292E-4BD8-9231-F549C4FA8C01}" destId="{4F2F51A8-583F-41F4-9062-9E097C9C2C26}" srcOrd="6" destOrd="0" presId="urn:microsoft.com/office/officeart/2005/8/layout/hierarchy1"/>
    <dgm:cxn modelId="{D5A779FA-08E1-4193-B2B1-F7ADDC6427F0}" type="presParOf" srcId="{9CE4E4AE-292E-4BD8-9231-F549C4FA8C01}" destId="{CF53AFBB-883A-46DB-8AF0-C971821FDA41}" srcOrd="7" destOrd="0" presId="urn:microsoft.com/office/officeart/2005/8/layout/hierarchy1"/>
    <dgm:cxn modelId="{73A2C6BD-6B8F-4FD7-BE37-BCD623FD0A22}" type="presParOf" srcId="{CF53AFBB-883A-46DB-8AF0-C971821FDA41}" destId="{14A02A2F-A6C7-40FE-A0B6-B9F68F50E47B}" srcOrd="0" destOrd="0" presId="urn:microsoft.com/office/officeart/2005/8/layout/hierarchy1"/>
    <dgm:cxn modelId="{49A97B8C-B18D-4924-8A43-9EE129209B51}" type="presParOf" srcId="{14A02A2F-A6C7-40FE-A0B6-B9F68F50E47B}" destId="{010F1DF3-BFF1-4A91-9C9F-6C2B3CB7CF45}" srcOrd="0" destOrd="0" presId="urn:microsoft.com/office/officeart/2005/8/layout/hierarchy1"/>
    <dgm:cxn modelId="{8E37EF86-CE2B-48AD-A44E-9AC242AAAE67}" type="presParOf" srcId="{14A02A2F-A6C7-40FE-A0B6-B9F68F50E47B}" destId="{3EBFC41B-6611-497A-8593-373A4CB4B04B}" srcOrd="1" destOrd="0" presId="urn:microsoft.com/office/officeart/2005/8/layout/hierarchy1"/>
    <dgm:cxn modelId="{DA0C3463-3D4D-4D83-B119-6C40377702C6}" type="presParOf" srcId="{CF53AFBB-883A-46DB-8AF0-C971821FDA41}" destId="{C1607257-5B3B-4084-AF7C-159AB3A6D399}" srcOrd="1" destOrd="0" presId="urn:microsoft.com/office/officeart/2005/8/layout/hierarchy1"/>
    <dgm:cxn modelId="{48204C44-8369-4309-8AB2-B8B6C51F6EE2}" type="presParOf" srcId="{9CE4E4AE-292E-4BD8-9231-F549C4FA8C01}" destId="{0D0F2114-A029-45CA-96B1-186D7342183F}" srcOrd="8" destOrd="0" presId="urn:microsoft.com/office/officeart/2005/8/layout/hierarchy1"/>
    <dgm:cxn modelId="{B6E2529B-6990-4D78-AE8D-C76B1CA29364}" type="presParOf" srcId="{9CE4E4AE-292E-4BD8-9231-F549C4FA8C01}" destId="{C25DC723-F3A7-41CB-B3BB-6FFBF5AE24F0}" srcOrd="9" destOrd="0" presId="urn:microsoft.com/office/officeart/2005/8/layout/hierarchy1"/>
    <dgm:cxn modelId="{D8B029DD-54A4-4C4A-BB74-8D805B291FF4}" type="presParOf" srcId="{C25DC723-F3A7-41CB-B3BB-6FFBF5AE24F0}" destId="{51C062BD-C775-4EB5-B983-27048C040CB6}" srcOrd="0" destOrd="0" presId="urn:microsoft.com/office/officeart/2005/8/layout/hierarchy1"/>
    <dgm:cxn modelId="{BF4F62E0-7342-4250-BCCA-49398A78A98B}" type="presParOf" srcId="{51C062BD-C775-4EB5-B983-27048C040CB6}" destId="{3B05C3DF-ABB6-40BA-852C-2BEF01A519AB}" srcOrd="0" destOrd="0" presId="urn:microsoft.com/office/officeart/2005/8/layout/hierarchy1"/>
    <dgm:cxn modelId="{9A471E1E-C938-404B-8C77-9F7B007DA9BB}" type="presParOf" srcId="{51C062BD-C775-4EB5-B983-27048C040CB6}" destId="{FED17AB5-0905-42BB-99D6-EAE81FC392C3}" srcOrd="1" destOrd="0" presId="urn:microsoft.com/office/officeart/2005/8/layout/hierarchy1"/>
    <dgm:cxn modelId="{0D01CEA1-E2DE-46A4-B3A5-B79FF3BE1DA3}" type="presParOf" srcId="{C25DC723-F3A7-41CB-B3BB-6FFBF5AE24F0}" destId="{AE25536F-F897-4CC0-A77C-AECA014B26CB}" srcOrd="1" destOrd="0" presId="urn:microsoft.com/office/officeart/2005/8/layout/hierarchy1"/>
    <dgm:cxn modelId="{713BD32C-FDC5-406B-8DBE-8CB792A30C60}" type="presParOf" srcId="{AE25536F-F897-4CC0-A77C-AECA014B26CB}" destId="{253A7E69-25BF-41B6-A960-8AF40967AE05}" srcOrd="0" destOrd="0" presId="urn:microsoft.com/office/officeart/2005/8/layout/hierarchy1"/>
    <dgm:cxn modelId="{BF3EDA29-DC55-4FB4-B094-3381ED384931}" type="presParOf" srcId="{AE25536F-F897-4CC0-A77C-AECA014B26CB}" destId="{9D1DF063-5AAB-4A70-A146-A172A0438951}" srcOrd="1" destOrd="0" presId="urn:microsoft.com/office/officeart/2005/8/layout/hierarchy1"/>
    <dgm:cxn modelId="{4A2E4AD2-23B2-4A5E-9FEA-E689E8C4782B}" type="presParOf" srcId="{9D1DF063-5AAB-4A70-A146-A172A0438951}" destId="{FC4E1776-E231-4909-94B9-B881AF607175}" srcOrd="0" destOrd="0" presId="urn:microsoft.com/office/officeart/2005/8/layout/hierarchy1"/>
    <dgm:cxn modelId="{5E2723E0-4375-4858-A414-337F90FEBFE5}" type="presParOf" srcId="{FC4E1776-E231-4909-94B9-B881AF607175}" destId="{483FE5FD-ABD7-4515-8D54-9E9FC8497703}" srcOrd="0" destOrd="0" presId="urn:microsoft.com/office/officeart/2005/8/layout/hierarchy1"/>
    <dgm:cxn modelId="{7BA54D3A-1258-45B4-992F-706F725E21BA}" type="presParOf" srcId="{FC4E1776-E231-4909-94B9-B881AF607175}" destId="{489A89D0-8A5B-474B-82EA-7526865790B7}" srcOrd="1" destOrd="0" presId="urn:microsoft.com/office/officeart/2005/8/layout/hierarchy1"/>
    <dgm:cxn modelId="{3FDCB9D5-E8C3-4B68-89EB-BBE179908563}" type="presParOf" srcId="{9D1DF063-5AAB-4A70-A146-A172A0438951}" destId="{E14245F4-EB75-4598-99A0-D2393F67982F}" srcOrd="1" destOrd="0" presId="urn:microsoft.com/office/officeart/2005/8/layout/hierarchy1"/>
    <dgm:cxn modelId="{97286273-71C5-496B-B460-A4010029F50C}" type="presParOf" srcId="{E14245F4-EB75-4598-99A0-D2393F67982F}" destId="{67EBA2A0-9881-4A14-B65D-B78FF416EAA4}" srcOrd="0" destOrd="0" presId="urn:microsoft.com/office/officeart/2005/8/layout/hierarchy1"/>
    <dgm:cxn modelId="{CE910DD7-C54F-46D9-AE4B-072FE3DB7EE7}" type="presParOf" srcId="{E14245F4-EB75-4598-99A0-D2393F67982F}" destId="{C293BEB4-8C73-4401-A838-876F6767C488}" srcOrd="1" destOrd="0" presId="urn:microsoft.com/office/officeart/2005/8/layout/hierarchy1"/>
    <dgm:cxn modelId="{4C4DE277-998B-42AD-BD5F-DDBA8F16E554}" type="presParOf" srcId="{C293BEB4-8C73-4401-A838-876F6767C488}" destId="{993AFD6A-347F-4401-AAD4-81CD7CA9974B}" srcOrd="0" destOrd="0" presId="urn:microsoft.com/office/officeart/2005/8/layout/hierarchy1"/>
    <dgm:cxn modelId="{4C36F6B2-D14F-48A4-AEF0-583C8F9BD261}" type="presParOf" srcId="{993AFD6A-347F-4401-AAD4-81CD7CA9974B}" destId="{7F524EFC-D600-481E-B57C-33097DFC088B}" srcOrd="0" destOrd="0" presId="urn:microsoft.com/office/officeart/2005/8/layout/hierarchy1"/>
    <dgm:cxn modelId="{7E56688F-DDD5-4499-A307-E9E486DF3C66}" type="presParOf" srcId="{993AFD6A-347F-4401-AAD4-81CD7CA9974B}" destId="{5B3876AE-7963-4531-B6B2-49EF6CEC9E69}" srcOrd="1" destOrd="0" presId="urn:microsoft.com/office/officeart/2005/8/layout/hierarchy1"/>
    <dgm:cxn modelId="{E8A76107-2632-4093-A6FE-AB84D82AF25C}" type="presParOf" srcId="{C293BEB4-8C73-4401-A838-876F6767C488}" destId="{CB2C8445-3830-4003-BF6E-2DC46195EB23}" srcOrd="1" destOrd="0" presId="urn:microsoft.com/office/officeart/2005/8/layout/hierarchy1"/>
    <dgm:cxn modelId="{B0C54026-EAA8-4FC4-A3D4-218426F18B02}" type="presParOf" srcId="{E14245F4-EB75-4598-99A0-D2393F67982F}" destId="{67BD14F2-B3C8-4F79-BAB3-1A7F88922284}" srcOrd="2" destOrd="0" presId="urn:microsoft.com/office/officeart/2005/8/layout/hierarchy1"/>
    <dgm:cxn modelId="{89DC1613-9C71-432D-A6B0-88D052EAD04F}" type="presParOf" srcId="{E14245F4-EB75-4598-99A0-D2393F67982F}" destId="{AE24A950-9973-4688-8167-B19F237F4B9D}" srcOrd="3" destOrd="0" presId="urn:microsoft.com/office/officeart/2005/8/layout/hierarchy1"/>
    <dgm:cxn modelId="{05F5196B-763A-4AB9-9491-73BFDFDED632}" type="presParOf" srcId="{AE24A950-9973-4688-8167-B19F237F4B9D}" destId="{144CAE4B-B0D9-4F04-9DD1-66EC0B0D5F1B}" srcOrd="0" destOrd="0" presId="urn:microsoft.com/office/officeart/2005/8/layout/hierarchy1"/>
    <dgm:cxn modelId="{B34ADDF8-C6C0-4EBE-AFAE-49F23A22BA05}" type="presParOf" srcId="{144CAE4B-B0D9-4F04-9DD1-66EC0B0D5F1B}" destId="{C19172C4-DDED-40ED-828C-13CE79FBB729}" srcOrd="0" destOrd="0" presId="urn:microsoft.com/office/officeart/2005/8/layout/hierarchy1"/>
    <dgm:cxn modelId="{2DFC1ED4-B790-48BB-B57B-B933BFAC46F9}" type="presParOf" srcId="{144CAE4B-B0D9-4F04-9DD1-66EC0B0D5F1B}" destId="{6748B9D7-02B8-460A-AE3F-A4B1C054EDD9}" srcOrd="1" destOrd="0" presId="urn:microsoft.com/office/officeart/2005/8/layout/hierarchy1"/>
    <dgm:cxn modelId="{70AC7FC5-4396-47EE-B2AA-F25947AE6C0E}" type="presParOf" srcId="{AE24A950-9973-4688-8167-B19F237F4B9D}" destId="{CCB8BBC7-6EC9-4DD0-8FDD-43EF6E4DF50F}" srcOrd="1" destOrd="0" presId="urn:microsoft.com/office/officeart/2005/8/layout/hierarchy1"/>
    <dgm:cxn modelId="{E16DBF08-5E18-482A-A4C4-3151648A3712}" type="presParOf" srcId="{AE25536F-F897-4CC0-A77C-AECA014B26CB}" destId="{C0CEDA6E-4E99-4283-83E5-C142F7FBDCCB}" srcOrd="2" destOrd="0" presId="urn:microsoft.com/office/officeart/2005/8/layout/hierarchy1"/>
    <dgm:cxn modelId="{993380B8-7030-48FC-A9CD-6C1D3E0EF98D}" type="presParOf" srcId="{AE25536F-F897-4CC0-A77C-AECA014B26CB}" destId="{D46F8220-E9A7-4066-BC54-6C733954F85A}" srcOrd="3" destOrd="0" presId="urn:microsoft.com/office/officeart/2005/8/layout/hierarchy1"/>
    <dgm:cxn modelId="{1A19949C-35E6-4CBF-A80E-C32D348CD546}" type="presParOf" srcId="{D46F8220-E9A7-4066-BC54-6C733954F85A}" destId="{1A9364A2-2D2B-4972-B561-BC6589CA6413}" srcOrd="0" destOrd="0" presId="urn:microsoft.com/office/officeart/2005/8/layout/hierarchy1"/>
    <dgm:cxn modelId="{EA0A4E2F-BB16-4B34-9CFE-271F5459E89D}" type="presParOf" srcId="{1A9364A2-2D2B-4972-B561-BC6589CA6413}" destId="{A686E726-6003-417A-B516-111241D3B89F}" srcOrd="0" destOrd="0" presId="urn:microsoft.com/office/officeart/2005/8/layout/hierarchy1"/>
    <dgm:cxn modelId="{4295220E-F37A-4F12-B4BA-38C39D3D40FE}" type="presParOf" srcId="{1A9364A2-2D2B-4972-B561-BC6589CA6413}" destId="{B5B44794-C051-4B4C-9A96-07B3AFAB5222}" srcOrd="1" destOrd="0" presId="urn:microsoft.com/office/officeart/2005/8/layout/hierarchy1"/>
    <dgm:cxn modelId="{D3B6F88B-BFA4-4FD5-AB74-2BE48DEE9B78}" type="presParOf" srcId="{D46F8220-E9A7-4066-BC54-6C733954F85A}" destId="{F27BAC21-C6EC-4EAD-B07E-86F4EED34EC9}" srcOrd="1" destOrd="0" presId="urn:microsoft.com/office/officeart/2005/8/layout/hierarchy1"/>
    <dgm:cxn modelId="{765A469A-A552-427B-8745-57A73B5F3498}" type="presParOf" srcId="{F27BAC21-C6EC-4EAD-B07E-86F4EED34EC9}" destId="{919F6907-251B-4264-A0A6-D7E13BEF5010}" srcOrd="0" destOrd="0" presId="urn:microsoft.com/office/officeart/2005/8/layout/hierarchy1"/>
    <dgm:cxn modelId="{CC82BDC5-472C-4DF0-A059-67CFC7401CB4}" type="presParOf" srcId="{F27BAC21-C6EC-4EAD-B07E-86F4EED34EC9}" destId="{EEB265C8-AFFD-47CD-87E3-0397F21D94D5}" srcOrd="1" destOrd="0" presId="urn:microsoft.com/office/officeart/2005/8/layout/hierarchy1"/>
    <dgm:cxn modelId="{F5804686-C850-4E86-9DA0-AC6FEB33C18C}" type="presParOf" srcId="{EEB265C8-AFFD-47CD-87E3-0397F21D94D5}" destId="{D2A583E1-0903-42A1-BD30-EB4E626946FF}" srcOrd="0" destOrd="0" presId="urn:microsoft.com/office/officeart/2005/8/layout/hierarchy1"/>
    <dgm:cxn modelId="{85721A09-D122-490F-A05C-943489BF93B8}" type="presParOf" srcId="{D2A583E1-0903-42A1-BD30-EB4E626946FF}" destId="{B149FA22-CB1F-42D1-B669-CFB2E616138A}" srcOrd="0" destOrd="0" presId="urn:microsoft.com/office/officeart/2005/8/layout/hierarchy1"/>
    <dgm:cxn modelId="{54EEAD31-E669-4A17-AD66-887854883AFF}" type="presParOf" srcId="{D2A583E1-0903-42A1-BD30-EB4E626946FF}" destId="{672B62E0-13F6-405A-8240-64D1FE5F6184}" srcOrd="1" destOrd="0" presId="urn:microsoft.com/office/officeart/2005/8/layout/hierarchy1"/>
    <dgm:cxn modelId="{73454A65-D546-4199-BB66-822136FED8E6}" type="presParOf" srcId="{EEB265C8-AFFD-47CD-87E3-0397F21D94D5}" destId="{D84F038A-E66C-407C-B7A6-3C5D7AA1815E}" srcOrd="1" destOrd="0" presId="urn:microsoft.com/office/officeart/2005/8/layout/hierarchy1"/>
    <dgm:cxn modelId="{716EF8F8-3514-4B19-96E0-E991A6DD9EFD}" type="presParOf" srcId="{F27BAC21-C6EC-4EAD-B07E-86F4EED34EC9}" destId="{AA9922C8-7471-408E-A43C-DCCC9A704DC3}" srcOrd="2" destOrd="0" presId="urn:microsoft.com/office/officeart/2005/8/layout/hierarchy1"/>
    <dgm:cxn modelId="{DCD5D732-7B7F-41D9-BEB1-5933E67285ED}" type="presParOf" srcId="{F27BAC21-C6EC-4EAD-B07E-86F4EED34EC9}" destId="{44A9A7A8-2EAD-4DB4-8AB3-12E6E2F411B4}" srcOrd="3" destOrd="0" presId="urn:microsoft.com/office/officeart/2005/8/layout/hierarchy1"/>
    <dgm:cxn modelId="{78FF55BA-8FAB-46AD-814F-BBB111658A32}" type="presParOf" srcId="{44A9A7A8-2EAD-4DB4-8AB3-12E6E2F411B4}" destId="{AD2094A7-749C-4A60-8239-09145CC2F7E9}" srcOrd="0" destOrd="0" presId="urn:microsoft.com/office/officeart/2005/8/layout/hierarchy1"/>
    <dgm:cxn modelId="{3193DF2B-B9F0-4D9D-82A5-DF956927122C}" type="presParOf" srcId="{AD2094A7-749C-4A60-8239-09145CC2F7E9}" destId="{6CA1B368-6DAF-469C-AC71-FA804F807176}" srcOrd="0" destOrd="0" presId="urn:microsoft.com/office/officeart/2005/8/layout/hierarchy1"/>
    <dgm:cxn modelId="{B1156FAF-4015-469C-90D9-B7E63E89AC66}" type="presParOf" srcId="{AD2094A7-749C-4A60-8239-09145CC2F7E9}" destId="{1AE4166C-9A98-4162-ABFA-7D804D4DB686}" srcOrd="1" destOrd="0" presId="urn:microsoft.com/office/officeart/2005/8/layout/hierarchy1"/>
    <dgm:cxn modelId="{C2171998-CA33-47B4-96CE-CF0657246525}" type="presParOf" srcId="{44A9A7A8-2EAD-4DB4-8AB3-12E6E2F411B4}" destId="{23979F32-5922-4519-9165-34286FFFC707}" srcOrd="1" destOrd="0" presId="urn:microsoft.com/office/officeart/2005/8/layout/hierarchy1"/>
    <dgm:cxn modelId="{6750597A-5CED-451C-B6CC-488E29C8344B}" type="presParOf" srcId="{9CE4E4AE-292E-4BD8-9231-F549C4FA8C01}" destId="{9157B8AD-2027-438C-BB1F-FF2B52F0B972}" srcOrd="10" destOrd="0" presId="urn:microsoft.com/office/officeart/2005/8/layout/hierarchy1"/>
    <dgm:cxn modelId="{267758B3-AEA4-4081-9A3A-93DCA9A8C7F5}" type="presParOf" srcId="{9CE4E4AE-292E-4BD8-9231-F549C4FA8C01}" destId="{2C68724C-E026-4020-93CA-F5A2CC621413}" srcOrd="11" destOrd="0" presId="urn:microsoft.com/office/officeart/2005/8/layout/hierarchy1"/>
    <dgm:cxn modelId="{90202A46-91F1-4DD2-B710-F97CC9845DCB}" type="presParOf" srcId="{2C68724C-E026-4020-93CA-F5A2CC621413}" destId="{3CD68FA6-71D3-4B40-AF60-2321587A6B59}" srcOrd="0" destOrd="0" presId="urn:microsoft.com/office/officeart/2005/8/layout/hierarchy1"/>
    <dgm:cxn modelId="{E8C9230F-98A2-40E4-8A38-238424CBD63B}" type="presParOf" srcId="{3CD68FA6-71D3-4B40-AF60-2321587A6B59}" destId="{81BBAA7F-4328-4BD7-9FE9-EB65E341D05A}" srcOrd="0" destOrd="0" presId="urn:microsoft.com/office/officeart/2005/8/layout/hierarchy1"/>
    <dgm:cxn modelId="{B13A47C0-DE5E-4FFE-99E1-F03E5F788E60}" type="presParOf" srcId="{3CD68FA6-71D3-4B40-AF60-2321587A6B59}" destId="{D4264935-395C-4B3D-89EB-13216793E40B}" srcOrd="1" destOrd="0" presId="urn:microsoft.com/office/officeart/2005/8/layout/hierarchy1"/>
    <dgm:cxn modelId="{2061AFF9-D417-43FA-A6F9-F5BD0CB58D4F}" type="presParOf" srcId="{2C68724C-E026-4020-93CA-F5A2CC621413}" destId="{FDD38D1E-83C5-4340-B8DD-6526AB2955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387368" y="1155473"/>
          <a:ext cx="2819403" cy="711102"/>
        </a:xfrm>
        <a:custGeom>
          <a:avLst/>
          <a:gdLst/>
          <a:ahLst/>
          <a:cxnLst/>
          <a:rect l="0" t="0" r="0" b="0"/>
          <a:pathLst>
            <a:path>
              <a:moveTo>
                <a:pt x="2819403" y="0"/>
              </a:moveTo>
              <a:lnTo>
                <a:pt x="2819403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301768" y="1155473"/>
          <a:ext cx="1905002" cy="711102"/>
        </a:xfrm>
        <a:custGeom>
          <a:avLst/>
          <a:gdLst/>
          <a:ahLst/>
          <a:cxnLst/>
          <a:rect l="0" t="0" r="0" b="0"/>
          <a:pathLst>
            <a:path>
              <a:moveTo>
                <a:pt x="1905002" y="0"/>
              </a:moveTo>
              <a:lnTo>
                <a:pt x="19050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216168" y="1155473"/>
          <a:ext cx="990602" cy="711102"/>
        </a:xfrm>
        <a:custGeom>
          <a:avLst/>
          <a:gdLst/>
          <a:ahLst/>
          <a:cxnLst/>
          <a:rect l="0" t="0" r="0" b="0"/>
          <a:pathLst>
            <a:path>
              <a:moveTo>
                <a:pt x="990602" y="0"/>
              </a:moveTo>
              <a:lnTo>
                <a:pt x="9906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0C61-9097-4611-AE2D-7BFE35A598A1}">
      <dsp:nvSpPr>
        <dsp:cNvPr id="0" name=""/>
        <dsp:cNvSpPr/>
      </dsp:nvSpPr>
      <dsp:spPr>
        <a:xfrm>
          <a:off x="6330968" y="2374674"/>
          <a:ext cx="1295406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1295406" y="484577"/>
              </a:lnTo>
              <a:lnTo>
                <a:pt x="1295406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750D-A5C9-4160-8A67-D12814AEF476}">
      <dsp:nvSpPr>
        <dsp:cNvPr id="0" name=""/>
        <dsp:cNvSpPr/>
      </dsp:nvSpPr>
      <dsp:spPr>
        <a:xfrm>
          <a:off x="6330968" y="2374674"/>
          <a:ext cx="381003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381003" y="484577"/>
              </a:lnTo>
              <a:lnTo>
                <a:pt x="381003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5797575" y="2374674"/>
          <a:ext cx="533392" cy="558703"/>
        </a:xfrm>
        <a:custGeom>
          <a:avLst/>
          <a:gdLst/>
          <a:ahLst/>
          <a:cxnLst/>
          <a:rect l="0" t="0" r="0" b="0"/>
          <a:pathLst>
            <a:path>
              <a:moveTo>
                <a:pt x="533392" y="0"/>
              </a:moveTo>
              <a:lnTo>
                <a:pt x="533392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4883171" y="2374674"/>
          <a:ext cx="1447796" cy="558703"/>
        </a:xfrm>
        <a:custGeom>
          <a:avLst/>
          <a:gdLst/>
          <a:ahLst/>
          <a:cxnLst/>
          <a:rect l="0" t="0" r="0" b="0"/>
          <a:pathLst>
            <a:path>
              <a:moveTo>
                <a:pt x="1447796" y="0"/>
              </a:moveTo>
              <a:lnTo>
                <a:pt x="1447796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3206771" y="1155473"/>
          <a:ext cx="3124196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3124196" y="636976"/>
              </a:lnTo>
              <a:lnTo>
                <a:pt x="3124196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3694449" y="2374674"/>
          <a:ext cx="91440" cy="558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77"/>
              </a:lnTo>
              <a:lnTo>
                <a:pt x="45721" y="484577"/>
              </a:lnTo>
              <a:lnTo>
                <a:pt x="45721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2825775" y="2374674"/>
          <a:ext cx="914394" cy="558703"/>
        </a:xfrm>
        <a:custGeom>
          <a:avLst/>
          <a:gdLst/>
          <a:ahLst/>
          <a:cxnLst/>
          <a:rect l="0" t="0" r="0" b="0"/>
          <a:pathLst>
            <a:path>
              <a:moveTo>
                <a:pt x="914394" y="0"/>
              </a:moveTo>
              <a:lnTo>
                <a:pt x="914394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1911371" y="2374674"/>
          <a:ext cx="1828797" cy="558703"/>
        </a:xfrm>
        <a:custGeom>
          <a:avLst/>
          <a:gdLst/>
          <a:ahLst/>
          <a:cxnLst/>
          <a:rect l="0" t="0" r="0" b="0"/>
          <a:pathLst>
            <a:path>
              <a:moveTo>
                <a:pt x="1828797" y="0"/>
              </a:moveTo>
              <a:lnTo>
                <a:pt x="1828797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3206771" y="1155473"/>
          <a:ext cx="533398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533398" y="636976"/>
              </a:lnTo>
              <a:lnTo>
                <a:pt x="533398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2806693" y="647374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2895599" y="731835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910481" y="746717"/>
        <a:ext cx="770391" cy="478334"/>
      </dsp:txXfrm>
    </dsp:sp>
    <dsp:sp modelId="{81BB8E71-7617-4734-98AA-F23427D680FA}">
      <dsp:nvSpPr>
        <dsp:cNvPr id="0" name=""/>
        <dsp:cNvSpPr/>
      </dsp:nvSpPr>
      <dsp:spPr>
        <a:xfrm>
          <a:off x="3340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3428998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0" y="1965918"/>
        <a:ext cx="770391" cy="478334"/>
      </dsp:txXfrm>
    </dsp:sp>
    <dsp:sp modelId="{7457BF8E-1C82-42A3-906E-893475C866FB}">
      <dsp:nvSpPr>
        <dsp:cNvPr id="0" name=""/>
        <dsp:cNvSpPr/>
      </dsp:nvSpPr>
      <dsp:spPr>
        <a:xfrm>
          <a:off x="15112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16002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615082" y="3032720"/>
        <a:ext cx="770391" cy="478334"/>
      </dsp:txXfrm>
    </dsp:sp>
    <dsp:sp modelId="{7D277647-D0CA-4FA7-91B8-B8CDC1B65BFF}">
      <dsp:nvSpPr>
        <dsp:cNvPr id="0" name=""/>
        <dsp:cNvSpPr/>
      </dsp:nvSpPr>
      <dsp:spPr>
        <a:xfrm>
          <a:off x="24256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25146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529485" y="3032720"/>
        <a:ext cx="770391" cy="478334"/>
      </dsp:txXfrm>
    </dsp:sp>
    <dsp:sp modelId="{44BC96AD-36C6-41D5-A1A2-9D2C99F2D5DC}">
      <dsp:nvSpPr>
        <dsp:cNvPr id="0" name=""/>
        <dsp:cNvSpPr/>
      </dsp:nvSpPr>
      <dsp:spPr>
        <a:xfrm>
          <a:off x="3340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34289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1" y="3032720"/>
        <a:ext cx="770391" cy="478334"/>
      </dsp:txXfrm>
    </dsp:sp>
    <dsp:sp modelId="{1764C586-412C-4254-9E44-95FE19186D61}">
      <dsp:nvSpPr>
        <dsp:cNvPr id="0" name=""/>
        <dsp:cNvSpPr/>
      </dsp:nvSpPr>
      <dsp:spPr>
        <a:xfrm>
          <a:off x="59308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019796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34678" y="1965918"/>
        <a:ext cx="770391" cy="478334"/>
      </dsp:txXfrm>
    </dsp:sp>
    <dsp:sp modelId="{C6BF5F28-1360-4B20-95F1-985DF6B9CC7A}">
      <dsp:nvSpPr>
        <dsp:cNvPr id="0" name=""/>
        <dsp:cNvSpPr/>
      </dsp:nvSpPr>
      <dsp:spPr>
        <a:xfrm>
          <a:off x="4483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45720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586882" y="3032720"/>
        <a:ext cx="770391" cy="478334"/>
      </dsp:txXfrm>
    </dsp:sp>
    <dsp:sp modelId="{2273B781-09B2-4622-9DF2-86E6BCA2271D}">
      <dsp:nvSpPr>
        <dsp:cNvPr id="0" name=""/>
        <dsp:cNvSpPr/>
      </dsp:nvSpPr>
      <dsp:spPr>
        <a:xfrm>
          <a:off x="53974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54864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501285" y="3032720"/>
        <a:ext cx="770391" cy="478334"/>
      </dsp:txXfrm>
    </dsp:sp>
    <dsp:sp modelId="{9E453F91-3515-436F-A92F-5B39A84B1B82}">
      <dsp:nvSpPr>
        <dsp:cNvPr id="0" name=""/>
        <dsp:cNvSpPr/>
      </dsp:nvSpPr>
      <dsp:spPr>
        <a:xfrm>
          <a:off x="63118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0EEF-8273-4002-BDD7-B268DC52EB56}">
      <dsp:nvSpPr>
        <dsp:cNvPr id="0" name=""/>
        <dsp:cNvSpPr/>
      </dsp:nvSpPr>
      <dsp:spPr>
        <a:xfrm>
          <a:off x="64007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415681" y="3032720"/>
        <a:ext cx="770391" cy="478334"/>
      </dsp:txXfrm>
    </dsp:sp>
    <dsp:sp modelId="{6FDFC33D-215E-41FF-ACDF-AD0336830B2C}">
      <dsp:nvSpPr>
        <dsp:cNvPr id="0" name=""/>
        <dsp:cNvSpPr/>
      </dsp:nvSpPr>
      <dsp:spPr>
        <a:xfrm>
          <a:off x="72262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068E-1D78-4166-BC54-3985B52904F8}">
      <dsp:nvSpPr>
        <dsp:cNvPr id="0" name=""/>
        <dsp:cNvSpPr/>
      </dsp:nvSpPr>
      <dsp:spPr>
        <a:xfrm>
          <a:off x="73152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30085" y="3032720"/>
        <a:ext cx="770391" cy="478334"/>
      </dsp:txXfrm>
    </dsp:sp>
    <dsp:sp modelId="{010F1DF3-BFF1-4A91-9C9F-6C2B3CB7CF45}">
      <dsp:nvSpPr>
        <dsp:cNvPr id="0" name=""/>
        <dsp:cNvSpPr/>
      </dsp:nvSpPr>
      <dsp:spPr>
        <a:xfrm>
          <a:off x="1816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1904997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919879" y="1965918"/>
        <a:ext cx="770391" cy="478334"/>
      </dsp:txXfrm>
    </dsp:sp>
    <dsp:sp modelId="{3B05C3DF-ABB6-40BA-852C-2BEF01A519AB}">
      <dsp:nvSpPr>
        <dsp:cNvPr id="0" name=""/>
        <dsp:cNvSpPr/>
      </dsp:nvSpPr>
      <dsp:spPr>
        <a:xfrm>
          <a:off x="9016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9905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005478" y="1965918"/>
        <a:ext cx="770391" cy="478334"/>
      </dsp:txXfrm>
    </dsp:sp>
    <dsp:sp modelId="{81BBAA7F-4328-4BD7-9FE9-EB65E341D05A}">
      <dsp:nvSpPr>
        <dsp:cNvPr id="0" name=""/>
        <dsp:cNvSpPr/>
      </dsp:nvSpPr>
      <dsp:spPr>
        <a:xfrm>
          <a:off x="-12709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761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91078" y="1965918"/>
        <a:ext cx="770391" cy="47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387368" y="1155473"/>
          <a:ext cx="2819403" cy="711102"/>
        </a:xfrm>
        <a:custGeom>
          <a:avLst/>
          <a:gdLst/>
          <a:ahLst/>
          <a:cxnLst/>
          <a:rect l="0" t="0" r="0" b="0"/>
          <a:pathLst>
            <a:path>
              <a:moveTo>
                <a:pt x="2819403" y="0"/>
              </a:moveTo>
              <a:lnTo>
                <a:pt x="2819403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301768" y="1155473"/>
          <a:ext cx="1905002" cy="711102"/>
        </a:xfrm>
        <a:custGeom>
          <a:avLst/>
          <a:gdLst/>
          <a:ahLst/>
          <a:cxnLst/>
          <a:rect l="0" t="0" r="0" b="0"/>
          <a:pathLst>
            <a:path>
              <a:moveTo>
                <a:pt x="1905002" y="0"/>
              </a:moveTo>
              <a:lnTo>
                <a:pt x="19050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216168" y="1155473"/>
          <a:ext cx="990602" cy="711102"/>
        </a:xfrm>
        <a:custGeom>
          <a:avLst/>
          <a:gdLst/>
          <a:ahLst/>
          <a:cxnLst/>
          <a:rect l="0" t="0" r="0" b="0"/>
          <a:pathLst>
            <a:path>
              <a:moveTo>
                <a:pt x="990602" y="0"/>
              </a:moveTo>
              <a:lnTo>
                <a:pt x="9906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0C61-9097-4611-AE2D-7BFE35A598A1}">
      <dsp:nvSpPr>
        <dsp:cNvPr id="0" name=""/>
        <dsp:cNvSpPr/>
      </dsp:nvSpPr>
      <dsp:spPr>
        <a:xfrm>
          <a:off x="6330968" y="2374674"/>
          <a:ext cx="1295406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1295406" y="484577"/>
              </a:lnTo>
              <a:lnTo>
                <a:pt x="1295406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750D-A5C9-4160-8A67-D12814AEF476}">
      <dsp:nvSpPr>
        <dsp:cNvPr id="0" name=""/>
        <dsp:cNvSpPr/>
      </dsp:nvSpPr>
      <dsp:spPr>
        <a:xfrm>
          <a:off x="6330968" y="2374674"/>
          <a:ext cx="381003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381003" y="484577"/>
              </a:lnTo>
              <a:lnTo>
                <a:pt x="381003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5797575" y="2374674"/>
          <a:ext cx="533392" cy="558703"/>
        </a:xfrm>
        <a:custGeom>
          <a:avLst/>
          <a:gdLst/>
          <a:ahLst/>
          <a:cxnLst/>
          <a:rect l="0" t="0" r="0" b="0"/>
          <a:pathLst>
            <a:path>
              <a:moveTo>
                <a:pt x="533392" y="0"/>
              </a:moveTo>
              <a:lnTo>
                <a:pt x="533392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4883171" y="2374674"/>
          <a:ext cx="1447796" cy="558703"/>
        </a:xfrm>
        <a:custGeom>
          <a:avLst/>
          <a:gdLst/>
          <a:ahLst/>
          <a:cxnLst/>
          <a:rect l="0" t="0" r="0" b="0"/>
          <a:pathLst>
            <a:path>
              <a:moveTo>
                <a:pt x="1447796" y="0"/>
              </a:moveTo>
              <a:lnTo>
                <a:pt x="1447796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3206771" y="1155473"/>
          <a:ext cx="3124196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3124196" y="636976"/>
              </a:lnTo>
              <a:lnTo>
                <a:pt x="3124196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3694449" y="2374674"/>
          <a:ext cx="91440" cy="558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77"/>
              </a:lnTo>
              <a:lnTo>
                <a:pt x="45721" y="484577"/>
              </a:lnTo>
              <a:lnTo>
                <a:pt x="45721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2825775" y="2374674"/>
          <a:ext cx="914394" cy="558703"/>
        </a:xfrm>
        <a:custGeom>
          <a:avLst/>
          <a:gdLst/>
          <a:ahLst/>
          <a:cxnLst/>
          <a:rect l="0" t="0" r="0" b="0"/>
          <a:pathLst>
            <a:path>
              <a:moveTo>
                <a:pt x="914394" y="0"/>
              </a:moveTo>
              <a:lnTo>
                <a:pt x="914394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1911371" y="2374674"/>
          <a:ext cx="1828797" cy="558703"/>
        </a:xfrm>
        <a:custGeom>
          <a:avLst/>
          <a:gdLst/>
          <a:ahLst/>
          <a:cxnLst/>
          <a:rect l="0" t="0" r="0" b="0"/>
          <a:pathLst>
            <a:path>
              <a:moveTo>
                <a:pt x="1828797" y="0"/>
              </a:moveTo>
              <a:lnTo>
                <a:pt x="1828797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3206771" y="1155473"/>
          <a:ext cx="533398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533398" y="636976"/>
              </a:lnTo>
              <a:lnTo>
                <a:pt x="533398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2806693" y="647374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2895599" y="731835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910481" y="746717"/>
        <a:ext cx="770391" cy="478334"/>
      </dsp:txXfrm>
    </dsp:sp>
    <dsp:sp modelId="{81BB8E71-7617-4734-98AA-F23427D680FA}">
      <dsp:nvSpPr>
        <dsp:cNvPr id="0" name=""/>
        <dsp:cNvSpPr/>
      </dsp:nvSpPr>
      <dsp:spPr>
        <a:xfrm>
          <a:off x="3340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3428998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0" y="1965918"/>
        <a:ext cx="770391" cy="478334"/>
      </dsp:txXfrm>
    </dsp:sp>
    <dsp:sp modelId="{7457BF8E-1C82-42A3-906E-893475C866FB}">
      <dsp:nvSpPr>
        <dsp:cNvPr id="0" name=""/>
        <dsp:cNvSpPr/>
      </dsp:nvSpPr>
      <dsp:spPr>
        <a:xfrm>
          <a:off x="15112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16002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615082" y="3032720"/>
        <a:ext cx="770391" cy="478334"/>
      </dsp:txXfrm>
    </dsp:sp>
    <dsp:sp modelId="{7D277647-D0CA-4FA7-91B8-B8CDC1B65BFF}">
      <dsp:nvSpPr>
        <dsp:cNvPr id="0" name=""/>
        <dsp:cNvSpPr/>
      </dsp:nvSpPr>
      <dsp:spPr>
        <a:xfrm>
          <a:off x="24256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25146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529485" y="3032720"/>
        <a:ext cx="770391" cy="478334"/>
      </dsp:txXfrm>
    </dsp:sp>
    <dsp:sp modelId="{44BC96AD-36C6-41D5-A1A2-9D2C99F2D5DC}">
      <dsp:nvSpPr>
        <dsp:cNvPr id="0" name=""/>
        <dsp:cNvSpPr/>
      </dsp:nvSpPr>
      <dsp:spPr>
        <a:xfrm>
          <a:off x="3340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34289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1" y="3032720"/>
        <a:ext cx="770391" cy="478334"/>
      </dsp:txXfrm>
    </dsp:sp>
    <dsp:sp modelId="{1764C586-412C-4254-9E44-95FE19186D61}">
      <dsp:nvSpPr>
        <dsp:cNvPr id="0" name=""/>
        <dsp:cNvSpPr/>
      </dsp:nvSpPr>
      <dsp:spPr>
        <a:xfrm>
          <a:off x="59308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019796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34678" y="1965918"/>
        <a:ext cx="770391" cy="478334"/>
      </dsp:txXfrm>
    </dsp:sp>
    <dsp:sp modelId="{C6BF5F28-1360-4B20-95F1-985DF6B9CC7A}">
      <dsp:nvSpPr>
        <dsp:cNvPr id="0" name=""/>
        <dsp:cNvSpPr/>
      </dsp:nvSpPr>
      <dsp:spPr>
        <a:xfrm>
          <a:off x="4483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45720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586882" y="3032720"/>
        <a:ext cx="770391" cy="478334"/>
      </dsp:txXfrm>
    </dsp:sp>
    <dsp:sp modelId="{2273B781-09B2-4622-9DF2-86E6BCA2271D}">
      <dsp:nvSpPr>
        <dsp:cNvPr id="0" name=""/>
        <dsp:cNvSpPr/>
      </dsp:nvSpPr>
      <dsp:spPr>
        <a:xfrm>
          <a:off x="53974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54864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501285" y="3032720"/>
        <a:ext cx="770391" cy="478334"/>
      </dsp:txXfrm>
    </dsp:sp>
    <dsp:sp modelId="{9E453F91-3515-436F-A92F-5B39A84B1B82}">
      <dsp:nvSpPr>
        <dsp:cNvPr id="0" name=""/>
        <dsp:cNvSpPr/>
      </dsp:nvSpPr>
      <dsp:spPr>
        <a:xfrm>
          <a:off x="63118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0EEF-8273-4002-BDD7-B268DC52EB56}">
      <dsp:nvSpPr>
        <dsp:cNvPr id="0" name=""/>
        <dsp:cNvSpPr/>
      </dsp:nvSpPr>
      <dsp:spPr>
        <a:xfrm>
          <a:off x="64007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415681" y="3032720"/>
        <a:ext cx="770391" cy="478334"/>
      </dsp:txXfrm>
    </dsp:sp>
    <dsp:sp modelId="{6FDFC33D-215E-41FF-ACDF-AD0336830B2C}">
      <dsp:nvSpPr>
        <dsp:cNvPr id="0" name=""/>
        <dsp:cNvSpPr/>
      </dsp:nvSpPr>
      <dsp:spPr>
        <a:xfrm>
          <a:off x="72262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068E-1D78-4166-BC54-3985B52904F8}">
      <dsp:nvSpPr>
        <dsp:cNvPr id="0" name=""/>
        <dsp:cNvSpPr/>
      </dsp:nvSpPr>
      <dsp:spPr>
        <a:xfrm>
          <a:off x="73152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30085" y="3032720"/>
        <a:ext cx="770391" cy="478334"/>
      </dsp:txXfrm>
    </dsp:sp>
    <dsp:sp modelId="{010F1DF3-BFF1-4A91-9C9F-6C2B3CB7CF45}">
      <dsp:nvSpPr>
        <dsp:cNvPr id="0" name=""/>
        <dsp:cNvSpPr/>
      </dsp:nvSpPr>
      <dsp:spPr>
        <a:xfrm>
          <a:off x="1816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1904997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b="1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919879" y="1965918"/>
        <a:ext cx="770391" cy="478334"/>
      </dsp:txXfrm>
    </dsp:sp>
    <dsp:sp modelId="{3B05C3DF-ABB6-40BA-852C-2BEF01A519AB}">
      <dsp:nvSpPr>
        <dsp:cNvPr id="0" name=""/>
        <dsp:cNvSpPr/>
      </dsp:nvSpPr>
      <dsp:spPr>
        <a:xfrm>
          <a:off x="9016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9905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005478" y="1965918"/>
        <a:ext cx="770391" cy="478334"/>
      </dsp:txXfrm>
    </dsp:sp>
    <dsp:sp modelId="{81BBAA7F-4328-4BD7-9FE9-EB65E341D05A}">
      <dsp:nvSpPr>
        <dsp:cNvPr id="0" name=""/>
        <dsp:cNvSpPr/>
      </dsp:nvSpPr>
      <dsp:spPr>
        <a:xfrm>
          <a:off x="-12709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761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91078" y="1965918"/>
        <a:ext cx="770391" cy="478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387368" y="1155473"/>
          <a:ext cx="2819403" cy="711102"/>
        </a:xfrm>
        <a:custGeom>
          <a:avLst/>
          <a:gdLst/>
          <a:ahLst/>
          <a:cxnLst/>
          <a:rect l="0" t="0" r="0" b="0"/>
          <a:pathLst>
            <a:path>
              <a:moveTo>
                <a:pt x="2819403" y="0"/>
              </a:moveTo>
              <a:lnTo>
                <a:pt x="2819403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301768" y="1155473"/>
          <a:ext cx="1905002" cy="711102"/>
        </a:xfrm>
        <a:custGeom>
          <a:avLst/>
          <a:gdLst/>
          <a:ahLst/>
          <a:cxnLst/>
          <a:rect l="0" t="0" r="0" b="0"/>
          <a:pathLst>
            <a:path>
              <a:moveTo>
                <a:pt x="1905002" y="0"/>
              </a:moveTo>
              <a:lnTo>
                <a:pt x="19050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216168" y="1155473"/>
          <a:ext cx="990602" cy="711102"/>
        </a:xfrm>
        <a:custGeom>
          <a:avLst/>
          <a:gdLst/>
          <a:ahLst/>
          <a:cxnLst/>
          <a:rect l="0" t="0" r="0" b="0"/>
          <a:pathLst>
            <a:path>
              <a:moveTo>
                <a:pt x="990602" y="0"/>
              </a:moveTo>
              <a:lnTo>
                <a:pt x="9906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0C61-9097-4611-AE2D-7BFE35A598A1}">
      <dsp:nvSpPr>
        <dsp:cNvPr id="0" name=""/>
        <dsp:cNvSpPr/>
      </dsp:nvSpPr>
      <dsp:spPr>
        <a:xfrm>
          <a:off x="6330968" y="2374674"/>
          <a:ext cx="1295406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1295406" y="484577"/>
              </a:lnTo>
              <a:lnTo>
                <a:pt x="1295406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750D-A5C9-4160-8A67-D12814AEF476}">
      <dsp:nvSpPr>
        <dsp:cNvPr id="0" name=""/>
        <dsp:cNvSpPr/>
      </dsp:nvSpPr>
      <dsp:spPr>
        <a:xfrm>
          <a:off x="6330968" y="2374674"/>
          <a:ext cx="381003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381003" y="484577"/>
              </a:lnTo>
              <a:lnTo>
                <a:pt x="381003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5797575" y="2374674"/>
          <a:ext cx="533392" cy="558703"/>
        </a:xfrm>
        <a:custGeom>
          <a:avLst/>
          <a:gdLst/>
          <a:ahLst/>
          <a:cxnLst/>
          <a:rect l="0" t="0" r="0" b="0"/>
          <a:pathLst>
            <a:path>
              <a:moveTo>
                <a:pt x="533392" y="0"/>
              </a:moveTo>
              <a:lnTo>
                <a:pt x="533392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4883171" y="2374674"/>
          <a:ext cx="1447796" cy="558703"/>
        </a:xfrm>
        <a:custGeom>
          <a:avLst/>
          <a:gdLst/>
          <a:ahLst/>
          <a:cxnLst/>
          <a:rect l="0" t="0" r="0" b="0"/>
          <a:pathLst>
            <a:path>
              <a:moveTo>
                <a:pt x="1447796" y="0"/>
              </a:moveTo>
              <a:lnTo>
                <a:pt x="1447796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3206771" y="1155473"/>
          <a:ext cx="3124196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3124196" y="636976"/>
              </a:lnTo>
              <a:lnTo>
                <a:pt x="3124196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3694449" y="2374674"/>
          <a:ext cx="91440" cy="558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77"/>
              </a:lnTo>
              <a:lnTo>
                <a:pt x="45721" y="484577"/>
              </a:lnTo>
              <a:lnTo>
                <a:pt x="45721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2825775" y="2374674"/>
          <a:ext cx="914394" cy="558703"/>
        </a:xfrm>
        <a:custGeom>
          <a:avLst/>
          <a:gdLst/>
          <a:ahLst/>
          <a:cxnLst/>
          <a:rect l="0" t="0" r="0" b="0"/>
          <a:pathLst>
            <a:path>
              <a:moveTo>
                <a:pt x="914394" y="0"/>
              </a:moveTo>
              <a:lnTo>
                <a:pt x="914394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1911371" y="2374674"/>
          <a:ext cx="1828797" cy="558703"/>
        </a:xfrm>
        <a:custGeom>
          <a:avLst/>
          <a:gdLst/>
          <a:ahLst/>
          <a:cxnLst/>
          <a:rect l="0" t="0" r="0" b="0"/>
          <a:pathLst>
            <a:path>
              <a:moveTo>
                <a:pt x="1828797" y="0"/>
              </a:moveTo>
              <a:lnTo>
                <a:pt x="1828797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3206771" y="1155473"/>
          <a:ext cx="533398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533398" y="636976"/>
              </a:lnTo>
              <a:lnTo>
                <a:pt x="533398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2806693" y="647374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2895599" y="731835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910481" y="746717"/>
        <a:ext cx="770391" cy="478334"/>
      </dsp:txXfrm>
    </dsp:sp>
    <dsp:sp modelId="{81BB8E71-7617-4734-98AA-F23427D680FA}">
      <dsp:nvSpPr>
        <dsp:cNvPr id="0" name=""/>
        <dsp:cNvSpPr/>
      </dsp:nvSpPr>
      <dsp:spPr>
        <a:xfrm>
          <a:off x="3340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3428998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0" y="1965918"/>
        <a:ext cx="770391" cy="478334"/>
      </dsp:txXfrm>
    </dsp:sp>
    <dsp:sp modelId="{7457BF8E-1C82-42A3-906E-893475C866FB}">
      <dsp:nvSpPr>
        <dsp:cNvPr id="0" name=""/>
        <dsp:cNvSpPr/>
      </dsp:nvSpPr>
      <dsp:spPr>
        <a:xfrm>
          <a:off x="15112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16002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615082" y="3032720"/>
        <a:ext cx="770391" cy="478334"/>
      </dsp:txXfrm>
    </dsp:sp>
    <dsp:sp modelId="{7D277647-D0CA-4FA7-91B8-B8CDC1B65BFF}">
      <dsp:nvSpPr>
        <dsp:cNvPr id="0" name=""/>
        <dsp:cNvSpPr/>
      </dsp:nvSpPr>
      <dsp:spPr>
        <a:xfrm>
          <a:off x="24256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25146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529485" y="3032720"/>
        <a:ext cx="770391" cy="478334"/>
      </dsp:txXfrm>
    </dsp:sp>
    <dsp:sp modelId="{44BC96AD-36C6-41D5-A1A2-9D2C99F2D5DC}">
      <dsp:nvSpPr>
        <dsp:cNvPr id="0" name=""/>
        <dsp:cNvSpPr/>
      </dsp:nvSpPr>
      <dsp:spPr>
        <a:xfrm>
          <a:off x="3340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34289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1" y="3032720"/>
        <a:ext cx="770391" cy="478334"/>
      </dsp:txXfrm>
    </dsp:sp>
    <dsp:sp modelId="{1764C586-412C-4254-9E44-95FE19186D61}">
      <dsp:nvSpPr>
        <dsp:cNvPr id="0" name=""/>
        <dsp:cNvSpPr/>
      </dsp:nvSpPr>
      <dsp:spPr>
        <a:xfrm>
          <a:off x="59308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019796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34678" y="1965918"/>
        <a:ext cx="770391" cy="478334"/>
      </dsp:txXfrm>
    </dsp:sp>
    <dsp:sp modelId="{C6BF5F28-1360-4B20-95F1-985DF6B9CC7A}">
      <dsp:nvSpPr>
        <dsp:cNvPr id="0" name=""/>
        <dsp:cNvSpPr/>
      </dsp:nvSpPr>
      <dsp:spPr>
        <a:xfrm>
          <a:off x="4483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45720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586882" y="3032720"/>
        <a:ext cx="770391" cy="478334"/>
      </dsp:txXfrm>
    </dsp:sp>
    <dsp:sp modelId="{2273B781-09B2-4622-9DF2-86E6BCA2271D}">
      <dsp:nvSpPr>
        <dsp:cNvPr id="0" name=""/>
        <dsp:cNvSpPr/>
      </dsp:nvSpPr>
      <dsp:spPr>
        <a:xfrm>
          <a:off x="53974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54864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501285" y="3032720"/>
        <a:ext cx="770391" cy="478334"/>
      </dsp:txXfrm>
    </dsp:sp>
    <dsp:sp modelId="{9E453F91-3515-436F-A92F-5B39A84B1B82}">
      <dsp:nvSpPr>
        <dsp:cNvPr id="0" name=""/>
        <dsp:cNvSpPr/>
      </dsp:nvSpPr>
      <dsp:spPr>
        <a:xfrm>
          <a:off x="63118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0EEF-8273-4002-BDD7-B268DC52EB56}">
      <dsp:nvSpPr>
        <dsp:cNvPr id="0" name=""/>
        <dsp:cNvSpPr/>
      </dsp:nvSpPr>
      <dsp:spPr>
        <a:xfrm>
          <a:off x="64007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415681" y="3032720"/>
        <a:ext cx="770391" cy="478334"/>
      </dsp:txXfrm>
    </dsp:sp>
    <dsp:sp modelId="{6FDFC33D-215E-41FF-ACDF-AD0336830B2C}">
      <dsp:nvSpPr>
        <dsp:cNvPr id="0" name=""/>
        <dsp:cNvSpPr/>
      </dsp:nvSpPr>
      <dsp:spPr>
        <a:xfrm>
          <a:off x="72262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068E-1D78-4166-BC54-3985B52904F8}">
      <dsp:nvSpPr>
        <dsp:cNvPr id="0" name=""/>
        <dsp:cNvSpPr/>
      </dsp:nvSpPr>
      <dsp:spPr>
        <a:xfrm>
          <a:off x="73152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30085" y="3032720"/>
        <a:ext cx="770391" cy="478334"/>
      </dsp:txXfrm>
    </dsp:sp>
    <dsp:sp modelId="{010F1DF3-BFF1-4A91-9C9F-6C2B3CB7CF45}">
      <dsp:nvSpPr>
        <dsp:cNvPr id="0" name=""/>
        <dsp:cNvSpPr/>
      </dsp:nvSpPr>
      <dsp:spPr>
        <a:xfrm>
          <a:off x="1816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1904997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919879" y="1965918"/>
        <a:ext cx="770391" cy="478334"/>
      </dsp:txXfrm>
    </dsp:sp>
    <dsp:sp modelId="{3B05C3DF-ABB6-40BA-852C-2BEF01A519AB}">
      <dsp:nvSpPr>
        <dsp:cNvPr id="0" name=""/>
        <dsp:cNvSpPr/>
      </dsp:nvSpPr>
      <dsp:spPr>
        <a:xfrm>
          <a:off x="9016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9905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005478" y="1965918"/>
        <a:ext cx="770391" cy="478334"/>
      </dsp:txXfrm>
    </dsp:sp>
    <dsp:sp modelId="{81BBAA7F-4328-4BD7-9FE9-EB65E341D05A}">
      <dsp:nvSpPr>
        <dsp:cNvPr id="0" name=""/>
        <dsp:cNvSpPr/>
      </dsp:nvSpPr>
      <dsp:spPr>
        <a:xfrm>
          <a:off x="-12709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761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91078" y="1965918"/>
        <a:ext cx="770391" cy="478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387368" y="1155473"/>
          <a:ext cx="2819403" cy="711102"/>
        </a:xfrm>
        <a:custGeom>
          <a:avLst/>
          <a:gdLst/>
          <a:ahLst/>
          <a:cxnLst/>
          <a:rect l="0" t="0" r="0" b="0"/>
          <a:pathLst>
            <a:path>
              <a:moveTo>
                <a:pt x="2819403" y="0"/>
              </a:moveTo>
              <a:lnTo>
                <a:pt x="2819403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301768" y="1155473"/>
          <a:ext cx="1905002" cy="711102"/>
        </a:xfrm>
        <a:custGeom>
          <a:avLst/>
          <a:gdLst/>
          <a:ahLst/>
          <a:cxnLst/>
          <a:rect l="0" t="0" r="0" b="0"/>
          <a:pathLst>
            <a:path>
              <a:moveTo>
                <a:pt x="1905002" y="0"/>
              </a:moveTo>
              <a:lnTo>
                <a:pt x="19050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216168" y="1155473"/>
          <a:ext cx="990602" cy="711102"/>
        </a:xfrm>
        <a:custGeom>
          <a:avLst/>
          <a:gdLst/>
          <a:ahLst/>
          <a:cxnLst/>
          <a:rect l="0" t="0" r="0" b="0"/>
          <a:pathLst>
            <a:path>
              <a:moveTo>
                <a:pt x="990602" y="0"/>
              </a:moveTo>
              <a:lnTo>
                <a:pt x="9906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0C61-9097-4611-AE2D-7BFE35A598A1}">
      <dsp:nvSpPr>
        <dsp:cNvPr id="0" name=""/>
        <dsp:cNvSpPr/>
      </dsp:nvSpPr>
      <dsp:spPr>
        <a:xfrm>
          <a:off x="6330968" y="2374674"/>
          <a:ext cx="1295406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1295406" y="484577"/>
              </a:lnTo>
              <a:lnTo>
                <a:pt x="1295406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750D-A5C9-4160-8A67-D12814AEF476}">
      <dsp:nvSpPr>
        <dsp:cNvPr id="0" name=""/>
        <dsp:cNvSpPr/>
      </dsp:nvSpPr>
      <dsp:spPr>
        <a:xfrm>
          <a:off x="6330968" y="2374674"/>
          <a:ext cx="381003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381003" y="484577"/>
              </a:lnTo>
              <a:lnTo>
                <a:pt x="381003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5797575" y="2374674"/>
          <a:ext cx="533392" cy="558703"/>
        </a:xfrm>
        <a:custGeom>
          <a:avLst/>
          <a:gdLst/>
          <a:ahLst/>
          <a:cxnLst/>
          <a:rect l="0" t="0" r="0" b="0"/>
          <a:pathLst>
            <a:path>
              <a:moveTo>
                <a:pt x="533392" y="0"/>
              </a:moveTo>
              <a:lnTo>
                <a:pt x="533392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4883171" y="2374674"/>
          <a:ext cx="1447796" cy="558703"/>
        </a:xfrm>
        <a:custGeom>
          <a:avLst/>
          <a:gdLst/>
          <a:ahLst/>
          <a:cxnLst/>
          <a:rect l="0" t="0" r="0" b="0"/>
          <a:pathLst>
            <a:path>
              <a:moveTo>
                <a:pt x="1447796" y="0"/>
              </a:moveTo>
              <a:lnTo>
                <a:pt x="1447796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3206771" y="1155473"/>
          <a:ext cx="3124196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3124196" y="636976"/>
              </a:lnTo>
              <a:lnTo>
                <a:pt x="3124196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3694449" y="2374674"/>
          <a:ext cx="91440" cy="558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77"/>
              </a:lnTo>
              <a:lnTo>
                <a:pt x="45721" y="484577"/>
              </a:lnTo>
              <a:lnTo>
                <a:pt x="45721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2825775" y="2374674"/>
          <a:ext cx="914394" cy="558703"/>
        </a:xfrm>
        <a:custGeom>
          <a:avLst/>
          <a:gdLst/>
          <a:ahLst/>
          <a:cxnLst/>
          <a:rect l="0" t="0" r="0" b="0"/>
          <a:pathLst>
            <a:path>
              <a:moveTo>
                <a:pt x="914394" y="0"/>
              </a:moveTo>
              <a:lnTo>
                <a:pt x="914394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1911371" y="2374674"/>
          <a:ext cx="1828797" cy="558703"/>
        </a:xfrm>
        <a:custGeom>
          <a:avLst/>
          <a:gdLst/>
          <a:ahLst/>
          <a:cxnLst/>
          <a:rect l="0" t="0" r="0" b="0"/>
          <a:pathLst>
            <a:path>
              <a:moveTo>
                <a:pt x="1828797" y="0"/>
              </a:moveTo>
              <a:lnTo>
                <a:pt x="1828797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3206771" y="1155473"/>
          <a:ext cx="533398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533398" y="636976"/>
              </a:lnTo>
              <a:lnTo>
                <a:pt x="533398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2806693" y="647374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2895599" y="731835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910481" y="746717"/>
        <a:ext cx="770391" cy="478334"/>
      </dsp:txXfrm>
    </dsp:sp>
    <dsp:sp modelId="{81BB8E71-7617-4734-98AA-F23427D680FA}">
      <dsp:nvSpPr>
        <dsp:cNvPr id="0" name=""/>
        <dsp:cNvSpPr/>
      </dsp:nvSpPr>
      <dsp:spPr>
        <a:xfrm>
          <a:off x="3340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3428998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0" y="1965918"/>
        <a:ext cx="770391" cy="478334"/>
      </dsp:txXfrm>
    </dsp:sp>
    <dsp:sp modelId="{7457BF8E-1C82-42A3-906E-893475C866FB}">
      <dsp:nvSpPr>
        <dsp:cNvPr id="0" name=""/>
        <dsp:cNvSpPr/>
      </dsp:nvSpPr>
      <dsp:spPr>
        <a:xfrm>
          <a:off x="15112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16002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615082" y="3032720"/>
        <a:ext cx="770391" cy="478334"/>
      </dsp:txXfrm>
    </dsp:sp>
    <dsp:sp modelId="{7D277647-D0CA-4FA7-91B8-B8CDC1B65BFF}">
      <dsp:nvSpPr>
        <dsp:cNvPr id="0" name=""/>
        <dsp:cNvSpPr/>
      </dsp:nvSpPr>
      <dsp:spPr>
        <a:xfrm>
          <a:off x="24256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25146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529485" y="3032720"/>
        <a:ext cx="770391" cy="478334"/>
      </dsp:txXfrm>
    </dsp:sp>
    <dsp:sp modelId="{44BC96AD-36C6-41D5-A1A2-9D2C99F2D5DC}">
      <dsp:nvSpPr>
        <dsp:cNvPr id="0" name=""/>
        <dsp:cNvSpPr/>
      </dsp:nvSpPr>
      <dsp:spPr>
        <a:xfrm>
          <a:off x="3340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34289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1" y="3032720"/>
        <a:ext cx="770391" cy="478334"/>
      </dsp:txXfrm>
    </dsp:sp>
    <dsp:sp modelId="{1764C586-412C-4254-9E44-95FE19186D61}">
      <dsp:nvSpPr>
        <dsp:cNvPr id="0" name=""/>
        <dsp:cNvSpPr/>
      </dsp:nvSpPr>
      <dsp:spPr>
        <a:xfrm>
          <a:off x="59308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019796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34678" y="1965918"/>
        <a:ext cx="770391" cy="478334"/>
      </dsp:txXfrm>
    </dsp:sp>
    <dsp:sp modelId="{C6BF5F28-1360-4B20-95F1-985DF6B9CC7A}">
      <dsp:nvSpPr>
        <dsp:cNvPr id="0" name=""/>
        <dsp:cNvSpPr/>
      </dsp:nvSpPr>
      <dsp:spPr>
        <a:xfrm>
          <a:off x="4483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45720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586882" y="3032720"/>
        <a:ext cx="770391" cy="478334"/>
      </dsp:txXfrm>
    </dsp:sp>
    <dsp:sp modelId="{2273B781-09B2-4622-9DF2-86E6BCA2271D}">
      <dsp:nvSpPr>
        <dsp:cNvPr id="0" name=""/>
        <dsp:cNvSpPr/>
      </dsp:nvSpPr>
      <dsp:spPr>
        <a:xfrm>
          <a:off x="53974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54864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501285" y="3032720"/>
        <a:ext cx="770391" cy="478334"/>
      </dsp:txXfrm>
    </dsp:sp>
    <dsp:sp modelId="{9E453F91-3515-436F-A92F-5B39A84B1B82}">
      <dsp:nvSpPr>
        <dsp:cNvPr id="0" name=""/>
        <dsp:cNvSpPr/>
      </dsp:nvSpPr>
      <dsp:spPr>
        <a:xfrm>
          <a:off x="63118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0EEF-8273-4002-BDD7-B268DC52EB56}">
      <dsp:nvSpPr>
        <dsp:cNvPr id="0" name=""/>
        <dsp:cNvSpPr/>
      </dsp:nvSpPr>
      <dsp:spPr>
        <a:xfrm>
          <a:off x="64007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415681" y="3032720"/>
        <a:ext cx="770391" cy="478334"/>
      </dsp:txXfrm>
    </dsp:sp>
    <dsp:sp modelId="{6FDFC33D-215E-41FF-ACDF-AD0336830B2C}">
      <dsp:nvSpPr>
        <dsp:cNvPr id="0" name=""/>
        <dsp:cNvSpPr/>
      </dsp:nvSpPr>
      <dsp:spPr>
        <a:xfrm>
          <a:off x="72262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068E-1D78-4166-BC54-3985B52904F8}">
      <dsp:nvSpPr>
        <dsp:cNvPr id="0" name=""/>
        <dsp:cNvSpPr/>
      </dsp:nvSpPr>
      <dsp:spPr>
        <a:xfrm>
          <a:off x="73152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30085" y="3032720"/>
        <a:ext cx="770391" cy="478334"/>
      </dsp:txXfrm>
    </dsp:sp>
    <dsp:sp modelId="{010F1DF3-BFF1-4A91-9C9F-6C2B3CB7CF45}">
      <dsp:nvSpPr>
        <dsp:cNvPr id="0" name=""/>
        <dsp:cNvSpPr/>
      </dsp:nvSpPr>
      <dsp:spPr>
        <a:xfrm>
          <a:off x="1816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1904997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919879" y="1965918"/>
        <a:ext cx="770391" cy="478334"/>
      </dsp:txXfrm>
    </dsp:sp>
    <dsp:sp modelId="{3B05C3DF-ABB6-40BA-852C-2BEF01A519AB}">
      <dsp:nvSpPr>
        <dsp:cNvPr id="0" name=""/>
        <dsp:cNvSpPr/>
      </dsp:nvSpPr>
      <dsp:spPr>
        <a:xfrm>
          <a:off x="9016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9905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005478" y="1965918"/>
        <a:ext cx="770391" cy="478334"/>
      </dsp:txXfrm>
    </dsp:sp>
    <dsp:sp modelId="{81BBAA7F-4328-4BD7-9FE9-EB65E341D05A}">
      <dsp:nvSpPr>
        <dsp:cNvPr id="0" name=""/>
        <dsp:cNvSpPr/>
      </dsp:nvSpPr>
      <dsp:spPr>
        <a:xfrm>
          <a:off x="-12709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761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91078" y="1965918"/>
        <a:ext cx="770391" cy="478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387368" y="1155473"/>
          <a:ext cx="2819403" cy="711102"/>
        </a:xfrm>
        <a:custGeom>
          <a:avLst/>
          <a:gdLst/>
          <a:ahLst/>
          <a:cxnLst/>
          <a:rect l="0" t="0" r="0" b="0"/>
          <a:pathLst>
            <a:path>
              <a:moveTo>
                <a:pt x="2819403" y="0"/>
              </a:moveTo>
              <a:lnTo>
                <a:pt x="2819403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301768" y="1155473"/>
          <a:ext cx="1905002" cy="711102"/>
        </a:xfrm>
        <a:custGeom>
          <a:avLst/>
          <a:gdLst/>
          <a:ahLst/>
          <a:cxnLst/>
          <a:rect l="0" t="0" r="0" b="0"/>
          <a:pathLst>
            <a:path>
              <a:moveTo>
                <a:pt x="1905002" y="0"/>
              </a:moveTo>
              <a:lnTo>
                <a:pt x="19050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216168" y="1155473"/>
          <a:ext cx="990602" cy="711102"/>
        </a:xfrm>
        <a:custGeom>
          <a:avLst/>
          <a:gdLst/>
          <a:ahLst/>
          <a:cxnLst/>
          <a:rect l="0" t="0" r="0" b="0"/>
          <a:pathLst>
            <a:path>
              <a:moveTo>
                <a:pt x="990602" y="0"/>
              </a:moveTo>
              <a:lnTo>
                <a:pt x="990602" y="636976"/>
              </a:lnTo>
              <a:lnTo>
                <a:pt x="0" y="636976"/>
              </a:lnTo>
              <a:lnTo>
                <a:pt x="0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0C61-9097-4611-AE2D-7BFE35A598A1}">
      <dsp:nvSpPr>
        <dsp:cNvPr id="0" name=""/>
        <dsp:cNvSpPr/>
      </dsp:nvSpPr>
      <dsp:spPr>
        <a:xfrm>
          <a:off x="6330968" y="2374674"/>
          <a:ext cx="1295406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1295406" y="484577"/>
              </a:lnTo>
              <a:lnTo>
                <a:pt x="1295406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750D-A5C9-4160-8A67-D12814AEF476}">
      <dsp:nvSpPr>
        <dsp:cNvPr id="0" name=""/>
        <dsp:cNvSpPr/>
      </dsp:nvSpPr>
      <dsp:spPr>
        <a:xfrm>
          <a:off x="6330968" y="2374674"/>
          <a:ext cx="381003" cy="5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77"/>
              </a:lnTo>
              <a:lnTo>
                <a:pt x="381003" y="484577"/>
              </a:lnTo>
              <a:lnTo>
                <a:pt x="381003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5797575" y="2374674"/>
          <a:ext cx="533392" cy="558703"/>
        </a:xfrm>
        <a:custGeom>
          <a:avLst/>
          <a:gdLst/>
          <a:ahLst/>
          <a:cxnLst/>
          <a:rect l="0" t="0" r="0" b="0"/>
          <a:pathLst>
            <a:path>
              <a:moveTo>
                <a:pt x="533392" y="0"/>
              </a:moveTo>
              <a:lnTo>
                <a:pt x="533392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4883171" y="2374674"/>
          <a:ext cx="1447796" cy="558703"/>
        </a:xfrm>
        <a:custGeom>
          <a:avLst/>
          <a:gdLst/>
          <a:ahLst/>
          <a:cxnLst/>
          <a:rect l="0" t="0" r="0" b="0"/>
          <a:pathLst>
            <a:path>
              <a:moveTo>
                <a:pt x="1447796" y="0"/>
              </a:moveTo>
              <a:lnTo>
                <a:pt x="1447796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3206771" y="1155473"/>
          <a:ext cx="3124196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3124196" y="636976"/>
              </a:lnTo>
              <a:lnTo>
                <a:pt x="3124196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3694449" y="2374674"/>
          <a:ext cx="91440" cy="558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77"/>
              </a:lnTo>
              <a:lnTo>
                <a:pt x="45721" y="484577"/>
              </a:lnTo>
              <a:lnTo>
                <a:pt x="45721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2825775" y="2374674"/>
          <a:ext cx="914394" cy="558703"/>
        </a:xfrm>
        <a:custGeom>
          <a:avLst/>
          <a:gdLst/>
          <a:ahLst/>
          <a:cxnLst/>
          <a:rect l="0" t="0" r="0" b="0"/>
          <a:pathLst>
            <a:path>
              <a:moveTo>
                <a:pt x="914394" y="0"/>
              </a:moveTo>
              <a:lnTo>
                <a:pt x="914394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1911371" y="2374674"/>
          <a:ext cx="1828797" cy="558703"/>
        </a:xfrm>
        <a:custGeom>
          <a:avLst/>
          <a:gdLst/>
          <a:ahLst/>
          <a:cxnLst/>
          <a:rect l="0" t="0" r="0" b="0"/>
          <a:pathLst>
            <a:path>
              <a:moveTo>
                <a:pt x="1828797" y="0"/>
              </a:moveTo>
              <a:lnTo>
                <a:pt x="1828797" y="484577"/>
              </a:lnTo>
              <a:lnTo>
                <a:pt x="0" y="484577"/>
              </a:lnTo>
              <a:lnTo>
                <a:pt x="0" y="558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3206771" y="1155473"/>
          <a:ext cx="533398" cy="71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76"/>
              </a:lnTo>
              <a:lnTo>
                <a:pt x="533398" y="636976"/>
              </a:lnTo>
              <a:lnTo>
                <a:pt x="533398" y="711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2806693" y="647374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2895599" y="731835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910481" y="746717"/>
        <a:ext cx="770391" cy="478334"/>
      </dsp:txXfrm>
    </dsp:sp>
    <dsp:sp modelId="{81BB8E71-7617-4734-98AA-F23427D680FA}">
      <dsp:nvSpPr>
        <dsp:cNvPr id="0" name=""/>
        <dsp:cNvSpPr/>
      </dsp:nvSpPr>
      <dsp:spPr>
        <a:xfrm>
          <a:off x="3340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3428998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Dubai Light" panose="020B0303030403030204" pitchFamily="34" charset="-78"/>
              <a:cs typeface="Dubai Light" panose="020B0303030403030204" pitchFamily="34" charset="-78"/>
            </a:rPr>
            <a:t>css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0" y="1965918"/>
        <a:ext cx="770391" cy="478334"/>
      </dsp:txXfrm>
    </dsp:sp>
    <dsp:sp modelId="{7457BF8E-1C82-42A3-906E-893475C866FB}">
      <dsp:nvSpPr>
        <dsp:cNvPr id="0" name=""/>
        <dsp:cNvSpPr/>
      </dsp:nvSpPr>
      <dsp:spPr>
        <a:xfrm>
          <a:off x="15112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16002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615082" y="3032720"/>
        <a:ext cx="770391" cy="478334"/>
      </dsp:txXfrm>
    </dsp:sp>
    <dsp:sp modelId="{7D277647-D0CA-4FA7-91B8-B8CDC1B65BFF}">
      <dsp:nvSpPr>
        <dsp:cNvPr id="0" name=""/>
        <dsp:cNvSpPr/>
      </dsp:nvSpPr>
      <dsp:spPr>
        <a:xfrm>
          <a:off x="24256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25146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529485" y="3032720"/>
        <a:ext cx="770391" cy="478334"/>
      </dsp:txXfrm>
    </dsp:sp>
    <dsp:sp modelId="{44BC96AD-36C6-41D5-A1A2-9D2C99F2D5DC}">
      <dsp:nvSpPr>
        <dsp:cNvPr id="0" name=""/>
        <dsp:cNvSpPr/>
      </dsp:nvSpPr>
      <dsp:spPr>
        <a:xfrm>
          <a:off x="3340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34289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443881" y="3032720"/>
        <a:ext cx="770391" cy="478334"/>
      </dsp:txXfrm>
    </dsp:sp>
    <dsp:sp modelId="{1764C586-412C-4254-9E44-95FE19186D61}">
      <dsp:nvSpPr>
        <dsp:cNvPr id="0" name=""/>
        <dsp:cNvSpPr/>
      </dsp:nvSpPr>
      <dsp:spPr>
        <a:xfrm>
          <a:off x="59308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019796" y="1951036"/>
          <a:ext cx="800155" cy="508098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34678" y="1965918"/>
        <a:ext cx="770391" cy="478334"/>
      </dsp:txXfrm>
    </dsp:sp>
    <dsp:sp modelId="{C6BF5F28-1360-4B20-95F1-985DF6B9CC7A}">
      <dsp:nvSpPr>
        <dsp:cNvPr id="0" name=""/>
        <dsp:cNvSpPr/>
      </dsp:nvSpPr>
      <dsp:spPr>
        <a:xfrm>
          <a:off x="44830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4572000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1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586882" y="3032720"/>
        <a:ext cx="770391" cy="478334"/>
      </dsp:txXfrm>
    </dsp:sp>
    <dsp:sp modelId="{2273B781-09B2-4622-9DF2-86E6BCA2271D}">
      <dsp:nvSpPr>
        <dsp:cNvPr id="0" name=""/>
        <dsp:cNvSpPr/>
      </dsp:nvSpPr>
      <dsp:spPr>
        <a:xfrm>
          <a:off x="53974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54864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owner.jpg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501285" y="3032720"/>
        <a:ext cx="770391" cy="478334"/>
      </dsp:txXfrm>
    </dsp:sp>
    <dsp:sp modelId="{9E453F91-3515-436F-A92F-5B39A84B1B82}">
      <dsp:nvSpPr>
        <dsp:cNvPr id="0" name=""/>
        <dsp:cNvSpPr/>
      </dsp:nvSpPr>
      <dsp:spPr>
        <a:xfrm>
          <a:off x="6311893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0EEF-8273-4002-BDD7-B268DC52EB56}">
      <dsp:nvSpPr>
        <dsp:cNvPr id="0" name=""/>
        <dsp:cNvSpPr/>
      </dsp:nvSpPr>
      <dsp:spPr>
        <a:xfrm>
          <a:off x="6400799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415681" y="3032720"/>
        <a:ext cx="770391" cy="478334"/>
      </dsp:txXfrm>
    </dsp:sp>
    <dsp:sp modelId="{6FDFC33D-215E-41FF-ACDF-AD0336830B2C}">
      <dsp:nvSpPr>
        <dsp:cNvPr id="0" name=""/>
        <dsp:cNvSpPr/>
      </dsp:nvSpPr>
      <dsp:spPr>
        <a:xfrm>
          <a:off x="7226297" y="2933377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068E-1D78-4166-BC54-3985B52904F8}">
      <dsp:nvSpPr>
        <dsp:cNvPr id="0" name=""/>
        <dsp:cNvSpPr/>
      </dsp:nvSpPr>
      <dsp:spPr>
        <a:xfrm>
          <a:off x="7315203" y="301783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30085" y="3032720"/>
        <a:ext cx="770391" cy="478334"/>
      </dsp:txXfrm>
    </dsp:sp>
    <dsp:sp modelId="{010F1DF3-BFF1-4A91-9C9F-6C2B3CB7CF45}">
      <dsp:nvSpPr>
        <dsp:cNvPr id="0" name=""/>
        <dsp:cNvSpPr/>
      </dsp:nvSpPr>
      <dsp:spPr>
        <a:xfrm>
          <a:off x="1816091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1904997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919879" y="1965918"/>
        <a:ext cx="770391" cy="478334"/>
      </dsp:txXfrm>
    </dsp:sp>
    <dsp:sp modelId="{3B05C3DF-ABB6-40BA-852C-2BEF01A519AB}">
      <dsp:nvSpPr>
        <dsp:cNvPr id="0" name=""/>
        <dsp:cNvSpPr/>
      </dsp:nvSpPr>
      <dsp:spPr>
        <a:xfrm>
          <a:off x="901690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9905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005478" y="1965918"/>
        <a:ext cx="770391" cy="478334"/>
      </dsp:txXfrm>
    </dsp:sp>
    <dsp:sp modelId="{81BBAA7F-4328-4BD7-9FE9-EB65E341D05A}">
      <dsp:nvSpPr>
        <dsp:cNvPr id="0" name=""/>
        <dsp:cNvSpPr/>
      </dsp:nvSpPr>
      <dsp:spPr>
        <a:xfrm>
          <a:off x="-12709" y="1866575"/>
          <a:ext cx="800155" cy="50809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76196" y="1951036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91078" y="1965918"/>
        <a:ext cx="770391" cy="478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857286" y="1072661"/>
          <a:ext cx="3534964" cy="601401"/>
        </a:xfrm>
        <a:custGeom>
          <a:avLst/>
          <a:gdLst/>
          <a:ahLst/>
          <a:cxnLst/>
          <a:rect l="0" t="0" r="0" b="0"/>
          <a:pathLst>
            <a:path>
              <a:moveTo>
                <a:pt x="3534964" y="0"/>
              </a:moveTo>
              <a:lnTo>
                <a:pt x="3534964" y="542398"/>
              </a:lnTo>
              <a:lnTo>
                <a:pt x="0" y="542398"/>
              </a:lnTo>
              <a:lnTo>
                <a:pt x="0" y="601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922C8-7471-408E-A43C-DCCC9A704DC3}">
      <dsp:nvSpPr>
        <dsp:cNvPr id="0" name=""/>
        <dsp:cNvSpPr/>
      </dsp:nvSpPr>
      <dsp:spPr>
        <a:xfrm>
          <a:off x="2579172" y="2883139"/>
          <a:ext cx="296386" cy="29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9"/>
              </a:lnTo>
              <a:lnTo>
                <a:pt x="296386" y="237359"/>
              </a:lnTo>
              <a:lnTo>
                <a:pt x="296386" y="296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F6907-251B-4264-A0A6-D7E13BEF5010}">
      <dsp:nvSpPr>
        <dsp:cNvPr id="0" name=""/>
        <dsp:cNvSpPr/>
      </dsp:nvSpPr>
      <dsp:spPr>
        <a:xfrm>
          <a:off x="2134595" y="2883139"/>
          <a:ext cx="444576" cy="296362"/>
        </a:xfrm>
        <a:custGeom>
          <a:avLst/>
          <a:gdLst/>
          <a:ahLst/>
          <a:cxnLst/>
          <a:rect l="0" t="0" r="0" b="0"/>
          <a:pathLst>
            <a:path>
              <a:moveTo>
                <a:pt x="444576" y="0"/>
              </a:moveTo>
              <a:lnTo>
                <a:pt x="444576" y="237359"/>
              </a:lnTo>
              <a:lnTo>
                <a:pt x="0" y="237359"/>
              </a:lnTo>
              <a:lnTo>
                <a:pt x="0" y="296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EDA6E-4E99-4283-83E5-C142F7FBDCCB}">
      <dsp:nvSpPr>
        <dsp:cNvPr id="0" name=""/>
        <dsp:cNvSpPr/>
      </dsp:nvSpPr>
      <dsp:spPr>
        <a:xfrm>
          <a:off x="1651263" y="2078504"/>
          <a:ext cx="927909" cy="40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94"/>
              </a:lnTo>
              <a:lnTo>
                <a:pt x="927909" y="341194"/>
              </a:lnTo>
              <a:lnTo>
                <a:pt x="927909" y="40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14F2-B3C8-4F79-BAB3-1A7F88922284}">
      <dsp:nvSpPr>
        <dsp:cNvPr id="0" name=""/>
        <dsp:cNvSpPr/>
      </dsp:nvSpPr>
      <dsp:spPr>
        <a:xfrm>
          <a:off x="709679" y="2883139"/>
          <a:ext cx="675679" cy="27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5"/>
              </a:lnTo>
              <a:lnTo>
                <a:pt x="675679" y="212235"/>
              </a:lnTo>
              <a:lnTo>
                <a:pt x="675679" y="2712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A2A0-9881-4A14-B65D-B78FF416EAA4}">
      <dsp:nvSpPr>
        <dsp:cNvPr id="0" name=""/>
        <dsp:cNvSpPr/>
      </dsp:nvSpPr>
      <dsp:spPr>
        <a:xfrm>
          <a:off x="596395" y="2883139"/>
          <a:ext cx="91440" cy="271234"/>
        </a:xfrm>
        <a:custGeom>
          <a:avLst/>
          <a:gdLst/>
          <a:ahLst/>
          <a:cxnLst/>
          <a:rect l="0" t="0" r="0" b="0"/>
          <a:pathLst>
            <a:path>
              <a:moveTo>
                <a:pt x="113284" y="0"/>
              </a:moveTo>
              <a:lnTo>
                <a:pt x="113284" y="212231"/>
              </a:lnTo>
              <a:lnTo>
                <a:pt x="45720" y="212231"/>
              </a:lnTo>
              <a:lnTo>
                <a:pt x="45720" y="2712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A7E69-25BF-41B6-A960-8AF40967AE05}">
      <dsp:nvSpPr>
        <dsp:cNvPr id="0" name=""/>
        <dsp:cNvSpPr/>
      </dsp:nvSpPr>
      <dsp:spPr>
        <a:xfrm>
          <a:off x="709679" y="2078504"/>
          <a:ext cx="941583" cy="400197"/>
        </a:xfrm>
        <a:custGeom>
          <a:avLst/>
          <a:gdLst/>
          <a:ahLst/>
          <a:cxnLst/>
          <a:rect l="0" t="0" r="0" b="0"/>
          <a:pathLst>
            <a:path>
              <a:moveTo>
                <a:pt x="941583" y="0"/>
              </a:moveTo>
              <a:lnTo>
                <a:pt x="941583" y="341194"/>
              </a:lnTo>
              <a:lnTo>
                <a:pt x="0" y="341194"/>
              </a:lnTo>
              <a:lnTo>
                <a:pt x="0" y="40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651263" y="1072661"/>
          <a:ext cx="2740988" cy="601405"/>
        </a:xfrm>
        <a:custGeom>
          <a:avLst/>
          <a:gdLst/>
          <a:ahLst/>
          <a:cxnLst/>
          <a:rect l="0" t="0" r="0" b="0"/>
          <a:pathLst>
            <a:path>
              <a:moveTo>
                <a:pt x="2740988" y="0"/>
              </a:moveTo>
              <a:lnTo>
                <a:pt x="2740988" y="542402"/>
              </a:lnTo>
              <a:lnTo>
                <a:pt x="0" y="542402"/>
              </a:lnTo>
              <a:lnTo>
                <a:pt x="0" y="601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507125" y="1072661"/>
          <a:ext cx="1885126" cy="601405"/>
        </a:xfrm>
        <a:custGeom>
          <a:avLst/>
          <a:gdLst/>
          <a:ahLst/>
          <a:cxnLst/>
          <a:rect l="0" t="0" r="0" b="0"/>
          <a:pathLst>
            <a:path>
              <a:moveTo>
                <a:pt x="1885126" y="0"/>
              </a:moveTo>
              <a:lnTo>
                <a:pt x="1885126" y="542402"/>
              </a:lnTo>
              <a:lnTo>
                <a:pt x="0" y="542402"/>
              </a:lnTo>
              <a:lnTo>
                <a:pt x="0" y="601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B66CC-DD22-4178-A479-05AA79A67C2E}">
      <dsp:nvSpPr>
        <dsp:cNvPr id="0" name=""/>
        <dsp:cNvSpPr/>
      </dsp:nvSpPr>
      <dsp:spPr>
        <a:xfrm>
          <a:off x="7903377" y="2886059"/>
          <a:ext cx="527515" cy="23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24"/>
              </a:lnTo>
              <a:lnTo>
                <a:pt x="527515" y="175824"/>
              </a:lnTo>
              <a:lnTo>
                <a:pt x="527515" y="234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4C8C-84DC-4216-BB73-7D5EB05B4EB9}">
      <dsp:nvSpPr>
        <dsp:cNvPr id="0" name=""/>
        <dsp:cNvSpPr/>
      </dsp:nvSpPr>
      <dsp:spPr>
        <a:xfrm>
          <a:off x="7653179" y="2886059"/>
          <a:ext cx="250198" cy="234826"/>
        </a:xfrm>
        <a:custGeom>
          <a:avLst/>
          <a:gdLst/>
          <a:ahLst/>
          <a:cxnLst/>
          <a:rect l="0" t="0" r="0" b="0"/>
          <a:pathLst>
            <a:path>
              <a:moveTo>
                <a:pt x="250198" y="0"/>
              </a:moveTo>
              <a:lnTo>
                <a:pt x="250198" y="175824"/>
              </a:lnTo>
              <a:lnTo>
                <a:pt x="0" y="175824"/>
              </a:lnTo>
              <a:lnTo>
                <a:pt x="0" y="234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63936-8CD1-4DC2-90A5-B74E21CE1DB8}">
      <dsp:nvSpPr>
        <dsp:cNvPr id="0" name=""/>
        <dsp:cNvSpPr/>
      </dsp:nvSpPr>
      <dsp:spPr>
        <a:xfrm>
          <a:off x="7137459" y="2078500"/>
          <a:ext cx="765918" cy="40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18"/>
              </a:lnTo>
              <a:lnTo>
                <a:pt x="765918" y="344118"/>
              </a:lnTo>
              <a:lnTo>
                <a:pt x="765918" y="403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D6CCA-47F7-4AE3-AEC7-68C8601C8164}">
      <dsp:nvSpPr>
        <dsp:cNvPr id="0" name=""/>
        <dsp:cNvSpPr/>
      </dsp:nvSpPr>
      <dsp:spPr>
        <a:xfrm>
          <a:off x="6747917" y="2892279"/>
          <a:ext cx="179940" cy="2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07"/>
              </a:lnTo>
              <a:lnTo>
                <a:pt x="179940" y="177607"/>
              </a:lnTo>
              <a:lnTo>
                <a:pt x="179940" y="236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511CB-BA04-4B1B-A683-FF127D1F0BCA}">
      <dsp:nvSpPr>
        <dsp:cNvPr id="0" name=""/>
        <dsp:cNvSpPr/>
      </dsp:nvSpPr>
      <dsp:spPr>
        <a:xfrm>
          <a:off x="6256617" y="2892279"/>
          <a:ext cx="491300" cy="236622"/>
        </a:xfrm>
        <a:custGeom>
          <a:avLst/>
          <a:gdLst/>
          <a:ahLst/>
          <a:cxnLst/>
          <a:rect l="0" t="0" r="0" b="0"/>
          <a:pathLst>
            <a:path>
              <a:moveTo>
                <a:pt x="491300" y="0"/>
              </a:moveTo>
              <a:lnTo>
                <a:pt x="491300" y="177619"/>
              </a:lnTo>
              <a:lnTo>
                <a:pt x="0" y="177619"/>
              </a:lnTo>
              <a:lnTo>
                <a:pt x="0" y="236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6747917" y="2078500"/>
          <a:ext cx="389541" cy="409341"/>
        </a:xfrm>
        <a:custGeom>
          <a:avLst/>
          <a:gdLst/>
          <a:ahLst/>
          <a:cxnLst/>
          <a:rect l="0" t="0" r="0" b="0"/>
          <a:pathLst>
            <a:path>
              <a:moveTo>
                <a:pt x="389541" y="0"/>
              </a:moveTo>
              <a:lnTo>
                <a:pt x="389541" y="350339"/>
              </a:lnTo>
              <a:lnTo>
                <a:pt x="0" y="350339"/>
              </a:lnTo>
              <a:lnTo>
                <a:pt x="0" y="4093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5944703" y="2078500"/>
          <a:ext cx="1192756" cy="409341"/>
        </a:xfrm>
        <a:custGeom>
          <a:avLst/>
          <a:gdLst/>
          <a:ahLst/>
          <a:cxnLst/>
          <a:rect l="0" t="0" r="0" b="0"/>
          <a:pathLst>
            <a:path>
              <a:moveTo>
                <a:pt x="1192756" y="0"/>
              </a:moveTo>
              <a:lnTo>
                <a:pt x="1192756" y="350339"/>
              </a:lnTo>
              <a:lnTo>
                <a:pt x="0" y="350339"/>
              </a:lnTo>
              <a:lnTo>
                <a:pt x="0" y="4093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4392251" y="1072661"/>
          <a:ext cx="2745207" cy="601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398"/>
              </a:lnTo>
              <a:lnTo>
                <a:pt x="2745207" y="542398"/>
              </a:lnTo>
              <a:lnTo>
                <a:pt x="2745207" y="601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4418944" y="2055411"/>
          <a:ext cx="596512" cy="43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28"/>
              </a:lnTo>
              <a:lnTo>
                <a:pt x="596512" y="373428"/>
              </a:lnTo>
              <a:lnTo>
                <a:pt x="596512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1A47-CF2B-492A-9403-899A00B4475C}">
      <dsp:nvSpPr>
        <dsp:cNvPr id="0" name=""/>
        <dsp:cNvSpPr/>
      </dsp:nvSpPr>
      <dsp:spPr>
        <a:xfrm>
          <a:off x="4287613" y="2892279"/>
          <a:ext cx="419921" cy="223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67"/>
              </a:lnTo>
              <a:lnTo>
                <a:pt x="419921" y="164467"/>
              </a:lnTo>
              <a:lnTo>
                <a:pt x="419921" y="223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267C-12F6-4051-B259-5412E344E3A0}">
      <dsp:nvSpPr>
        <dsp:cNvPr id="0" name=""/>
        <dsp:cNvSpPr/>
      </dsp:nvSpPr>
      <dsp:spPr>
        <a:xfrm>
          <a:off x="3930337" y="2892279"/>
          <a:ext cx="357275" cy="223470"/>
        </a:xfrm>
        <a:custGeom>
          <a:avLst/>
          <a:gdLst/>
          <a:ahLst/>
          <a:cxnLst/>
          <a:rect l="0" t="0" r="0" b="0"/>
          <a:pathLst>
            <a:path>
              <a:moveTo>
                <a:pt x="357275" y="0"/>
              </a:moveTo>
              <a:lnTo>
                <a:pt x="357275" y="164467"/>
              </a:lnTo>
              <a:lnTo>
                <a:pt x="0" y="164467"/>
              </a:lnTo>
              <a:lnTo>
                <a:pt x="0" y="223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4287613" y="2055411"/>
          <a:ext cx="131330" cy="432431"/>
        </a:xfrm>
        <a:custGeom>
          <a:avLst/>
          <a:gdLst/>
          <a:ahLst/>
          <a:cxnLst/>
          <a:rect l="0" t="0" r="0" b="0"/>
          <a:pathLst>
            <a:path>
              <a:moveTo>
                <a:pt x="131330" y="0"/>
              </a:moveTo>
              <a:lnTo>
                <a:pt x="131330" y="373428"/>
              </a:lnTo>
              <a:lnTo>
                <a:pt x="0" y="373428"/>
              </a:lnTo>
              <a:lnTo>
                <a:pt x="0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3559763" y="2055411"/>
          <a:ext cx="859180" cy="432431"/>
        </a:xfrm>
        <a:custGeom>
          <a:avLst/>
          <a:gdLst/>
          <a:ahLst/>
          <a:cxnLst/>
          <a:rect l="0" t="0" r="0" b="0"/>
          <a:pathLst>
            <a:path>
              <a:moveTo>
                <a:pt x="859180" y="0"/>
              </a:moveTo>
              <a:lnTo>
                <a:pt x="859180" y="373428"/>
              </a:lnTo>
              <a:lnTo>
                <a:pt x="0" y="373428"/>
              </a:lnTo>
              <a:lnTo>
                <a:pt x="0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4346531" y="1072661"/>
          <a:ext cx="91440" cy="5783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309"/>
              </a:lnTo>
              <a:lnTo>
                <a:pt x="72412" y="519309"/>
              </a:lnTo>
              <a:lnTo>
                <a:pt x="72412" y="578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3978469" y="668223"/>
          <a:ext cx="827562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4049237" y="735452"/>
          <a:ext cx="827562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061083" y="747298"/>
        <a:ext cx="803870" cy="380745"/>
      </dsp:txXfrm>
    </dsp:sp>
    <dsp:sp modelId="{81BB8E71-7617-4734-98AA-F23427D680FA}">
      <dsp:nvSpPr>
        <dsp:cNvPr id="0" name=""/>
        <dsp:cNvSpPr/>
      </dsp:nvSpPr>
      <dsp:spPr>
        <a:xfrm>
          <a:off x="4100489" y="165097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4171256" y="1718202"/>
          <a:ext cx="636909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183102" y="1730048"/>
        <a:ext cx="613217" cy="380745"/>
      </dsp:txXfrm>
    </dsp:sp>
    <dsp:sp modelId="{7457BF8E-1C82-42A3-906E-893475C866FB}">
      <dsp:nvSpPr>
        <dsp:cNvPr id="0" name=""/>
        <dsp:cNvSpPr/>
      </dsp:nvSpPr>
      <dsp:spPr>
        <a:xfrm>
          <a:off x="3241308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3312076" y="255507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323922" y="2566917"/>
        <a:ext cx="613217" cy="380745"/>
      </dsp:txXfrm>
    </dsp:sp>
    <dsp:sp modelId="{7D277647-D0CA-4FA7-91B8-B8CDC1B65BFF}">
      <dsp:nvSpPr>
        <dsp:cNvPr id="0" name=""/>
        <dsp:cNvSpPr/>
      </dsp:nvSpPr>
      <dsp:spPr>
        <a:xfrm>
          <a:off x="3969158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4039926" y="255507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forms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051772" y="2566917"/>
        <a:ext cx="613217" cy="380745"/>
      </dsp:txXfrm>
    </dsp:sp>
    <dsp:sp modelId="{A760876E-096A-447B-AA6D-3FC4B25D6175}">
      <dsp:nvSpPr>
        <dsp:cNvPr id="0" name=""/>
        <dsp:cNvSpPr/>
      </dsp:nvSpPr>
      <dsp:spPr>
        <a:xfrm>
          <a:off x="3611883" y="311575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F3106-1154-418F-B531-29FAA17FED57}">
      <dsp:nvSpPr>
        <dsp:cNvPr id="0" name=""/>
        <dsp:cNvSpPr/>
      </dsp:nvSpPr>
      <dsp:spPr>
        <a:xfrm>
          <a:off x="3682650" y="318297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inputs.css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694496" y="3194825"/>
        <a:ext cx="613217" cy="380745"/>
      </dsp:txXfrm>
    </dsp:sp>
    <dsp:sp modelId="{70C66C08-2A2D-4319-9A97-528D6A3BC518}">
      <dsp:nvSpPr>
        <dsp:cNvPr id="0" name=""/>
        <dsp:cNvSpPr/>
      </dsp:nvSpPr>
      <dsp:spPr>
        <a:xfrm>
          <a:off x="4389080" y="311575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1191-45E4-42A3-98C4-53151D0655D1}">
      <dsp:nvSpPr>
        <dsp:cNvPr id="0" name=""/>
        <dsp:cNvSpPr/>
      </dsp:nvSpPr>
      <dsp:spPr>
        <a:xfrm>
          <a:off x="4459847" y="318297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471693" y="3194825"/>
        <a:ext cx="613217" cy="380745"/>
      </dsp:txXfrm>
    </dsp:sp>
    <dsp:sp modelId="{44BC96AD-36C6-41D5-A1A2-9D2C99F2D5DC}">
      <dsp:nvSpPr>
        <dsp:cNvPr id="0" name=""/>
        <dsp:cNvSpPr/>
      </dsp:nvSpPr>
      <dsp:spPr>
        <a:xfrm>
          <a:off x="4697001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4767769" y="255507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779615" y="2566917"/>
        <a:ext cx="613217" cy="380745"/>
      </dsp:txXfrm>
    </dsp:sp>
    <dsp:sp modelId="{1764C586-412C-4254-9E44-95FE19186D61}">
      <dsp:nvSpPr>
        <dsp:cNvPr id="0" name=""/>
        <dsp:cNvSpPr/>
      </dsp:nvSpPr>
      <dsp:spPr>
        <a:xfrm>
          <a:off x="6819004" y="167406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889771" y="1741291"/>
          <a:ext cx="636909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901617" y="1753137"/>
        <a:ext cx="613217" cy="380745"/>
      </dsp:txXfrm>
    </dsp:sp>
    <dsp:sp modelId="{C6BF5F28-1360-4B20-95F1-985DF6B9CC7A}">
      <dsp:nvSpPr>
        <dsp:cNvPr id="0" name=""/>
        <dsp:cNvSpPr/>
      </dsp:nvSpPr>
      <dsp:spPr>
        <a:xfrm>
          <a:off x="5559372" y="2487842"/>
          <a:ext cx="770661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5630140" y="2555071"/>
          <a:ext cx="770661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0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641986" y="2566917"/>
        <a:ext cx="746969" cy="380745"/>
      </dsp:txXfrm>
    </dsp:sp>
    <dsp:sp modelId="{2273B781-09B2-4622-9DF2-86E6BCA2271D}">
      <dsp:nvSpPr>
        <dsp:cNvPr id="0" name=""/>
        <dsp:cNvSpPr/>
      </dsp:nvSpPr>
      <dsp:spPr>
        <a:xfrm>
          <a:off x="6429462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6500230" y="255507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employees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512076" y="2566917"/>
        <a:ext cx="613217" cy="380745"/>
      </dsp:txXfrm>
    </dsp:sp>
    <dsp:sp modelId="{C92C2510-BF55-4915-99CD-01B76CE14118}">
      <dsp:nvSpPr>
        <dsp:cNvPr id="0" name=""/>
        <dsp:cNvSpPr/>
      </dsp:nvSpPr>
      <dsp:spPr>
        <a:xfrm>
          <a:off x="5938162" y="312890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C1E39-7DBE-434F-831A-B2D0ED9A453B}">
      <dsp:nvSpPr>
        <dsp:cNvPr id="0" name=""/>
        <dsp:cNvSpPr/>
      </dsp:nvSpPr>
      <dsp:spPr>
        <a:xfrm>
          <a:off x="6008930" y="31961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joe.jpg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20776" y="3207977"/>
        <a:ext cx="613217" cy="380745"/>
      </dsp:txXfrm>
    </dsp:sp>
    <dsp:sp modelId="{BD9CAD91-8C1B-471F-AE35-EC02A5C4D5A8}">
      <dsp:nvSpPr>
        <dsp:cNvPr id="0" name=""/>
        <dsp:cNvSpPr/>
      </dsp:nvSpPr>
      <dsp:spPr>
        <a:xfrm>
          <a:off x="6609403" y="312889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202C-6922-4DE7-B149-F84FD27209F2}">
      <dsp:nvSpPr>
        <dsp:cNvPr id="0" name=""/>
        <dsp:cNvSpPr/>
      </dsp:nvSpPr>
      <dsp:spPr>
        <a:xfrm>
          <a:off x="6680171" y="319611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jill.jpg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692017" y="3207965"/>
        <a:ext cx="613217" cy="380745"/>
      </dsp:txXfrm>
    </dsp:sp>
    <dsp:sp modelId="{D717EFCB-E108-4A48-9B3F-8112DE16819A}">
      <dsp:nvSpPr>
        <dsp:cNvPr id="0" name=""/>
        <dsp:cNvSpPr/>
      </dsp:nvSpPr>
      <dsp:spPr>
        <a:xfrm>
          <a:off x="7584922" y="248162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B1F6-6D4C-40DF-8D40-6E83FF0D9D45}">
      <dsp:nvSpPr>
        <dsp:cNvPr id="0" name=""/>
        <dsp:cNvSpPr/>
      </dsp:nvSpPr>
      <dsp:spPr>
        <a:xfrm>
          <a:off x="7655690" y="254885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667536" y="2560697"/>
        <a:ext cx="613217" cy="380745"/>
      </dsp:txXfrm>
    </dsp:sp>
    <dsp:sp modelId="{495E03C1-E149-43D4-BFF5-825AADF2E42B}">
      <dsp:nvSpPr>
        <dsp:cNvPr id="0" name=""/>
        <dsp:cNvSpPr/>
      </dsp:nvSpPr>
      <dsp:spPr>
        <a:xfrm>
          <a:off x="7302878" y="3120886"/>
          <a:ext cx="700600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18C2-6C51-4D1C-82C7-BE5622E3C11E}">
      <dsp:nvSpPr>
        <dsp:cNvPr id="0" name=""/>
        <dsp:cNvSpPr/>
      </dsp:nvSpPr>
      <dsp:spPr>
        <a:xfrm>
          <a:off x="7373646" y="3188115"/>
          <a:ext cx="700600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85492" y="3199961"/>
        <a:ext cx="676908" cy="380745"/>
      </dsp:txXfrm>
    </dsp:sp>
    <dsp:sp modelId="{2180BE5E-DD0B-4E4D-A7B2-2672C135D8F9}">
      <dsp:nvSpPr>
        <dsp:cNvPr id="0" name=""/>
        <dsp:cNvSpPr/>
      </dsp:nvSpPr>
      <dsp:spPr>
        <a:xfrm>
          <a:off x="8080591" y="3120886"/>
          <a:ext cx="700600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2E6B-48C2-4BC5-AB0C-3DB5ACCBD9DD}">
      <dsp:nvSpPr>
        <dsp:cNvPr id="0" name=""/>
        <dsp:cNvSpPr/>
      </dsp:nvSpPr>
      <dsp:spPr>
        <a:xfrm>
          <a:off x="8151359" y="3188115"/>
          <a:ext cx="700600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8163205" y="3199961"/>
        <a:ext cx="676908" cy="380745"/>
      </dsp:txXfrm>
    </dsp:sp>
    <dsp:sp modelId="{010F1DF3-BFF1-4A91-9C9F-6C2B3CB7CF45}">
      <dsp:nvSpPr>
        <dsp:cNvPr id="0" name=""/>
        <dsp:cNvSpPr/>
      </dsp:nvSpPr>
      <dsp:spPr>
        <a:xfrm>
          <a:off x="2112470" y="1674066"/>
          <a:ext cx="7893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2183238" y="1741295"/>
          <a:ext cx="7893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195084" y="1753141"/>
        <a:ext cx="765617" cy="380745"/>
      </dsp:txXfrm>
    </dsp:sp>
    <dsp:sp modelId="{3B05C3DF-ABB6-40BA-852C-2BEF01A519AB}">
      <dsp:nvSpPr>
        <dsp:cNvPr id="0" name=""/>
        <dsp:cNvSpPr/>
      </dsp:nvSpPr>
      <dsp:spPr>
        <a:xfrm>
          <a:off x="1332808" y="1674066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1403576" y="1741295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415422" y="1753141"/>
        <a:ext cx="613217" cy="380745"/>
      </dsp:txXfrm>
    </dsp:sp>
    <dsp:sp modelId="{483FE5FD-ABD7-4515-8D54-9E9FC8497703}">
      <dsp:nvSpPr>
        <dsp:cNvPr id="0" name=""/>
        <dsp:cNvSpPr/>
      </dsp:nvSpPr>
      <dsp:spPr>
        <a:xfrm>
          <a:off x="391224" y="24787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89D0-8A5B-474B-82EA-7526865790B7}">
      <dsp:nvSpPr>
        <dsp:cNvPr id="0" name=""/>
        <dsp:cNvSpPr/>
      </dsp:nvSpPr>
      <dsp:spPr>
        <a:xfrm>
          <a:off x="461992" y="254593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dresses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73838" y="2557777"/>
        <a:ext cx="613217" cy="380745"/>
      </dsp:txXfrm>
    </dsp:sp>
    <dsp:sp modelId="{7F524EFC-D600-481E-B57C-33097DFC088B}">
      <dsp:nvSpPr>
        <dsp:cNvPr id="0" name=""/>
        <dsp:cNvSpPr/>
      </dsp:nvSpPr>
      <dsp:spPr>
        <a:xfrm>
          <a:off x="323660" y="315437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76AE-7963-4531-B6B2-49EF6CEC9E69}">
      <dsp:nvSpPr>
        <dsp:cNvPr id="0" name=""/>
        <dsp:cNvSpPr/>
      </dsp:nvSpPr>
      <dsp:spPr>
        <a:xfrm>
          <a:off x="394428" y="322160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gowns.htm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06274" y="3233449"/>
        <a:ext cx="613217" cy="380745"/>
      </dsp:txXfrm>
    </dsp:sp>
    <dsp:sp modelId="{C19172C4-DDED-40ED-828C-13CE79FBB729}">
      <dsp:nvSpPr>
        <dsp:cNvPr id="0" name=""/>
        <dsp:cNvSpPr/>
      </dsp:nvSpPr>
      <dsp:spPr>
        <a:xfrm>
          <a:off x="1066904" y="3154377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B9D7-02B8-460A-AE3F-A4B1C054EDD9}">
      <dsp:nvSpPr>
        <dsp:cNvPr id="0" name=""/>
        <dsp:cNvSpPr/>
      </dsp:nvSpPr>
      <dsp:spPr>
        <a:xfrm>
          <a:off x="1137671" y="3221607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leasure.htm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149517" y="3233453"/>
        <a:ext cx="613217" cy="380745"/>
      </dsp:txXfrm>
    </dsp:sp>
    <dsp:sp modelId="{A686E726-6003-417A-B516-111241D3B89F}">
      <dsp:nvSpPr>
        <dsp:cNvPr id="0" name=""/>
        <dsp:cNvSpPr/>
      </dsp:nvSpPr>
      <dsp:spPr>
        <a:xfrm>
          <a:off x="2260717" y="24787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4794-C051-4B4C-9A96-07B3AFAB5222}">
      <dsp:nvSpPr>
        <dsp:cNvPr id="0" name=""/>
        <dsp:cNvSpPr/>
      </dsp:nvSpPr>
      <dsp:spPr>
        <a:xfrm>
          <a:off x="2331485" y="254593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shoes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343331" y="2557777"/>
        <a:ext cx="613217" cy="380745"/>
      </dsp:txXfrm>
    </dsp:sp>
    <dsp:sp modelId="{B149FA22-CB1F-42D1-B669-CFB2E616138A}">
      <dsp:nvSpPr>
        <dsp:cNvPr id="0" name=""/>
        <dsp:cNvSpPr/>
      </dsp:nvSpPr>
      <dsp:spPr>
        <a:xfrm>
          <a:off x="1816140" y="31795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62E0-13F6-405A-8240-64D1FE5F6184}">
      <dsp:nvSpPr>
        <dsp:cNvPr id="0" name=""/>
        <dsp:cNvSpPr/>
      </dsp:nvSpPr>
      <dsp:spPr>
        <a:xfrm>
          <a:off x="1886908" y="32467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sandals.htm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898754" y="3258577"/>
        <a:ext cx="613217" cy="380745"/>
      </dsp:txXfrm>
    </dsp:sp>
    <dsp:sp modelId="{6CA1B368-6DAF-469C-AC71-FA804F807176}">
      <dsp:nvSpPr>
        <dsp:cNvPr id="0" name=""/>
        <dsp:cNvSpPr/>
      </dsp:nvSpPr>
      <dsp:spPr>
        <a:xfrm>
          <a:off x="2557104" y="31795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166C-9A98-4162-ABFA-7D804D4DB686}">
      <dsp:nvSpPr>
        <dsp:cNvPr id="0" name=""/>
        <dsp:cNvSpPr/>
      </dsp:nvSpPr>
      <dsp:spPr>
        <a:xfrm>
          <a:off x="2627871" y="32467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heels.htm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639717" y="3258577"/>
        <a:ext cx="613217" cy="380745"/>
      </dsp:txXfrm>
    </dsp:sp>
    <dsp:sp modelId="{81BBAA7F-4328-4BD7-9FE9-EB65E341D05A}">
      <dsp:nvSpPr>
        <dsp:cNvPr id="0" name=""/>
        <dsp:cNvSpPr/>
      </dsp:nvSpPr>
      <dsp:spPr>
        <a:xfrm>
          <a:off x="538831" y="167406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609599" y="174129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21445" y="1753137"/>
        <a:ext cx="613217" cy="3807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7B8AD-2027-438C-BB1F-FF2B52F0B972}">
      <dsp:nvSpPr>
        <dsp:cNvPr id="0" name=""/>
        <dsp:cNvSpPr/>
      </dsp:nvSpPr>
      <dsp:spPr>
        <a:xfrm>
          <a:off x="857286" y="1072661"/>
          <a:ext cx="3145742" cy="601401"/>
        </a:xfrm>
        <a:custGeom>
          <a:avLst/>
          <a:gdLst/>
          <a:ahLst/>
          <a:cxnLst/>
          <a:rect l="0" t="0" r="0" b="0"/>
          <a:pathLst>
            <a:path>
              <a:moveTo>
                <a:pt x="3145742" y="0"/>
              </a:moveTo>
              <a:lnTo>
                <a:pt x="3145742" y="542398"/>
              </a:lnTo>
              <a:lnTo>
                <a:pt x="0" y="542398"/>
              </a:lnTo>
              <a:lnTo>
                <a:pt x="0" y="601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922C8-7471-408E-A43C-DCCC9A704DC3}">
      <dsp:nvSpPr>
        <dsp:cNvPr id="0" name=""/>
        <dsp:cNvSpPr/>
      </dsp:nvSpPr>
      <dsp:spPr>
        <a:xfrm>
          <a:off x="2579172" y="2883139"/>
          <a:ext cx="296386" cy="29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9"/>
              </a:lnTo>
              <a:lnTo>
                <a:pt x="296386" y="237359"/>
              </a:lnTo>
              <a:lnTo>
                <a:pt x="296386" y="296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F6907-251B-4264-A0A6-D7E13BEF5010}">
      <dsp:nvSpPr>
        <dsp:cNvPr id="0" name=""/>
        <dsp:cNvSpPr/>
      </dsp:nvSpPr>
      <dsp:spPr>
        <a:xfrm>
          <a:off x="2134595" y="2883139"/>
          <a:ext cx="444576" cy="296362"/>
        </a:xfrm>
        <a:custGeom>
          <a:avLst/>
          <a:gdLst/>
          <a:ahLst/>
          <a:cxnLst/>
          <a:rect l="0" t="0" r="0" b="0"/>
          <a:pathLst>
            <a:path>
              <a:moveTo>
                <a:pt x="444576" y="0"/>
              </a:moveTo>
              <a:lnTo>
                <a:pt x="444576" y="237359"/>
              </a:lnTo>
              <a:lnTo>
                <a:pt x="0" y="237359"/>
              </a:lnTo>
              <a:lnTo>
                <a:pt x="0" y="296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EDA6E-4E99-4283-83E5-C142F7FBDCCB}">
      <dsp:nvSpPr>
        <dsp:cNvPr id="0" name=""/>
        <dsp:cNvSpPr/>
      </dsp:nvSpPr>
      <dsp:spPr>
        <a:xfrm>
          <a:off x="1651263" y="2078504"/>
          <a:ext cx="927909" cy="40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94"/>
              </a:lnTo>
              <a:lnTo>
                <a:pt x="927909" y="341194"/>
              </a:lnTo>
              <a:lnTo>
                <a:pt x="927909" y="40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14F2-B3C8-4F79-BAB3-1A7F88922284}">
      <dsp:nvSpPr>
        <dsp:cNvPr id="0" name=""/>
        <dsp:cNvSpPr/>
      </dsp:nvSpPr>
      <dsp:spPr>
        <a:xfrm>
          <a:off x="709679" y="2883139"/>
          <a:ext cx="675679" cy="27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5"/>
              </a:lnTo>
              <a:lnTo>
                <a:pt x="675679" y="212235"/>
              </a:lnTo>
              <a:lnTo>
                <a:pt x="675679" y="2712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A2A0-9881-4A14-B65D-B78FF416EAA4}">
      <dsp:nvSpPr>
        <dsp:cNvPr id="0" name=""/>
        <dsp:cNvSpPr/>
      </dsp:nvSpPr>
      <dsp:spPr>
        <a:xfrm>
          <a:off x="596395" y="2883139"/>
          <a:ext cx="91440" cy="271234"/>
        </a:xfrm>
        <a:custGeom>
          <a:avLst/>
          <a:gdLst/>
          <a:ahLst/>
          <a:cxnLst/>
          <a:rect l="0" t="0" r="0" b="0"/>
          <a:pathLst>
            <a:path>
              <a:moveTo>
                <a:pt x="113284" y="0"/>
              </a:moveTo>
              <a:lnTo>
                <a:pt x="113284" y="212231"/>
              </a:lnTo>
              <a:lnTo>
                <a:pt x="45720" y="212231"/>
              </a:lnTo>
              <a:lnTo>
                <a:pt x="45720" y="2712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A7E69-25BF-41B6-A960-8AF40967AE05}">
      <dsp:nvSpPr>
        <dsp:cNvPr id="0" name=""/>
        <dsp:cNvSpPr/>
      </dsp:nvSpPr>
      <dsp:spPr>
        <a:xfrm>
          <a:off x="709679" y="2078504"/>
          <a:ext cx="941583" cy="400197"/>
        </a:xfrm>
        <a:custGeom>
          <a:avLst/>
          <a:gdLst/>
          <a:ahLst/>
          <a:cxnLst/>
          <a:rect l="0" t="0" r="0" b="0"/>
          <a:pathLst>
            <a:path>
              <a:moveTo>
                <a:pt x="941583" y="0"/>
              </a:moveTo>
              <a:lnTo>
                <a:pt x="941583" y="341194"/>
              </a:lnTo>
              <a:lnTo>
                <a:pt x="0" y="341194"/>
              </a:lnTo>
              <a:lnTo>
                <a:pt x="0" y="40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2114-A029-45CA-96B1-186D7342183F}">
      <dsp:nvSpPr>
        <dsp:cNvPr id="0" name=""/>
        <dsp:cNvSpPr/>
      </dsp:nvSpPr>
      <dsp:spPr>
        <a:xfrm>
          <a:off x="1651263" y="1072661"/>
          <a:ext cx="2351765" cy="601405"/>
        </a:xfrm>
        <a:custGeom>
          <a:avLst/>
          <a:gdLst/>
          <a:ahLst/>
          <a:cxnLst/>
          <a:rect l="0" t="0" r="0" b="0"/>
          <a:pathLst>
            <a:path>
              <a:moveTo>
                <a:pt x="2351765" y="0"/>
              </a:moveTo>
              <a:lnTo>
                <a:pt x="2351765" y="542402"/>
              </a:lnTo>
              <a:lnTo>
                <a:pt x="0" y="542402"/>
              </a:lnTo>
              <a:lnTo>
                <a:pt x="0" y="601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F51A8-583F-41F4-9062-9E097C9C2C26}">
      <dsp:nvSpPr>
        <dsp:cNvPr id="0" name=""/>
        <dsp:cNvSpPr/>
      </dsp:nvSpPr>
      <dsp:spPr>
        <a:xfrm>
          <a:off x="2507125" y="1072661"/>
          <a:ext cx="1495903" cy="601405"/>
        </a:xfrm>
        <a:custGeom>
          <a:avLst/>
          <a:gdLst/>
          <a:ahLst/>
          <a:cxnLst/>
          <a:rect l="0" t="0" r="0" b="0"/>
          <a:pathLst>
            <a:path>
              <a:moveTo>
                <a:pt x="1495903" y="0"/>
              </a:moveTo>
              <a:lnTo>
                <a:pt x="1495903" y="542402"/>
              </a:lnTo>
              <a:lnTo>
                <a:pt x="0" y="542402"/>
              </a:lnTo>
              <a:lnTo>
                <a:pt x="0" y="601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B66CC-DD22-4178-A479-05AA79A67C2E}">
      <dsp:nvSpPr>
        <dsp:cNvPr id="0" name=""/>
        <dsp:cNvSpPr/>
      </dsp:nvSpPr>
      <dsp:spPr>
        <a:xfrm>
          <a:off x="7903377" y="2886059"/>
          <a:ext cx="527515" cy="23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24"/>
              </a:lnTo>
              <a:lnTo>
                <a:pt x="527515" y="175824"/>
              </a:lnTo>
              <a:lnTo>
                <a:pt x="527515" y="234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4C8C-84DC-4216-BB73-7D5EB05B4EB9}">
      <dsp:nvSpPr>
        <dsp:cNvPr id="0" name=""/>
        <dsp:cNvSpPr/>
      </dsp:nvSpPr>
      <dsp:spPr>
        <a:xfrm>
          <a:off x="7653179" y="2886059"/>
          <a:ext cx="250198" cy="234826"/>
        </a:xfrm>
        <a:custGeom>
          <a:avLst/>
          <a:gdLst/>
          <a:ahLst/>
          <a:cxnLst/>
          <a:rect l="0" t="0" r="0" b="0"/>
          <a:pathLst>
            <a:path>
              <a:moveTo>
                <a:pt x="250198" y="0"/>
              </a:moveTo>
              <a:lnTo>
                <a:pt x="250198" y="175824"/>
              </a:lnTo>
              <a:lnTo>
                <a:pt x="0" y="175824"/>
              </a:lnTo>
              <a:lnTo>
                <a:pt x="0" y="234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63936-8CD1-4DC2-90A5-B74E21CE1DB8}">
      <dsp:nvSpPr>
        <dsp:cNvPr id="0" name=""/>
        <dsp:cNvSpPr/>
      </dsp:nvSpPr>
      <dsp:spPr>
        <a:xfrm>
          <a:off x="7137459" y="2078500"/>
          <a:ext cx="765918" cy="403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18"/>
              </a:lnTo>
              <a:lnTo>
                <a:pt x="765918" y="344118"/>
              </a:lnTo>
              <a:lnTo>
                <a:pt x="765918" y="403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D6CCA-47F7-4AE3-AEC7-68C8601C8164}">
      <dsp:nvSpPr>
        <dsp:cNvPr id="0" name=""/>
        <dsp:cNvSpPr/>
      </dsp:nvSpPr>
      <dsp:spPr>
        <a:xfrm>
          <a:off x="6747917" y="2892279"/>
          <a:ext cx="179940" cy="2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07"/>
              </a:lnTo>
              <a:lnTo>
                <a:pt x="179940" y="177607"/>
              </a:lnTo>
              <a:lnTo>
                <a:pt x="179940" y="236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511CB-BA04-4B1B-A683-FF127D1F0BCA}">
      <dsp:nvSpPr>
        <dsp:cNvPr id="0" name=""/>
        <dsp:cNvSpPr/>
      </dsp:nvSpPr>
      <dsp:spPr>
        <a:xfrm>
          <a:off x="6256617" y="2892279"/>
          <a:ext cx="491300" cy="236622"/>
        </a:xfrm>
        <a:custGeom>
          <a:avLst/>
          <a:gdLst/>
          <a:ahLst/>
          <a:cxnLst/>
          <a:rect l="0" t="0" r="0" b="0"/>
          <a:pathLst>
            <a:path>
              <a:moveTo>
                <a:pt x="491300" y="0"/>
              </a:moveTo>
              <a:lnTo>
                <a:pt x="491300" y="177619"/>
              </a:lnTo>
              <a:lnTo>
                <a:pt x="0" y="177619"/>
              </a:lnTo>
              <a:lnTo>
                <a:pt x="0" y="236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EDDE-DCE5-4114-BC36-53DD4BC82123}">
      <dsp:nvSpPr>
        <dsp:cNvPr id="0" name=""/>
        <dsp:cNvSpPr/>
      </dsp:nvSpPr>
      <dsp:spPr>
        <a:xfrm>
          <a:off x="6747917" y="2078500"/>
          <a:ext cx="389541" cy="409341"/>
        </a:xfrm>
        <a:custGeom>
          <a:avLst/>
          <a:gdLst/>
          <a:ahLst/>
          <a:cxnLst/>
          <a:rect l="0" t="0" r="0" b="0"/>
          <a:pathLst>
            <a:path>
              <a:moveTo>
                <a:pt x="389541" y="0"/>
              </a:moveTo>
              <a:lnTo>
                <a:pt x="389541" y="350339"/>
              </a:lnTo>
              <a:lnTo>
                <a:pt x="0" y="350339"/>
              </a:lnTo>
              <a:lnTo>
                <a:pt x="0" y="4093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90B99-0C32-44EF-88BA-2CCBC3FE06FC}">
      <dsp:nvSpPr>
        <dsp:cNvPr id="0" name=""/>
        <dsp:cNvSpPr/>
      </dsp:nvSpPr>
      <dsp:spPr>
        <a:xfrm>
          <a:off x="5944703" y="2078500"/>
          <a:ext cx="1192756" cy="409341"/>
        </a:xfrm>
        <a:custGeom>
          <a:avLst/>
          <a:gdLst/>
          <a:ahLst/>
          <a:cxnLst/>
          <a:rect l="0" t="0" r="0" b="0"/>
          <a:pathLst>
            <a:path>
              <a:moveTo>
                <a:pt x="1192756" y="0"/>
              </a:moveTo>
              <a:lnTo>
                <a:pt x="1192756" y="350339"/>
              </a:lnTo>
              <a:lnTo>
                <a:pt x="0" y="350339"/>
              </a:lnTo>
              <a:lnTo>
                <a:pt x="0" y="4093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261CD-39CF-4333-AE4B-4AF40E1E3A02}">
      <dsp:nvSpPr>
        <dsp:cNvPr id="0" name=""/>
        <dsp:cNvSpPr/>
      </dsp:nvSpPr>
      <dsp:spPr>
        <a:xfrm>
          <a:off x="4003028" y="1072661"/>
          <a:ext cx="3134430" cy="601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398"/>
              </a:lnTo>
              <a:lnTo>
                <a:pt x="3134430" y="542398"/>
              </a:lnTo>
              <a:lnTo>
                <a:pt x="3134430" y="6014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E8EF-0EB2-4621-8A66-1C16B5F085EB}">
      <dsp:nvSpPr>
        <dsp:cNvPr id="0" name=""/>
        <dsp:cNvSpPr/>
      </dsp:nvSpPr>
      <dsp:spPr>
        <a:xfrm>
          <a:off x="4418944" y="2055411"/>
          <a:ext cx="596512" cy="43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28"/>
              </a:lnTo>
              <a:lnTo>
                <a:pt x="596512" y="373428"/>
              </a:lnTo>
              <a:lnTo>
                <a:pt x="596512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1A47-CF2B-492A-9403-899A00B4475C}">
      <dsp:nvSpPr>
        <dsp:cNvPr id="0" name=""/>
        <dsp:cNvSpPr/>
      </dsp:nvSpPr>
      <dsp:spPr>
        <a:xfrm>
          <a:off x="4287613" y="2892279"/>
          <a:ext cx="419921" cy="223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67"/>
              </a:lnTo>
              <a:lnTo>
                <a:pt x="419921" y="164467"/>
              </a:lnTo>
              <a:lnTo>
                <a:pt x="419921" y="223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267C-12F6-4051-B259-5412E344E3A0}">
      <dsp:nvSpPr>
        <dsp:cNvPr id="0" name=""/>
        <dsp:cNvSpPr/>
      </dsp:nvSpPr>
      <dsp:spPr>
        <a:xfrm>
          <a:off x="3930337" y="2892279"/>
          <a:ext cx="357275" cy="223470"/>
        </a:xfrm>
        <a:custGeom>
          <a:avLst/>
          <a:gdLst/>
          <a:ahLst/>
          <a:cxnLst/>
          <a:rect l="0" t="0" r="0" b="0"/>
          <a:pathLst>
            <a:path>
              <a:moveTo>
                <a:pt x="357275" y="0"/>
              </a:moveTo>
              <a:lnTo>
                <a:pt x="357275" y="164467"/>
              </a:lnTo>
              <a:lnTo>
                <a:pt x="0" y="164467"/>
              </a:lnTo>
              <a:lnTo>
                <a:pt x="0" y="223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FE4AE-3BBB-4F1B-956F-6AA731AEDD50}">
      <dsp:nvSpPr>
        <dsp:cNvPr id="0" name=""/>
        <dsp:cNvSpPr/>
      </dsp:nvSpPr>
      <dsp:spPr>
        <a:xfrm>
          <a:off x="4287613" y="2055411"/>
          <a:ext cx="131330" cy="432431"/>
        </a:xfrm>
        <a:custGeom>
          <a:avLst/>
          <a:gdLst/>
          <a:ahLst/>
          <a:cxnLst/>
          <a:rect l="0" t="0" r="0" b="0"/>
          <a:pathLst>
            <a:path>
              <a:moveTo>
                <a:pt x="131330" y="0"/>
              </a:moveTo>
              <a:lnTo>
                <a:pt x="131330" y="373428"/>
              </a:lnTo>
              <a:lnTo>
                <a:pt x="0" y="373428"/>
              </a:lnTo>
              <a:lnTo>
                <a:pt x="0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5F334-1A8B-43D9-AC38-9C798475657B}">
      <dsp:nvSpPr>
        <dsp:cNvPr id="0" name=""/>
        <dsp:cNvSpPr/>
      </dsp:nvSpPr>
      <dsp:spPr>
        <a:xfrm>
          <a:off x="3559763" y="2055411"/>
          <a:ext cx="859180" cy="432431"/>
        </a:xfrm>
        <a:custGeom>
          <a:avLst/>
          <a:gdLst/>
          <a:ahLst/>
          <a:cxnLst/>
          <a:rect l="0" t="0" r="0" b="0"/>
          <a:pathLst>
            <a:path>
              <a:moveTo>
                <a:pt x="859180" y="0"/>
              </a:moveTo>
              <a:lnTo>
                <a:pt x="859180" y="373428"/>
              </a:lnTo>
              <a:lnTo>
                <a:pt x="0" y="373428"/>
              </a:lnTo>
              <a:lnTo>
                <a:pt x="0" y="4324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9998-3CA4-4E7F-98E5-7909563B035A}">
      <dsp:nvSpPr>
        <dsp:cNvPr id="0" name=""/>
        <dsp:cNvSpPr/>
      </dsp:nvSpPr>
      <dsp:spPr>
        <a:xfrm>
          <a:off x="4003028" y="1072661"/>
          <a:ext cx="415915" cy="578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309"/>
              </a:lnTo>
              <a:lnTo>
                <a:pt x="415915" y="519309"/>
              </a:lnTo>
              <a:lnTo>
                <a:pt x="415915" y="578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5BB86-74C1-495E-9622-6C8670AA2A6A}">
      <dsp:nvSpPr>
        <dsp:cNvPr id="0" name=""/>
        <dsp:cNvSpPr/>
      </dsp:nvSpPr>
      <dsp:spPr>
        <a:xfrm>
          <a:off x="4003028" y="1072661"/>
          <a:ext cx="4474259" cy="612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706"/>
              </a:lnTo>
              <a:lnTo>
                <a:pt x="4474259" y="553706"/>
              </a:lnTo>
              <a:lnTo>
                <a:pt x="4474259" y="612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8C853-4028-40FA-A134-AA26EABA97A0}">
      <dsp:nvSpPr>
        <dsp:cNvPr id="0" name=""/>
        <dsp:cNvSpPr/>
      </dsp:nvSpPr>
      <dsp:spPr>
        <a:xfrm>
          <a:off x="3504821" y="668223"/>
          <a:ext cx="996413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0169C-5B04-498B-9E3B-E256F95B6C0F}">
      <dsp:nvSpPr>
        <dsp:cNvPr id="0" name=""/>
        <dsp:cNvSpPr/>
      </dsp:nvSpPr>
      <dsp:spPr>
        <a:xfrm>
          <a:off x="3575589" y="735452"/>
          <a:ext cx="996413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leMonde.fr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587435" y="747298"/>
        <a:ext cx="972721" cy="380745"/>
      </dsp:txXfrm>
    </dsp:sp>
    <dsp:sp modelId="{378220BC-ABBD-4372-A68A-9FAD484081A2}">
      <dsp:nvSpPr>
        <dsp:cNvPr id="0" name=""/>
        <dsp:cNvSpPr/>
      </dsp:nvSpPr>
      <dsp:spPr>
        <a:xfrm>
          <a:off x="8158833" y="168537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2C12A-FB05-4BCE-9E91-0E9EE08CAE0D}">
      <dsp:nvSpPr>
        <dsp:cNvPr id="0" name=""/>
        <dsp:cNvSpPr/>
      </dsp:nvSpPr>
      <dsp:spPr>
        <a:xfrm>
          <a:off x="8229601" y="1752600"/>
          <a:ext cx="636909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scripts</a:t>
          </a:r>
          <a:endParaRPr lang="en-US" sz="105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8241447" y="1764446"/>
        <a:ext cx="613217" cy="380745"/>
      </dsp:txXfrm>
    </dsp:sp>
    <dsp:sp modelId="{81BB8E71-7617-4734-98AA-F23427D680FA}">
      <dsp:nvSpPr>
        <dsp:cNvPr id="0" name=""/>
        <dsp:cNvSpPr/>
      </dsp:nvSpPr>
      <dsp:spPr>
        <a:xfrm>
          <a:off x="4100489" y="165097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F1E-88B0-4462-BCB6-AD6568861405}">
      <dsp:nvSpPr>
        <dsp:cNvPr id="0" name=""/>
        <dsp:cNvSpPr/>
      </dsp:nvSpPr>
      <dsp:spPr>
        <a:xfrm>
          <a:off x="4171256" y="1718202"/>
          <a:ext cx="636909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styles</a:t>
          </a:r>
          <a:endParaRPr lang="en-US" sz="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183102" y="1730048"/>
        <a:ext cx="613217" cy="380745"/>
      </dsp:txXfrm>
    </dsp:sp>
    <dsp:sp modelId="{7457BF8E-1C82-42A3-906E-893475C866FB}">
      <dsp:nvSpPr>
        <dsp:cNvPr id="0" name=""/>
        <dsp:cNvSpPr/>
      </dsp:nvSpPr>
      <dsp:spPr>
        <a:xfrm>
          <a:off x="3241308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BF2F-DE3A-4B8F-AC48-213B317220C9}">
      <dsp:nvSpPr>
        <dsp:cNvPr id="0" name=""/>
        <dsp:cNvSpPr/>
      </dsp:nvSpPr>
      <dsp:spPr>
        <a:xfrm>
          <a:off x="3312076" y="255507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style.css</a:t>
          </a:r>
          <a:endParaRPr lang="en-US" sz="900" kern="1200" dirty="0">
            <a:solidFill>
              <a:srgbClr val="FF0000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323922" y="2566917"/>
        <a:ext cx="613217" cy="380745"/>
      </dsp:txXfrm>
    </dsp:sp>
    <dsp:sp modelId="{7D277647-D0CA-4FA7-91B8-B8CDC1B65BFF}">
      <dsp:nvSpPr>
        <dsp:cNvPr id="0" name=""/>
        <dsp:cNvSpPr/>
      </dsp:nvSpPr>
      <dsp:spPr>
        <a:xfrm>
          <a:off x="3969158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55B1-E989-4B65-A477-61A4E7958DAC}">
      <dsp:nvSpPr>
        <dsp:cNvPr id="0" name=""/>
        <dsp:cNvSpPr/>
      </dsp:nvSpPr>
      <dsp:spPr>
        <a:xfrm>
          <a:off x="4039926" y="255507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forms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051772" y="2566917"/>
        <a:ext cx="613217" cy="380745"/>
      </dsp:txXfrm>
    </dsp:sp>
    <dsp:sp modelId="{A760876E-096A-447B-AA6D-3FC4B25D6175}">
      <dsp:nvSpPr>
        <dsp:cNvPr id="0" name=""/>
        <dsp:cNvSpPr/>
      </dsp:nvSpPr>
      <dsp:spPr>
        <a:xfrm>
          <a:off x="3611883" y="311575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F3106-1154-418F-B531-29FAA17FED57}">
      <dsp:nvSpPr>
        <dsp:cNvPr id="0" name=""/>
        <dsp:cNvSpPr/>
      </dsp:nvSpPr>
      <dsp:spPr>
        <a:xfrm>
          <a:off x="3682650" y="318297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inputs.css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3694496" y="3194825"/>
        <a:ext cx="613217" cy="380745"/>
      </dsp:txXfrm>
    </dsp:sp>
    <dsp:sp modelId="{70C66C08-2A2D-4319-9A97-528D6A3BC518}">
      <dsp:nvSpPr>
        <dsp:cNvPr id="0" name=""/>
        <dsp:cNvSpPr/>
      </dsp:nvSpPr>
      <dsp:spPr>
        <a:xfrm>
          <a:off x="4389080" y="311575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1191-45E4-42A3-98C4-53151D0655D1}">
      <dsp:nvSpPr>
        <dsp:cNvPr id="0" name=""/>
        <dsp:cNvSpPr/>
      </dsp:nvSpPr>
      <dsp:spPr>
        <a:xfrm>
          <a:off x="4459847" y="318297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buttons.css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471693" y="3194825"/>
        <a:ext cx="613217" cy="380745"/>
      </dsp:txXfrm>
    </dsp:sp>
    <dsp:sp modelId="{44BC96AD-36C6-41D5-A1A2-9D2C99F2D5DC}">
      <dsp:nvSpPr>
        <dsp:cNvPr id="0" name=""/>
        <dsp:cNvSpPr/>
      </dsp:nvSpPr>
      <dsp:spPr>
        <a:xfrm>
          <a:off x="4697001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E8F0-B09A-4F92-8857-EE24100F6B25}">
      <dsp:nvSpPr>
        <dsp:cNvPr id="0" name=""/>
        <dsp:cNvSpPr/>
      </dsp:nvSpPr>
      <dsp:spPr>
        <a:xfrm>
          <a:off x="4767769" y="255507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cards.css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779615" y="2566917"/>
        <a:ext cx="613217" cy="380745"/>
      </dsp:txXfrm>
    </dsp:sp>
    <dsp:sp modelId="{1764C586-412C-4254-9E44-95FE19186D61}">
      <dsp:nvSpPr>
        <dsp:cNvPr id="0" name=""/>
        <dsp:cNvSpPr/>
      </dsp:nvSpPr>
      <dsp:spPr>
        <a:xfrm>
          <a:off x="6819004" y="167406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90E8B-2B35-43A4-BD6A-F59B6224D54B}">
      <dsp:nvSpPr>
        <dsp:cNvPr id="0" name=""/>
        <dsp:cNvSpPr/>
      </dsp:nvSpPr>
      <dsp:spPr>
        <a:xfrm>
          <a:off x="6889771" y="1741291"/>
          <a:ext cx="636909" cy="404437"/>
        </a:xfrm>
        <a:prstGeom prst="roundRect">
          <a:avLst>
            <a:gd name="adj" fmla="val 10000"/>
          </a:avLst>
        </a:prstGeom>
        <a:solidFill>
          <a:srgbClr val="CC66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images</a:t>
          </a:r>
          <a:endParaRPr lang="en-US" sz="18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901617" y="1753137"/>
        <a:ext cx="613217" cy="380745"/>
      </dsp:txXfrm>
    </dsp:sp>
    <dsp:sp modelId="{C6BF5F28-1360-4B20-95F1-985DF6B9CC7A}">
      <dsp:nvSpPr>
        <dsp:cNvPr id="0" name=""/>
        <dsp:cNvSpPr/>
      </dsp:nvSpPr>
      <dsp:spPr>
        <a:xfrm>
          <a:off x="5559372" y="2487842"/>
          <a:ext cx="770661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BF82-0C65-4E0C-9D16-B2442D954074}">
      <dsp:nvSpPr>
        <dsp:cNvPr id="0" name=""/>
        <dsp:cNvSpPr/>
      </dsp:nvSpPr>
      <dsp:spPr>
        <a:xfrm>
          <a:off x="5630140" y="2555071"/>
          <a:ext cx="770661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accent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saleBanner.jpg</a:t>
          </a:r>
          <a:endParaRPr lang="en-US" sz="900" b="0" kern="1200" dirty="0">
            <a:solidFill>
              <a:schemeClr val="accent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5641986" y="2566917"/>
        <a:ext cx="746969" cy="380745"/>
      </dsp:txXfrm>
    </dsp:sp>
    <dsp:sp modelId="{2273B781-09B2-4622-9DF2-86E6BCA2271D}">
      <dsp:nvSpPr>
        <dsp:cNvPr id="0" name=""/>
        <dsp:cNvSpPr/>
      </dsp:nvSpPr>
      <dsp:spPr>
        <a:xfrm>
          <a:off x="6429462" y="248784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1631-B7F5-4E12-A91B-777216003284}">
      <dsp:nvSpPr>
        <dsp:cNvPr id="0" name=""/>
        <dsp:cNvSpPr/>
      </dsp:nvSpPr>
      <dsp:spPr>
        <a:xfrm>
          <a:off x="6500230" y="255507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employees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512076" y="2566917"/>
        <a:ext cx="613217" cy="380745"/>
      </dsp:txXfrm>
    </dsp:sp>
    <dsp:sp modelId="{C92C2510-BF55-4915-99CD-01B76CE14118}">
      <dsp:nvSpPr>
        <dsp:cNvPr id="0" name=""/>
        <dsp:cNvSpPr/>
      </dsp:nvSpPr>
      <dsp:spPr>
        <a:xfrm>
          <a:off x="5938162" y="312890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C1E39-7DBE-434F-831A-B2D0ED9A453B}">
      <dsp:nvSpPr>
        <dsp:cNvPr id="0" name=""/>
        <dsp:cNvSpPr/>
      </dsp:nvSpPr>
      <dsp:spPr>
        <a:xfrm>
          <a:off x="6008930" y="31961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joe.jpg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020776" y="3207977"/>
        <a:ext cx="613217" cy="380745"/>
      </dsp:txXfrm>
    </dsp:sp>
    <dsp:sp modelId="{BD9CAD91-8C1B-471F-AE35-EC02A5C4D5A8}">
      <dsp:nvSpPr>
        <dsp:cNvPr id="0" name=""/>
        <dsp:cNvSpPr/>
      </dsp:nvSpPr>
      <dsp:spPr>
        <a:xfrm>
          <a:off x="6609403" y="3128890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202C-6922-4DE7-B149-F84FD27209F2}">
      <dsp:nvSpPr>
        <dsp:cNvPr id="0" name=""/>
        <dsp:cNvSpPr/>
      </dsp:nvSpPr>
      <dsp:spPr>
        <a:xfrm>
          <a:off x="6680171" y="3196119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jill.jpg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692017" y="3207965"/>
        <a:ext cx="613217" cy="380745"/>
      </dsp:txXfrm>
    </dsp:sp>
    <dsp:sp modelId="{D717EFCB-E108-4A48-9B3F-8112DE16819A}">
      <dsp:nvSpPr>
        <dsp:cNvPr id="0" name=""/>
        <dsp:cNvSpPr/>
      </dsp:nvSpPr>
      <dsp:spPr>
        <a:xfrm>
          <a:off x="7584922" y="248162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B1F6-6D4C-40DF-8D40-6E83FF0D9D45}">
      <dsp:nvSpPr>
        <dsp:cNvPr id="0" name=""/>
        <dsp:cNvSpPr/>
      </dsp:nvSpPr>
      <dsp:spPr>
        <a:xfrm>
          <a:off x="7655690" y="254885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667536" y="2560697"/>
        <a:ext cx="613217" cy="380745"/>
      </dsp:txXfrm>
    </dsp:sp>
    <dsp:sp modelId="{495E03C1-E149-43D4-BFF5-825AADF2E42B}">
      <dsp:nvSpPr>
        <dsp:cNvPr id="0" name=""/>
        <dsp:cNvSpPr/>
      </dsp:nvSpPr>
      <dsp:spPr>
        <a:xfrm>
          <a:off x="7302878" y="3120886"/>
          <a:ext cx="700600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18C2-6C51-4D1C-82C7-BE5622E3C11E}">
      <dsp:nvSpPr>
        <dsp:cNvPr id="0" name=""/>
        <dsp:cNvSpPr/>
      </dsp:nvSpPr>
      <dsp:spPr>
        <a:xfrm>
          <a:off x="7373646" y="3188115"/>
          <a:ext cx="700600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product1.jpg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7385492" y="3199961"/>
        <a:ext cx="676908" cy="380745"/>
      </dsp:txXfrm>
    </dsp:sp>
    <dsp:sp modelId="{2180BE5E-DD0B-4E4D-A7B2-2672C135D8F9}">
      <dsp:nvSpPr>
        <dsp:cNvPr id="0" name=""/>
        <dsp:cNvSpPr/>
      </dsp:nvSpPr>
      <dsp:spPr>
        <a:xfrm>
          <a:off x="8080591" y="3120886"/>
          <a:ext cx="700600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2E6B-48C2-4BC5-AB0C-3DB5ACCBD9DD}">
      <dsp:nvSpPr>
        <dsp:cNvPr id="0" name=""/>
        <dsp:cNvSpPr/>
      </dsp:nvSpPr>
      <dsp:spPr>
        <a:xfrm>
          <a:off x="8151359" y="3188115"/>
          <a:ext cx="700600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product2.jpg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8163205" y="3199961"/>
        <a:ext cx="676908" cy="380745"/>
      </dsp:txXfrm>
    </dsp:sp>
    <dsp:sp modelId="{010F1DF3-BFF1-4A91-9C9F-6C2B3CB7CF45}">
      <dsp:nvSpPr>
        <dsp:cNvPr id="0" name=""/>
        <dsp:cNvSpPr/>
      </dsp:nvSpPr>
      <dsp:spPr>
        <a:xfrm>
          <a:off x="2112470" y="1674066"/>
          <a:ext cx="7893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C41B-6611-497A-8593-373A4CB4B04B}">
      <dsp:nvSpPr>
        <dsp:cNvPr id="0" name=""/>
        <dsp:cNvSpPr/>
      </dsp:nvSpPr>
      <dsp:spPr>
        <a:xfrm>
          <a:off x="2183238" y="1741295"/>
          <a:ext cx="7893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Dubai Light" panose="020B0303030403030204" pitchFamily="34" charset="-78"/>
              <a:cs typeface="Dubai Light" panose="020B0303030403030204" pitchFamily="34" charset="-78"/>
            </a:rPr>
            <a:t>contactUs.htm</a:t>
          </a:r>
          <a:endParaRPr lang="en-US" sz="900" kern="1200" dirty="0">
            <a:solidFill>
              <a:schemeClr val="tx1"/>
            </a:solidFill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195084" y="1753141"/>
        <a:ext cx="765617" cy="380745"/>
      </dsp:txXfrm>
    </dsp:sp>
    <dsp:sp modelId="{3B05C3DF-ABB6-40BA-852C-2BEF01A519AB}">
      <dsp:nvSpPr>
        <dsp:cNvPr id="0" name=""/>
        <dsp:cNvSpPr/>
      </dsp:nvSpPr>
      <dsp:spPr>
        <a:xfrm>
          <a:off x="1332808" y="1674066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7AB5-0905-42BB-99D6-EAE81FC392C3}">
      <dsp:nvSpPr>
        <dsp:cNvPr id="0" name=""/>
        <dsp:cNvSpPr/>
      </dsp:nvSpPr>
      <dsp:spPr>
        <a:xfrm>
          <a:off x="1403576" y="1741295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products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415422" y="1753141"/>
        <a:ext cx="613217" cy="380745"/>
      </dsp:txXfrm>
    </dsp:sp>
    <dsp:sp modelId="{483FE5FD-ABD7-4515-8D54-9E9FC8497703}">
      <dsp:nvSpPr>
        <dsp:cNvPr id="0" name=""/>
        <dsp:cNvSpPr/>
      </dsp:nvSpPr>
      <dsp:spPr>
        <a:xfrm>
          <a:off x="391224" y="24787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89D0-8A5B-474B-82EA-7526865790B7}">
      <dsp:nvSpPr>
        <dsp:cNvPr id="0" name=""/>
        <dsp:cNvSpPr/>
      </dsp:nvSpPr>
      <dsp:spPr>
        <a:xfrm>
          <a:off x="461992" y="254593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dresses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73838" y="2557777"/>
        <a:ext cx="613217" cy="380745"/>
      </dsp:txXfrm>
    </dsp:sp>
    <dsp:sp modelId="{7F524EFC-D600-481E-B57C-33097DFC088B}">
      <dsp:nvSpPr>
        <dsp:cNvPr id="0" name=""/>
        <dsp:cNvSpPr/>
      </dsp:nvSpPr>
      <dsp:spPr>
        <a:xfrm>
          <a:off x="323660" y="315437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76AE-7963-4531-B6B2-49EF6CEC9E69}">
      <dsp:nvSpPr>
        <dsp:cNvPr id="0" name=""/>
        <dsp:cNvSpPr/>
      </dsp:nvSpPr>
      <dsp:spPr>
        <a:xfrm>
          <a:off x="394428" y="3221603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gowns.htm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406274" y="3233449"/>
        <a:ext cx="613217" cy="380745"/>
      </dsp:txXfrm>
    </dsp:sp>
    <dsp:sp modelId="{C19172C4-DDED-40ED-828C-13CE79FBB729}">
      <dsp:nvSpPr>
        <dsp:cNvPr id="0" name=""/>
        <dsp:cNvSpPr/>
      </dsp:nvSpPr>
      <dsp:spPr>
        <a:xfrm>
          <a:off x="1066904" y="3154377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B9D7-02B8-460A-AE3F-A4B1C054EDD9}">
      <dsp:nvSpPr>
        <dsp:cNvPr id="0" name=""/>
        <dsp:cNvSpPr/>
      </dsp:nvSpPr>
      <dsp:spPr>
        <a:xfrm>
          <a:off x="1137671" y="3221607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leasure.htm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149517" y="3233453"/>
        <a:ext cx="613217" cy="380745"/>
      </dsp:txXfrm>
    </dsp:sp>
    <dsp:sp modelId="{A686E726-6003-417A-B516-111241D3B89F}">
      <dsp:nvSpPr>
        <dsp:cNvPr id="0" name=""/>
        <dsp:cNvSpPr/>
      </dsp:nvSpPr>
      <dsp:spPr>
        <a:xfrm>
          <a:off x="2260717" y="24787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4794-C051-4B4C-9A96-07B3AFAB5222}">
      <dsp:nvSpPr>
        <dsp:cNvPr id="0" name=""/>
        <dsp:cNvSpPr/>
      </dsp:nvSpPr>
      <dsp:spPr>
        <a:xfrm>
          <a:off x="2331485" y="2545931"/>
          <a:ext cx="636909" cy="404437"/>
        </a:xfrm>
        <a:prstGeom prst="roundRect">
          <a:avLst>
            <a:gd name="adj" fmla="val 10000"/>
          </a:avLst>
        </a:prstGeom>
        <a:solidFill>
          <a:srgbClr val="CC66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shoes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343331" y="2557777"/>
        <a:ext cx="613217" cy="380745"/>
      </dsp:txXfrm>
    </dsp:sp>
    <dsp:sp modelId="{B149FA22-CB1F-42D1-B669-CFB2E616138A}">
      <dsp:nvSpPr>
        <dsp:cNvPr id="0" name=""/>
        <dsp:cNvSpPr/>
      </dsp:nvSpPr>
      <dsp:spPr>
        <a:xfrm>
          <a:off x="1816140" y="31795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62E0-13F6-405A-8240-64D1FE5F6184}">
      <dsp:nvSpPr>
        <dsp:cNvPr id="0" name=""/>
        <dsp:cNvSpPr/>
      </dsp:nvSpPr>
      <dsp:spPr>
        <a:xfrm>
          <a:off x="1886908" y="32467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sandals.htm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1898754" y="3258577"/>
        <a:ext cx="613217" cy="380745"/>
      </dsp:txXfrm>
    </dsp:sp>
    <dsp:sp modelId="{6CA1B368-6DAF-469C-AC71-FA804F807176}">
      <dsp:nvSpPr>
        <dsp:cNvPr id="0" name=""/>
        <dsp:cNvSpPr/>
      </dsp:nvSpPr>
      <dsp:spPr>
        <a:xfrm>
          <a:off x="2557104" y="317950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166C-9A98-4162-ABFA-7D804D4DB686}">
      <dsp:nvSpPr>
        <dsp:cNvPr id="0" name=""/>
        <dsp:cNvSpPr/>
      </dsp:nvSpPr>
      <dsp:spPr>
        <a:xfrm>
          <a:off x="2627871" y="3246731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heels.htm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2639717" y="3258577"/>
        <a:ext cx="613217" cy="380745"/>
      </dsp:txXfrm>
    </dsp:sp>
    <dsp:sp modelId="{81BBAA7F-4328-4BD7-9FE9-EB65E341D05A}">
      <dsp:nvSpPr>
        <dsp:cNvPr id="0" name=""/>
        <dsp:cNvSpPr/>
      </dsp:nvSpPr>
      <dsp:spPr>
        <a:xfrm>
          <a:off x="538831" y="1674062"/>
          <a:ext cx="636909" cy="40443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935-395C-4B3D-89EB-13216793E40B}">
      <dsp:nvSpPr>
        <dsp:cNvPr id="0" name=""/>
        <dsp:cNvSpPr/>
      </dsp:nvSpPr>
      <dsp:spPr>
        <a:xfrm>
          <a:off x="609599" y="1741291"/>
          <a:ext cx="636909" cy="404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Dubai Light" panose="020B0303030403030204" pitchFamily="34" charset="-78"/>
              <a:cs typeface="Dubai Light" panose="020B0303030403030204" pitchFamily="34" charset="-78"/>
            </a:rPr>
            <a:t>index.htm</a:t>
          </a:r>
          <a:endParaRPr lang="en-US" sz="900" kern="1200" dirty="0">
            <a:latin typeface="Dubai Light" panose="020B0303030403030204" pitchFamily="34" charset="-78"/>
            <a:cs typeface="Dubai Light" panose="020B0303030403030204" pitchFamily="34" charset="-78"/>
          </a:endParaRPr>
        </a:p>
      </dsp:txBody>
      <dsp:txXfrm>
        <a:off x="621445" y="1753137"/>
        <a:ext cx="613217" cy="38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1A344E-A21F-40F2-B259-8858DFDC8D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1254CA-9702-4C8E-911C-FB22397A4A4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99340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419600" y="2895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</a:t>
            </a:r>
          </a:p>
          <a:p>
            <a:r>
              <a:rPr lang="en-US" dirty="0" smtClean="0"/>
              <a:t>(of your repository)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86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Path: </a:t>
            </a:r>
            <a:r>
              <a:rPr lang="en-US" dirty="0" smtClean="0">
                <a:solidFill>
                  <a:schemeClr val="accent1"/>
                </a:solidFill>
              </a:rPr>
              <a:t>http://leMonde.fr/images/saleBanner.jpg</a:t>
            </a:r>
          </a:p>
          <a:p>
            <a:r>
              <a:rPr lang="en-US" dirty="0" smtClean="0"/>
              <a:t>Relative Path (from the index.htm file):   </a:t>
            </a:r>
            <a:r>
              <a:rPr lang="en-US" dirty="0" smtClean="0">
                <a:solidFill>
                  <a:schemeClr val="accent1"/>
                </a:solidFill>
              </a:rPr>
              <a:t>../images/saleBanner.jpg</a:t>
            </a:r>
          </a:p>
        </p:txBody>
      </p:sp>
    </p:spTree>
    <p:extLst>
      <p:ext uri="{BB962C8B-B14F-4D97-AF65-F5344CB8AC3E}">
        <p14:creationId xmlns:p14="http://schemas.microsoft.com/office/powerpoint/2010/main" val="3397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76232"/>
              </p:ext>
            </p:extLst>
          </p:nvPr>
        </p:nvGraphicFramePr>
        <p:xfrm>
          <a:off x="0" y="1905000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Directories let us set permissions for who/what can access certain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16765"/>
              </p:ext>
            </p:extLst>
          </p:nvPr>
        </p:nvGraphicFramePr>
        <p:xfrm>
          <a:off x="0" y="1905000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Directories let us set permissions for who/what can access certain files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24800" y="3429000"/>
            <a:ext cx="1219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Filenames and paths matter!!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Homepage must be named index.htm</a:t>
            </a:r>
          </a:p>
          <a:p>
            <a:r>
              <a:rPr lang="en-US" dirty="0" smtClean="0"/>
              <a:t>index.htm must be at the </a:t>
            </a:r>
            <a:r>
              <a:rPr lang="en-US" u="sng" dirty="0" smtClean="0"/>
              <a:t>root</a:t>
            </a:r>
            <a:r>
              <a:rPr lang="en-US" dirty="0" smtClean="0"/>
              <a:t> of the directory structure</a:t>
            </a:r>
          </a:p>
          <a:p>
            <a:pPr lvl="1"/>
            <a:r>
              <a:rPr lang="en-US" dirty="0" smtClean="0"/>
              <a:t>If it’s inside a subdirectory, it won’t be found and you’ll get a 404 file not found error!</a:t>
            </a:r>
          </a:p>
        </p:txBody>
      </p:sp>
    </p:spTree>
    <p:extLst>
      <p:ext uri="{BB962C8B-B14F-4D97-AF65-F5344CB8AC3E}">
        <p14:creationId xmlns:p14="http://schemas.microsoft.com/office/powerpoint/2010/main" val="21011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Filenames and paths matter!!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your images aren’t displaying, check the path and name!</a:t>
            </a:r>
          </a:p>
          <a:p>
            <a:r>
              <a:rPr lang="en-US" dirty="0"/>
              <a:t>On many (most) systems, the names are case sensitive, so the </a:t>
            </a:r>
            <a:r>
              <a:rPr lang="en-US" dirty="0" smtClean="0"/>
              <a:t>CSS directory </a:t>
            </a:r>
            <a:r>
              <a:rPr lang="en-US" dirty="0"/>
              <a:t>is different from the </a:t>
            </a:r>
            <a:r>
              <a:rPr lang="en-US" dirty="0" err="1" smtClean="0"/>
              <a:t>css</a:t>
            </a:r>
            <a:r>
              <a:rPr lang="en-US" dirty="0" smtClean="0"/>
              <a:t>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298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Filenames and paths matter!!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used to using certain naming conventions:</a:t>
            </a:r>
          </a:p>
          <a:p>
            <a:pPr lvl="1"/>
            <a:r>
              <a:rPr lang="en-US" dirty="0" smtClean="0"/>
              <a:t>camel case: myFileNameHasHumps.js</a:t>
            </a:r>
          </a:p>
          <a:p>
            <a:pPr lvl="1"/>
            <a:r>
              <a:rPr lang="en-US" dirty="0" smtClean="0"/>
              <a:t>underscores: my_file_name_has_underscores.htm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ashes: my-file-name-has-dashes.htm</a:t>
            </a:r>
          </a:p>
          <a:p>
            <a:pPr marL="2743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7432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NEVER HAVE SPACES IN NAMES!!!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Make your code easy to read </a:t>
            </a:r>
            <a:br>
              <a:rPr lang="en-US" sz="4000" dirty="0" smtClean="0"/>
            </a:br>
            <a:r>
              <a:rPr lang="en-US" sz="4000" dirty="0" smtClean="0"/>
              <a:t>and understand!!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comment to explain and break up code</a:t>
            </a:r>
          </a:p>
          <a:p>
            <a:r>
              <a:rPr lang="en-US" dirty="0" smtClean="0"/>
              <a:t>Use whitespace (blank lines) to break up code</a:t>
            </a:r>
          </a:p>
          <a:p>
            <a:r>
              <a:rPr lang="en-US" dirty="0" smtClean="0"/>
              <a:t>Use whitespace (tab/indent) for nested </a:t>
            </a:r>
            <a:r>
              <a:rPr lang="en-US" dirty="0"/>
              <a:t>elements</a:t>
            </a:r>
          </a:p>
          <a:p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7" y="3733800"/>
            <a:ext cx="53530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Make your code easy to read </a:t>
            </a:r>
            <a:br>
              <a:rPr lang="en-US" sz="4000" dirty="0" smtClean="0"/>
            </a:br>
            <a:r>
              <a:rPr lang="en-US" sz="4000" dirty="0" smtClean="0"/>
              <a:t>and understand!!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comment to explain and break up code</a:t>
            </a:r>
          </a:p>
          <a:p>
            <a:r>
              <a:rPr lang="en-US" dirty="0"/>
              <a:t>Use whitespace (blank lines) to break up code</a:t>
            </a:r>
          </a:p>
          <a:p>
            <a:r>
              <a:rPr lang="en-US" dirty="0" smtClean="0"/>
              <a:t>Indent nested elements</a:t>
            </a:r>
          </a:p>
          <a:p>
            <a:r>
              <a:rPr lang="en-US" dirty="0" smtClean="0"/>
              <a:t>Break up long style sheets into multiple sheets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4480249"/>
            <a:ext cx="3495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2"/>
          <a:stretch/>
        </p:blipFill>
        <p:spPr bwMode="auto">
          <a:xfrm>
            <a:off x="2667000" y="4099249"/>
            <a:ext cx="349567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of location &amp;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Pages is on a separate page</a:t>
            </a:r>
          </a:p>
          <a:p>
            <a:r>
              <a:rPr lang="en-US" dirty="0" smtClean="0"/>
              <a:t>master/slave no longer used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Set your source to </a:t>
            </a:r>
            <a:r>
              <a:rPr lang="en-US" dirty="0" smtClean="0">
                <a:solidFill>
                  <a:srgbClr val="FF0000"/>
                </a:solidFill>
              </a:rPr>
              <a:t>main branch </a:t>
            </a:r>
            <a:r>
              <a:rPr lang="en-US" dirty="0" smtClean="0"/>
              <a:t>(not master)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68754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overall questions, you can continue working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Deliverable 3 of Team Project</a:t>
            </a:r>
          </a:p>
          <a:p>
            <a:pPr lvl="1"/>
            <a:r>
              <a:rPr lang="en-US" dirty="0" smtClean="0"/>
              <a:t>Participation 2</a:t>
            </a:r>
          </a:p>
          <a:p>
            <a:pPr lvl="1"/>
            <a:r>
              <a:rPr lang="en-US" dirty="0" smtClean="0"/>
              <a:t>Individual Project (Le Wagon module)</a:t>
            </a:r>
          </a:p>
          <a:p>
            <a:pPr lvl="1"/>
            <a:endParaRPr lang="en-US" dirty="0"/>
          </a:p>
          <a:p>
            <a:r>
              <a:rPr lang="en-US" dirty="0" smtClean="0"/>
              <a:t>I’ll </a:t>
            </a:r>
            <a:r>
              <a:rPr lang="en-US" dirty="0" smtClean="0"/>
              <a:t>come around to help people with questions or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far…The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company/brand</a:t>
            </a:r>
          </a:p>
          <a:p>
            <a:r>
              <a:rPr lang="en-US" dirty="0" smtClean="0"/>
              <a:t>Understand the purpose of the website</a:t>
            </a:r>
          </a:p>
          <a:p>
            <a:r>
              <a:rPr lang="en-US" dirty="0" smtClean="0"/>
              <a:t>Understand the audience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Look and feel</a:t>
            </a:r>
          </a:p>
          <a:p>
            <a:pPr lvl="1"/>
            <a:r>
              <a:rPr lang="en-US" dirty="0" smtClean="0"/>
              <a:t>User journey/flow</a:t>
            </a:r>
          </a:p>
          <a:p>
            <a:pPr lvl="1"/>
            <a:r>
              <a:rPr lang="en-US" dirty="0" smtClean="0"/>
              <a:t>Mockup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your Design (D3)</a:t>
            </a:r>
          </a:p>
          <a:p>
            <a:r>
              <a:rPr lang="en-US" dirty="0"/>
              <a:t>Learning to Code </a:t>
            </a:r>
            <a:endParaRPr lang="en-US" dirty="0" smtClean="0"/>
          </a:p>
          <a:p>
            <a:pPr lvl="1"/>
            <a:r>
              <a:rPr lang="en-US" dirty="0" smtClean="0"/>
              <a:t>Web </a:t>
            </a:r>
            <a:r>
              <a:rPr lang="en-US" dirty="0"/>
              <a:t>Programming </a:t>
            </a:r>
            <a:r>
              <a:rPr lang="en-US" dirty="0" smtClean="0"/>
              <a:t>Foundations (P2: LI Learning)</a:t>
            </a:r>
            <a:endParaRPr lang="en-US" dirty="0"/>
          </a:p>
          <a:p>
            <a:pPr lvl="1"/>
            <a:r>
              <a:rPr lang="en-US" dirty="0"/>
              <a:t>Individual Project</a:t>
            </a:r>
          </a:p>
          <a:p>
            <a:pPr lvl="2"/>
            <a:r>
              <a:rPr lang="en-US" dirty="0" smtClean="0"/>
              <a:t>Le Wagon Intro to Web Development	</a:t>
            </a:r>
          </a:p>
          <a:p>
            <a:pPr lvl="3"/>
            <a:r>
              <a:rPr lang="en-US" dirty="0" smtClean="0"/>
              <a:t>HTML: Structure &amp; Content</a:t>
            </a:r>
          </a:p>
          <a:p>
            <a:pPr lvl="3"/>
            <a:r>
              <a:rPr lang="en-US" dirty="0" smtClean="0"/>
              <a:t>CSS: Design</a:t>
            </a:r>
          </a:p>
        </p:txBody>
      </p:sp>
    </p:spTree>
    <p:extLst>
      <p:ext uri="{BB962C8B-B14F-4D97-AF65-F5344CB8AC3E}">
        <p14:creationId xmlns:p14="http://schemas.microsoft.com/office/powerpoint/2010/main" val="5098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your Design (D3)</a:t>
            </a:r>
          </a:p>
          <a:p>
            <a:r>
              <a:rPr lang="en-US" dirty="0"/>
              <a:t>Learning to Code </a:t>
            </a:r>
            <a:endParaRPr lang="en-US" dirty="0" smtClean="0"/>
          </a:p>
          <a:p>
            <a:pPr lvl="1"/>
            <a:r>
              <a:rPr lang="en-US" dirty="0" smtClean="0"/>
              <a:t>Web </a:t>
            </a:r>
            <a:r>
              <a:rPr lang="en-US" dirty="0"/>
              <a:t>Programming </a:t>
            </a:r>
            <a:r>
              <a:rPr lang="en-US" dirty="0" smtClean="0"/>
              <a:t>Foundations (P2: LI Learning)</a:t>
            </a:r>
            <a:endParaRPr lang="en-US" dirty="0"/>
          </a:p>
          <a:p>
            <a:pPr lvl="1"/>
            <a:r>
              <a:rPr lang="en-US" dirty="0"/>
              <a:t>Individual Project</a:t>
            </a:r>
          </a:p>
          <a:p>
            <a:pPr lvl="2"/>
            <a:r>
              <a:rPr lang="en-US" dirty="0" smtClean="0"/>
              <a:t>Le Wagon Intro to Web Development	</a:t>
            </a:r>
          </a:p>
          <a:p>
            <a:pPr lvl="3"/>
            <a:r>
              <a:rPr lang="en-US" dirty="0" smtClean="0"/>
              <a:t>HTML: Structure &amp; Content</a:t>
            </a:r>
          </a:p>
          <a:p>
            <a:pPr lvl="3"/>
            <a:r>
              <a:rPr lang="en-US" dirty="0" smtClean="0"/>
              <a:t>CSS: Design</a:t>
            </a:r>
          </a:p>
        </p:txBody>
      </p:sp>
    </p:spTree>
    <p:extLst>
      <p:ext uri="{BB962C8B-B14F-4D97-AF65-F5344CB8AC3E}">
        <p14:creationId xmlns:p14="http://schemas.microsoft.com/office/powerpoint/2010/main" val="4540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some concepts that might not be clear </a:t>
            </a:r>
          </a:p>
          <a:p>
            <a:r>
              <a:rPr lang="en-US" dirty="0" smtClean="0"/>
              <a:t>Explain the next steps beyond the LW module</a:t>
            </a:r>
          </a:p>
          <a:p>
            <a:pPr lvl="1"/>
            <a:r>
              <a:rPr lang="en-US" dirty="0"/>
              <a:t>Directory </a:t>
            </a:r>
            <a:r>
              <a:rPr lang="en-US" dirty="0" smtClean="0"/>
              <a:t>Structure (and why it matters)</a:t>
            </a:r>
            <a:endParaRPr lang="en-US" dirty="0"/>
          </a:p>
          <a:p>
            <a:pPr lvl="2"/>
            <a:r>
              <a:rPr lang="en-US" dirty="0" smtClean="0"/>
              <a:t>Having more than one page on your site</a:t>
            </a:r>
          </a:p>
          <a:p>
            <a:pPr lvl="2"/>
            <a:r>
              <a:rPr lang="en-US" dirty="0" smtClean="0"/>
              <a:t>Developing your CSS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1909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419600" y="2895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</a:t>
            </a:r>
          </a:p>
          <a:p>
            <a:r>
              <a:rPr lang="en-US" dirty="0" smtClean="0"/>
              <a:t>(of your repository)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715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path – from current directory</a:t>
            </a:r>
          </a:p>
          <a:p>
            <a:r>
              <a:rPr lang="en-US" dirty="0" smtClean="0"/>
              <a:t>Absolute path – full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480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419600" y="2895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</a:t>
            </a:r>
          </a:p>
          <a:p>
            <a:r>
              <a:rPr lang="en-US" dirty="0" smtClean="0"/>
              <a:t>(of your repository)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867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Path: </a:t>
            </a:r>
            <a:r>
              <a:rPr lang="en-US" dirty="0" smtClean="0">
                <a:solidFill>
                  <a:schemeClr val="accent1"/>
                </a:solidFill>
              </a:rPr>
              <a:t>http://leMonde.fr/contactUs.htm</a:t>
            </a:r>
          </a:p>
          <a:p>
            <a:r>
              <a:rPr lang="en-US" dirty="0" smtClean="0"/>
              <a:t>Relative Path (from the index.htm file):   </a:t>
            </a:r>
            <a:r>
              <a:rPr lang="en-US" dirty="0" smtClean="0">
                <a:solidFill>
                  <a:schemeClr val="accent1"/>
                </a:solidFill>
              </a:rPr>
              <a:t>contactUs.htm</a:t>
            </a:r>
          </a:p>
        </p:txBody>
      </p:sp>
    </p:spTree>
    <p:extLst>
      <p:ext uri="{BB962C8B-B14F-4D97-AF65-F5344CB8AC3E}">
        <p14:creationId xmlns:p14="http://schemas.microsoft.com/office/powerpoint/2010/main" val="15672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4107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419600" y="2895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</a:t>
            </a:r>
          </a:p>
          <a:p>
            <a:r>
              <a:rPr lang="en-US" dirty="0" smtClean="0"/>
              <a:t>(of your repository)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86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Path: </a:t>
            </a:r>
            <a:r>
              <a:rPr lang="en-US" dirty="0" smtClean="0">
                <a:solidFill>
                  <a:schemeClr val="accent1"/>
                </a:solidFill>
              </a:rPr>
              <a:t>http://leMonde.fr/images/saleBanner.jpg</a:t>
            </a:r>
          </a:p>
          <a:p>
            <a:r>
              <a:rPr lang="en-US" dirty="0" smtClean="0"/>
              <a:t>Relative Path (from the index.htm file):   </a:t>
            </a:r>
            <a:r>
              <a:rPr lang="en-US" dirty="0" smtClean="0">
                <a:solidFill>
                  <a:schemeClr val="accent1"/>
                </a:solidFill>
              </a:rPr>
              <a:t>/images/saleBanner.jpg</a:t>
            </a:r>
          </a:p>
        </p:txBody>
      </p:sp>
    </p:spTree>
    <p:extLst>
      <p:ext uri="{BB962C8B-B14F-4D97-AF65-F5344CB8AC3E}">
        <p14:creationId xmlns:p14="http://schemas.microsoft.com/office/powerpoint/2010/main" val="21995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&amp; Paths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74443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419600" y="28956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667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</a:t>
            </a:r>
          </a:p>
          <a:p>
            <a:r>
              <a:rPr lang="en-US" dirty="0" smtClean="0"/>
              <a:t>(of your repository)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86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Path: </a:t>
            </a:r>
            <a:r>
              <a:rPr lang="en-US" dirty="0" smtClean="0">
                <a:solidFill>
                  <a:schemeClr val="accent1"/>
                </a:solidFill>
              </a:rPr>
              <a:t>leMonde.fr/images/saleBanner.jpg</a:t>
            </a:r>
          </a:p>
          <a:p>
            <a:r>
              <a:rPr lang="en-US" dirty="0" smtClean="0"/>
              <a:t>Relative Path (from the index.htm file):   </a:t>
            </a:r>
            <a:r>
              <a:rPr lang="en-US" dirty="0" smtClean="0">
                <a:solidFill>
                  <a:schemeClr val="accent1"/>
                </a:solidFill>
              </a:rPr>
              <a:t>/images/saleBanner.jpg</a:t>
            </a:r>
          </a:p>
        </p:txBody>
      </p:sp>
    </p:spTree>
    <p:extLst>
      <p:ext uri="{BB962C8B-B14F-4D97-AF65-F5344CB8AC3E}">
        <p14:creationId xmlns:p14="http://schemas.microsoft.com/office/powerpoint/2010/main" val="42658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</TotalTime>
  <Words>636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Digital Technology</vt:lpstr>
      <vt:lpstr>So far…The Design Phase</vt:lpstr>
      <vt:lpstr>Now…</vt:lpstr>
      <vt:lpstr>Where Are You??</vt:lpstr>
      <vt:lpstr>Today</vt:lpstr>
      <vt:lpstr>Directory Structure &amp; Paths</vt:lpstr>
      <vt:lpstr>Directory Structure &amp; Paths</vt:lpstr>
      <vt:lpstr>Directory Structure &amp; Paths</vt:lpstr>
      <vt:lpstr>Directory Structure &amp; Paths</vt:lpstr>
      <vt:lpstr>Directory Structure &amp; Paths</vt:lpstr>
      <vt:lpstr>Directory Structure &amp; Paths</vt:lpstr>
      <vt:lpstr>Directory Structure &amp; Paths</vt:lpstr>
      <vt:lpstr>Filenames and paths matter!!</vt:lpstr>
      <vt:lpstr>Filenames and paths matter!!</vt:lpstr>
      <vt:lpstr>Filenames and paths matter!!</vt:lpstr>
      <vt:lpstr>Make your code easy to read  and understand!!</vt:lpstr>
      <vt:lpstr>Make your code easy to read  and understand!!</vt:lpstr>
      <vt:lpstr>Change of location &amp; terminology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</dc:title>
  <dc:creator>jziegelmayer</dc:creator>
  <cp:lastModifiedBy>jziegelmayer</cp:lastModifiedBy>
  <cp:revision>18</cp:revision>
  <dcterms:created xsi:type="dcterms:W3CDTF">2021-10-03T09:43:59Z</dcterms:created>
  <dcterms:modified xsi:type="dcterms:W3CDTF">2021-10-03T12:52:43Z</dcterms:modified>
</cp:coreProperties>
</file>