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0397E1-FF59-4310-B394-F92B14B22C84}" v="50" dt="2021-09-10T14:03:08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CF30AF-15E4-438B-9910-6BB9FF003927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001C485-9D8E-4503-9248-0A3EFDBB6F2D}">
      <dgm:prSet/>
      <dgm:spPr/>
      <dgm:t>
        <a:bodyPr/>
        <a:lstStyle/>
        <a:p>
          <a:r>
            <a:rPr lang="en-IN" b="0" i="0"/>
            <a:t>Data Preprocessing</a:t>
          </a:r>
          <a:endParaRPr lang="en-US"/>
        </a:p>
      </dgm:t>
    </dgm:pt>
    <dgm:pt modelId="{E99B64CB-2BCC-4512-9097-B274832CBBE1}" type="parTrans" cxnId="{D568BE6F-0FE3-464F-9AF7-2C73B27F3024}">
      <dgm:prSet/>
      <dgm:spPr/>
      <dgm:t>
        <a:bodyPr/>
        <a:lstStyle/>
        <a:p>
          <a:endParaRPr lang="en-US"/>
        </a:p>
      </dgm:t>
    </dgm:pt>
    <dgm:pt modelId="{F492C2B6-A46F-48C1-AE67-A16E9E2786D0}" type="sibTrans" cxnId="{D568BE6F-0FE3-464F-9AF7-2C73B27F3024}">
      <dgm:prSet/>
      <dgm:spPr/>
      <dgm:t>
        <a:bodyPr/>
        <a:lstStyle/>
        <a:p>
          <a:endParaRPr lang="en-US"/>
        </a:p>
      </dgm:t>
    </dgm:pt>
    <dgm:pt modelId="{8A7A8026-C5E1-405B-AE82-C0ABBAA28F36}">
      <dgm:prSet/>
      <dgm:spPr/>
      <dgm:t>
        <a:bodyPr/>
        <a:lstStyle/>
        <a:p>
          <a:r>
            <a:rPr lang="en-IN" b="0" i="0" dirty="0"/>
            <a:t>Feature Engineering</a:t>
          </a:r>
          <a:endParaRPr lang="en-US" dirty="0"/>
        </a:p>
      </dgm:t>
    </dgm:pt>
    <dgm:pt modelId="{A05C7107-E1DF-4BD9-A1E9-10A532270EDA}" type="parTrans" cxnId="{63D763E8-1B20-464B-A1AB-F42E2B297436}">
      <dgm:prSet/>
      <dgm:spPr/>
      <dgm:t>
        <a:bodyPr/>
        <a:lstStyle/>
        <a:p>
          <a:endParaRPr lang="en-US"/>
        </a:p>
      </dgm:t>
    </dgm:pt>
    <dgm:pt modelId="{C2CDEF93-F14D-43BC-95A0-36DAEC075BAF}" type="sibTrans" cxnId="{63D763E8-1B20-464B-A1AB-F42E2B297436}">
      <dgm:prSet/>
      <dgm:spPr/>
      <dgm:t>
        <a:bodyPr/>
        <a:lstStyle/>
        <a:p>
          <a:endParaRPr lang="en-US"/>
        </a:p>
      </dgm:t>
    </dgm:pt>
    <dgm:pt modelId="{2912B39B-894F-4746-AED3-8B202F0C0C62}">
      <dgm:prSet/>
      <dgm:spPr/>
      <dgm:t>
        <a:bodyPr/>
        <a:lstStyle/>
        <a:p>
          <a:r>
            <a:rPr lang="en-IN" b="0" i="0"/>
            <a:t>Model Training</a:t>
          </a:r>
          <a:endParaRPr lang="en-US"/>
        </a:p>
      </dgm:t>
    </dgm:pt>
    <dgm:pt modelId="{3A0070A9-68F2-4088-BEA3-98D13E3BDFA9}" type="parTrans" cxnId="{ADB9CF35-36DB-416B-BE35-93BE01E2A100}">
      <dgm:prSet/>
      <dgm:spPr/>
      <dgm:t>
        <a:bodyPr/>
        <a:lstStyle/>
        <a:p>
          <a:endParaRPr lang="en-US"/>
        </a:p>
      </dgm:t>
    </dgm:pt>
    <dgm:pt modelId="{9504AEAB-2B72-4FE2-87E7-EA432914FC58}" type="sibTrans" cxnId="{ADB9CF35-36DB-416B-BE35-93BE01E2A100}">
      <dgm:prSet/>
      <dgm:spPr/>
      <dgm:t>
        <a:bodyPr/>
        <a:lstStyle/>
        <a:p>
          <a:endParaRPr lang="en-US"/>
        </a:p>
      </dgm:t>
    </dgm:pt>
    <dgm:pt modelId="{2189D785-67EA-4BB3-8CDF-55382B5AF5A1}">
      <dgm:prSet/>
      <dgm:spPr/>
      <dgm:t>
        <a:bodyPr/>
        <a:lstStyle/>
        <a:p>
          <a:r>
            <a:rPr lang="en-IN" b="0" i="0" dirty="0"/>
            <a:t>Result</a:t>
          </a:r>
          <a:endParaRPr lang="en-US" dirty="0"/>
        </a:p>
      </dgm:t>
    </dgm:pt>
    <dgm:pt modelId="{BED30D59-3791-474D-BCC7-05D029CB1FD0}" type="parTrans" cxnId="{2370CC00-86E2-444C-BE51-BE0309C029CA}">
      <dgm:prSet/>
      <dgm:spPr/>
      <dgm:t>
        <a:bodyPr/>
        <a:lstStyle/>
        <a:p>
          <a:endParaRPr lang="en-US"/>
        </a:p>
      </dgm:t>
    </dgm:pt>
    <dgm:pt modelId="{AE28ABAF-F105-44A0-8607-5EC669180DA8}" type="sibTrans" cxnId="{2370CC00-86E2-444C-BE51-BE0309C029CA}">
      <dgm:prSet/>
      <dgm:spPr/>
      <dgm:t>
        <a:bodyPr/>
        <a:lstStyle/>
        <a:p>
          <a:endParaRPr lang="en-US"/>
        </a:p>
      </dgm:t>
    </dgm:pt>
    <dgm:pt modelId="{BA8B4BB6-E5B0-41C8-888C-F433BE2B0C2B}" type="pres">
      <dgm:prSet presAssocID="{86CF30AF-15E4-438B-9910-6BB9FF003927}" presName="outerComposite" presStyleCnt="0">
        <dgm:presLayoutVars>
          <dgm:chMax val="5"/>
          <dgm:dir/>
          <dgm:resizeHandles val="exact"/>
        </dgm:presLayoutVars>
      </dgm:prSet>
      <dgm:spPr/>
    </dgm:pt>
    <dgm:pt modelId="{41B0355E-E5A9-4D5A-8CB3-E811D29B639E}" type="pres">
      <dgm:prSet presAssocID="{86CF30AF-15E4-438B-9910-6BB9FF003927}" presName="dummyMaxCanvas" presStyleCnt="0">
        <dgm:presLayoutVars/>
      </dgm:prSet>
      <dgm:spPr/>
    </dgm:pt>
    <dgm:pt modelId="{22B6DEBB-6D74-42E4-9585-7A31808487EE}" type="pres">
      <dgm:prSet presAssocID="{86CF30AF-15E4-438B-9910-6BB9FF003927}" presName="FourNodes_1" presStyleLbl="node1" presStyleIdx="0" presStyleCnt="4">
        <dgm:presLayoutVars>
          <dgm:bulletEnabled val="1"/>
        </dgm:presLayoutVars>
      </dgm:prSet>
      <dgm:spPr/>
    </dgm:pt>
    <dgm:pt modelId="{0BE224F2-7D3D-41A7-9BD5-4879C52BA72A}" type="pres">
      <dgm:prSet presAssocID="{86CF30AF-15E4-438B-9910-6BB9FF003927}" presName="FourNodes_2" presStyleLbl="node1" presStyleIdx="1" presStyleCnt="4" custLinFactNeighborX="1866" custLinFactNeighborY="3485">
        <dgm:presLayoutVars>
          <dgm:bulletEnabled val="1"/>
        </dgm:presLayoutVars>
      </dgm:prSet>
      <dgm:spPr/>
    </dgm:pt>
    <dgm:pt modelId="{9A7BAB43-8ADB-4A26-B4E5-0A3192EB5BBA}" type="pres">
      <dgm:prSet presAssocID="{86CF30AF-15E4-438B-9910-6BB9FF003927}" presName="FourNodes_3" presStyleLbl="node1" presStyleIdx="2" presStyleCnt="4">
        <dgm:presLayoutVars>
          <dgm:bulletEnabled val="1"/>
        </dgm:presLayoutVars>
      </dgm:prSet>
      <dgm:spPr/>
    </dgm:pt>
    <dgm:pt modelId="{5E532CA7-C913-4CAB-87E4-556496121BF9}" type="pres">
      <dgm:prSet presAssocID="{86CF30AF-15E4-438B-9910-6BB9FF003927}" presName="FourNodes_4" presStyleLbl="node1" presStyleIdx="3" presStyleCnt="4">
        <dgm:presLayoutVars>
          <dgm:bulletEnabled val="1"/>
        </dgm:presLayoutVars>
      </dgm:prSet>
      <dgm:spPr/>
    </dgm:pt>
    <dgm:pt modelId="{B2291E00-AB41-492E-9F39-8530BB2BBC5B}" type="pres">
      <dgm:prSet presAssocID="{86CF30AF-15E4-438B-9910-6BB9FF003927}" presName="FourConn_1-2" presStyleLbl="fgAccFollowNode1" presStyleIdx="0" presStyleCnt="3">
        <dgm:presLayoutVars>
          <dgm:bulletEnabled val="1"/>
        </dgm:presLayoutVars>
      </dgm:prSet>
      <dgm:spPr/>
    </dgm:pt>
    <dgm:pt modelId="{B8B5EB72-950B-4D1C-85DE-956C5F5ECB8C}" type="pres">
      <dgm:prSet presAssocID="{86CF30AF-15E4-438B-9910-6BB9FF003927}" presName="FourConn_2-3" presStyleLbl="fgAccFollowNode1" presStyleIdx="1" presStyleCnt="3">
        <dgm:presLayoutVars>
          <dgm:bulletEnabled val="1"/>
        </dgm:presLayoutVars>
      </dgm:prSet>
      <dgm:spPr/>
    </dgm:pt>
    <dgm:pt modelId="{AB9F60BA-E54A-4643-BFA9-A3AFEC277108}" type="pres">
      <dgm:prSet presAssocID="{86CF30AF-15E4-438B-9910-6BB9FF003927}" presName="FourConn_3-4" presStyleLbl="fgAccFollowNode1" presStyleIdx="2" presStyleCnt="3">
        <dgm:presLayoutVars>
          <dgm:bulletEnabled val="1"/>
        </dgm:presLayoutVars>
      </dgm:prSet>
      <dgm:spPr/>
    </dgm:pt>
    <dgm:pt modelId="{BC749746-D31F-48D6-9956-7B0290A1903D}" type="pres">
      <dgm:prSet presAssocID="{86CF30AF-15E4-438B-9910-6BB9FF003927}" presName="FourNodes_1_text" presStyleLbl="node1" presStyleIdx="3" presStyleCnt="4">
        <dgm:presLayoutVars>
          <dgm:bulletEnabled val="1"/>
        </dgm:presLayoutVars>
      </dgm:prSet>
      <dgm:spPr/>
    </dgm:pt>
    <dgm:pt modelId="{2E32666F-7ABB-4B6F-BFDA-19960B6F6A73}" type="pres">
      <dgm:prSet presAssocID="{86CF30AF-15E4-438B-9910-6BB9FF003927}" presName="FourNodes_2_text" presStyleLbl="node1" presStyleIdx="3" presStyleCnt="4">
        <dgm:presLayoutVars>
          <dgm:bulletEnabled val="1"/>
        </dgm:presLayoutVars>
      </dgm:prSet>
      <dgm:spPr/>
    </dgm:pt>
    <dgm:pt modelId="{034974EC-AE1C-4120-B709-1A4C2C56E55D}" type="pres">
      <dgm:prSet presAssocID="{86CF30AF-15E4-438B-9910-6BB9FF003927}" presName="FourNodes_3_text" presStyleLbl="node1" presStyleIdx="3" presStyleCnt="4">
        <dgm:presLayoutVars>
          <dgm:bulletEnabled val="1"/>
        </dgm:presLayoutVars>
      </dgm:prSet>
      <dgm:spPr/>
    </dgm:pt>
    <dgm:pt modelId="{85993AA3-0242-4D1A-94EE-EC752B7F82F1}" type="pres">
      <dgm:prSet presAssocID="{86CF30AF-15E4-438B-9910-6BB9FF00392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370CC00-86E2-444C-BE51-BE0309C029CA}" srcId="{86CF30AF-15E4-438B-9910-6BB9FF003927}" destId="{2189D785-67EA-4BB3-8CDF-55382B5AF5A1}" srcOrd="3" destOrd="0" parTransId="{BED30D59-3791-474D-BCC7-05D029CB1FD0}" sibTransId="{AE28ABAF-F105-44A0-8607-5EC669180DA8}"/>
    <dgm:cxn modelId="{D7CA3918-6F70-4D1D-85F9-AE34EBD528F4}" type="presOf" srcId="{9504AEAB-2B72-4FE2-87E7-EA432914FC58}" destId="{AB9F60BA-E54A-4643-BFA9-A3AFEC277108}" srcOrd="0" destOrd="0" presId="urn:microsoft.com/office/officeart/2005/8/layout/vProcess5"/>
    <dgm:cxn modelId="{ADB9CF35-36DB-416B-BE35-93BE01E2A100}" srcId="{86CF30AF-15E4-438B-9910-6BB9FF003927}" destId="{2912B39B-894F-4746-AED3-8B202F0C0C62}" srcOrd="2" destOrd="0" parTransId="{3A0070A9-68F2-4088-BEA3-98D13E3BDFA9}" sibTransId="{9504AEAB-2B72-4FE2-87E7-EA432914FC58}"/>
    <dgm:cxn modelId="{6022373B-6A72-4118-9230-208F8619723B}" type="presOf" srcId="{2189D785-67EA-4BB3-8CDF-55382B5AF5A1}" destId="{85993AA3-0242-4D1A-94EE-EC752B7F82F1}" srcOrd="1" destOrd="0" presId="urn:microsoft.com/office/officeart/2005/8/layout/vProcess5"/>
    <dgm:cxn modelId="{8D82435F-AD4A-4860-B891-7A44C25BBD2E}" type="presOf" srcId="{8A7A8026-C5E1-405B-AE82-C0ABBAA28F36}" destId="{2E32666F-7ABB-4B6F-BFDA-19960B6F6A73}" srcOrd="1" destOrd="0" presId="urn:microsoft.com/office/officeart/2005/8/layout/vProcess5"/>
    <dgm:cxn modelId="{292B0369-36C4-4966-A2E2-52037F8088C4}" type="presOf" srcId="{C2CDEF93-F14D-43BC-95A0-36DAEC075BAF}" destId="{B8B5EB72-950B-4D1C-85DE-956C5F5ECB8C}" srcOrd="0" destOrd="0" presId="urn:microsoft.com/office/officeart/2005/8/layout/vProcess5"/>
    <dgm:cxn modelId="{D568BE6F-0FE3-464F-9AF7-2C73B27F3024}" srcId="{86CF30AF-15E4-438B-9910-6BB9FF003927}" destId="{1001C485-9D8E-4503-9248-0A3EFDBB6F2D}" srcOrd="0" destOrd="0" parTransId="{E99B64CB-2BCC-4512-9097-B274832CBBE1}" sibTransId="{F492C2B6-A46F-48C1-AE67-A16E9E2786D0}"/>
    <dgm:cxn modelId="{99A24189-D9D0-44CD-AA07-D1B3B0599032}" type="presOf" srcId="{F492C2B6-A46F-48C1-AE67-A16E9E2786D0}" destId="{B2291E00-AB41-492E-9F39-8530BB2BBC5B}" srcOrd="0" destOrd="0" presId="urn:microsoft.com/office/officeart/2005/8/layout/vProcess5"/>
    <dgm:cxn modelId="{209807B3-ADE2-4AA2-8E71-5EF7D43038A7}" type="presOf" srcId="{8A7A8026-C5E1-405B-AE82-C0ABBAA28F36}" destId="{0BE224F2-7D3D-41A7-9BD5-4879C52BA72A}" srcOrd="0" destOrd="0" presId="urn:microsoft.com/office/officeart/2005/8/layout/vProcess5"/>
    <dgm:cxn modelId="{D9E733B3-5A7D-4ECF-96EB-69F9039F7B0F}" type="presOf" srcId="{2912B39B-894F-4746-AED3-8B202F0C0C62}" destId="{034974EC-AE1C-4120-B709-1A4C2C56E55D}" srcOrd="1" destOrd="0" presId="urn:microsoft.com/office/officeart/2005/8/layout/vProcess5"/>
    <dgm:cxn modelId="{D2747EDB-7B88-4602-8D91-4D3832A72B5F}" type="presOf" srcId="{86CF30AF-15E4-438B-9910-6BB9FF003927}" destId="{BA8B4BB6-E5B0-41C8-888C-F433BE2B0C2B}" srcOrd="0" destOrd="0" presId="urn:microsoft.com/office/officeart/2005/8/layout/vProcess5"/>
    <dgm:cxn modelId="{63D763E8-1B20-464B-A1AB-F42E2B297436}" srcId="{86CF30AF-15E4-438B-9910-6BB9FF003927}" destId="{8A7A8026-C5E1-405B-AE82-C0ABBAA28F36}" srcOrd="1" destOrd="0" parTransId="{A05C7107-E1DF-4BD9-A1E9-10A532270EDA}" sibTransId="{C2CDEF93-F14D-43BC-95A0-36DAEC075BAF}"/>
    <dgm:cxn modelId="{5BE0D7F2-0A04-4484-BB67-9EA3FE2803CF}" type="presOf" srcId="{1001C485-9D8E-4503-9248-0A3EFDBB6F2D}" destId="{BC749746-D31F-48D6-9956-7B0290A1903D}" srcOrd="1" destOrd="0" presId="urn:microsoft.com/office/officeart/2005/8/layout/vProcess5"/>
    <dgm:cxn modelId="{8D99CAF8-4EE4-4F25-A593-9E4DD29972DA}" type="presOf" srcId="{2189D785-67EA-4BB3-8CDF-55382B5AF5A1}" destId="{5E532CA7-C913-4CAB-87E4-556496121BF9}" srcOrd="0" destOrd="0" presId="urn:microsoft.com/office/officeart/2005/8/layout/vProcess5"/>
    <dgm:cxn modelId="{9887BCFB-C874-4674-A4DC-FF9BDD799F57}" type="presOf" srcId="{1001C485-9D8E-4503-9248-0A3EFDBB6F2D}" destId="{22B6DEBB-6D74-42E4-9585-7A31808487EE}" srcOrd="0" destOrd="0" presId="urn:microsoft.com/office/officeart/2005/8/layout/vProcess5"/>
    <dgm:cxn modelId="{2BE155FF-1DFF-411B-A4CF-86CF3A63519E}" type="presOf" srcId="{2912B39B-894F-4746-AED3-8B202F0C0C62}" destId="{9A7BAB43-8ADB-4A26-B4E5-0A3192EB5BBA}" srcOrd="0" destOrd="0" presId="urn:microsoft.com/office/officeart/2005/8/layout/vProcess5"/>
    <dgm:cxn modelId="{C41E4BF3-8AAC-47B7-A7E5-94DF34DB0D0F}" type="presParOf" srcId="{BA8B4BB6-E5B0-41C8-888C-F433BE2B0C2B}" destId="{41B0355E-E5A9-4D5A-8CB3-E811D29B639E}" srcOrd="0" destOrd="0" presId="urn:microsoft.com/office/officeart/2005/8/layout/vProcess5"/>
    <dgm:cxn modelId="{281D30F6-56F3-4BA2-888B-7D5944676B6B}" type="presParOf" srcId="{BA8B4BB6-E5B0-41C8-888C-F433BE2B0C2B}" destId="{22B6DEBB-6D74-42E4-9585-7A31808487EE}" srcOrd="1" destOrd="0" presId="urn:microsoft.com/office/officeart/2005/8/layout/vProcess5"/>
    <dgm:cxn modelId="{AF9A4179-4CDC-47A7-A08C-A8B91D58DBFE}" type="presParOf" srcId="{BA8B4BB6-E5B0-41C8-888C-F433BE2B0C2B}" destId="{0BE224F2-7D3D-41A7-9BD5-4879C52BA72A}" srcOrd="2" destOrd="0" presId="urn:microsoft.com/office/officeart/2005/8/layout/vProcess5"/>
    <dgm:cxn modelId="{7EFBF947-300D-48C1-98E7-6AB4F0BB8038}" type="presParOf" srcId="{BA8B4BB6-E5B0-41C8-888C-F433BE2B0C2B}" destId="{9A7BAB43-8ADB-4A26-B4E5-0A3192EB5BBA}" srcOrd="3" destOrd="0" presId="urn:microsoft.com/office/officeart/2005/8/layout/vProcess5"/>
    <dgm:cxn modelId="{330546E9-EF39-4D0C-9CCE-D5812C312362}" type="presParOf" srcId="{BA8B4BB6-E5B0-41C8-888C-F433BE2B0C2B}" destId="{5E532CA7-C913-4CAB-87E4-556496121BF9}" srcOrd="4" destOrd="0" presId="urn:microsoft.com/office/officeart/2005/8/layout/vProcess5"/>
    <dgm:cxn modelId="{D4AA3673-FEA1-4261-987D-ABF0886F00F5}" type="presParOf" srcId="{BA8B4BB6-E5B0-41C8-888C-F433BE2B0C2B}" destId="{B2291E00-AB41-492E-9F39-8530BB2BBC5B}" srcOrd="5" destOrd="0" presId="urn:microsoft.com/office/officeart/2005/8/layout/vProcess5"/>
    <dgm:cxn modelId="{B92F4E83-3F4F-4CA7-BBD6-7028422CBFDF}" type="presParOf" srcId="{BA8B4BB6-E5B0-41C8-888C-F433BE2B0C2B}" destId="{B8B5EB72-950B-4D1C-85DE-956C5F5ECB8C}" srcOrd="6" destOrd="0" presId="urn:microsoft.com/office/officeart/2005/8/layout/vProcess5"/>
    <dgm:cxn modelId="{25227AFC-A1DA-4233-A663-3FD11FE882A6}" type="presParOf" srcId="{BA8B4BB6-E5B0-41C8-888C-F433BE2B0C2B}" destId="{AB9F60BA-E54A-4643-BFA9-A3AFEC277108}" srcOrd="7" destOrd="0" presId="urn:microsoft.com/office/officeart/2005/8/layout/vProcess5"/>
    <dgm:cxn modelId="{2FF83EDC-4EE5-4E84-940F-D4DA045C1F66}" type="presParOf" srcId="{BA8B4BB6-E5B0-41C8-888C-F433BE2B0C2B}" destId="{BC749746-D31F-48D6-9956-7B0290A1903D}" srcOrd="8" destOrd="0" presId="urn:microsoft.com/office/officeart/2005/8/layout/vProcess5"/>
    <dgm:cxn modelId="{0B0DAB19-ADEF-43B9-BBA8-43D02021AD5C}" type="presParOf" srcId="{BA8B4BB6-E5B0-41C8-888C-F433BE2B0C2B}" destId="{2E32666F-7ABB-4B6F-BFDA-19960B6F6A73}" srcOrd="9" destOrd="0" presId="urn:microsoft.com/office/officeart/2005/8/layout/vProcess5"/>
    <dgm:cxn modelId="{BA1934B4-6122-4B5D-8E58-4D23401F1B06}" type="presParOf" srcId="{BA8B4BB6-E5B0-41C8-888C-F433BE2B0C2B}" destId="{034974EC-AE1C-4120-B709-1A4C2C56E55D}" srcOrd="10" destOrd="0" presId="urn:microsoft.com/office/officeart/2005/8/layout/vProcess5"/>
    <dgm:cxn modelId="{5F18507E-C5FE-458E-8F00-6F78F7D1F024}" type="presParOf" srcId="{BA8B4BB6-E5B0-41C8-888C-F433BE2B0C2B}" destId="{85993AA3-0242-4D1A-94EE-EC752B7F82F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6DEBB-6D74-42E4-9585-7A31808487EE}">
      <dsp:nvSpPr>
        <dsp:cNvPr id="0" name=""/>
        <dsp:cNvSpPr/>
      </dsp:nvSpPr>
      <dsp:spPr>
        <a:xfrm>
          <a:off x="0" y="0"/>
          <a:ext cx="6258548" cy="509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Data Preprocessing</a:t>
          </a:r>
          <a:endParaRPr lang="en-US" sz="2200" kern="1200"/>
        </a:p>
      </dsp:txBody>
      <dsp:txXfrm>
        <a:off x="14920" y="14920"/>
        <a:ext cx="5665824" cy="479557"/>
      </dsp:txXfrm>
    </dsp:sp>
    <dsp:sp modelId="{0BE224F2-7D3D-41A7-9BD5-4879C52BA72A}">
      <dsp:nvSpPr>
        <dsp:cNvPr id="0" name=""/>
        <dsp:cNvSpPr/>
      </dsp:nvSpPr>
      <dsp:spPr>
        <a:xfrm>
          <a:off x="640937" y="619767"/>
          <a:ext cx="6258548" cy="5093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/>
            <a:t>Feature Engineering</a:t>
          </a:r>
          <a:endParaRPr lang="en-US" sz="2200" kern="1200" dirty="0"/>
        </a:p>
      </dsp:txBody>
      <dsp:txXfrm>
        <a:off x="655857" y="634687"/>
        <a:ext cx="5373446" cy="479557"/>
      </dsp:txXfrm>
    </dsp:sp>
    <dsp:sp modelId="{9A7BAB43-8ADB-4A26-B4E5-0A3192EB5BBA}">
      <dsp:nvSpPr>
        <dsp:cNvPr id="0" name=""/>
        <dsp:cNvSpPr/>
      </dsp:nvSpPr>
      <dsp:spPr>
        <a:xfrm>
          <a:off x="1040483" y="1204030"/>
          <a:ext cx="6258548" cy="5093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Model Training</a:t>
          </a:r>
          <a:endParaRPr lang="en-US" sz="2200" kern="1200"/>
        </a:p>
      </dsp:txBody>
      <dsp:txXfrm>
        <a:off x="1055403" y="1218950"/>
        <a:ext cx="5381270" cy="479557"/>
      </dsp:txXfrm>
    </dsp:sp>
    <dsp:sp modelId="{5E532CA7-C913-4CAB-87E4-556496121BF9}">
      <dsp:nvSpPr>
        <dsp:cNvPr id="0" name=""/>
        <dsp:cNvSpPr/>
      </dsp:nvSpPr>
      <dsp:spPr>
        <a:xfrm>
          <a:off x="1564637" y="1806046"/>
          <a:ext cx="6258548" cy="5093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/>
            <a:t>Result</a:t>
          </a:r>
          <a:endParaRPr lang="en-US" sz="2200" kern="1200" dirty="0"/>
        </a:p>
      </dsp:txBody>
      <dsp:txXfrm>
        <a:off x="1579557" y="1820966"/>
        <a:ext cx="5373446" cy="479557"/>
      </dsp:txXfrm>
    </dsp:sp>
    <dsp:sp modelId="{B2291E00-AB41-492E-9F39-8530BB2BBC5B}">
      <dsp:nvSpPr>
        <dsp:cNvPr id="0" name=""/>
        <dsp:cNvSpPr/>
      </dsp:nvSpPr>
      <dsp:spPr>
        <a:xfrm>
          <a:off x="5927440" y="390152"/>
          <a:ext cx="331108" cy="3311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001939" y="390152"/>
        <a:ext cx="182110" cy="249159"/>
      </dsp:txXfrm>
    </dsp:sp>
    <dsp:sp modelId="{B8B5EB72-950B-4D1C-85DE-956C5F5ECB8C}">
      <dsp:nvSpPr>
        <dsp:cNvPr id="0" name=""/>
        <dsp:cNvSpPr/>
      </dsp:nvSpPr>
      <dsp:spPr>
        <a:xfrm>
          <a:off x="6451593" y="992167"/>
          <a:ext cx="331108" cy="33110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526092" y="992167"/>
        <a:ext cx="182110" cy="249159"/>
      </dsp:txXfrm>
    </dsp:sp>
    <dsp:sp modelId="{AB9F60BA-E54A-4643-BFA9-A3AFEC277108}">
      <dsp:nvSpPr>
        <dsp:cNvPr id="0" name=""/>
        <dsp:cNvSpPr/>
      </dsp:nvSpPr>
      <dsp:spPr>
        <a:xfrm>
          <a:off x="6967924" y="1594183"/>
          <a:ext cx="331108" cy="33110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042423" y="1594183"/>
        <a:ext cx="182110" cy="249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smarter-ways-to-encode-categorical-data-for-machine-learning-part-1-of-3-6dca2f71b159" TargetMode="External"/><Relationship Id="rId4" Type="http://schemas.openxmlformats.org/officeDocument/2006/relationships/hyperlink" Target="https://www.kaggle.com/c/home-data-for-ml-course/discussion/14336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D2F98F-32E0-413C-872E-25F6768F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u="sng" dirty="0"/>
              <a:t>Project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D9306C-65E4-40AF-9347-24A8E21C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093" y="2784440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Model to predict House Prices using several Regression techniques.</a:t>
            </a:r>
          </a:p>
          <a:p>
            <a:pPr marL="0" indent="0">
              <a:buNone/>
            </a:pPr>
            <a:endParaRPr lang="en-US" sz="28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                                 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by – Neeraj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Pahadiya</a:t>
            </a:r>
            <a:endParaRPr lang="en-US" dirty="0" err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88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D79D-2989-47A3-9C7F-420436CF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765" y="2654380"/>
            <a:ext cx="9404723" cy="1400530"/>
          </a:xfrm>
        </p:spPr>
        <p:txBody>
          <a:bodyPr/>
          <a:lstStyle/>
          <a:p>
            <a:pPr algn="ctr"/>
            <a:r>
              <a:rPr lang="en-US" sz="5000" b="1" u="sng" dirty="0"/>
              <a:t>Thank you</a:t>
            </a:r>
            <a:endParaRPr lang="en-IN" sz="5000" b="1" u="sng" dirty="0"/>
          </a:p>
        </p:txBody>
      </p:sp>
    </p:spTree>
    <p:extLst>
      <p:ext uri="{BB962C8B-B14F-4D97-AF65-F5344CB8AC3E}">
        <p14:creationId xmlns:p14="http://schemas.microsoft.com/office/powerpoint/2010/main" val="47471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744A-98FC-429C-A7C6-70BC51AC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u="sng" dirty="0"/>
              <a:t>About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BC6B2-F038-4F2A-9C85-18263D44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209801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With several explanatory variables describing (almost) every aspect of residential houses, we’ve to predict the final price of each house.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7209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4493-BA65-4828-82F5-37395F7F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IN" sz="4800" b="1" u="sng" dirty="0"/>
              <a:t>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E58BE5-A1CB-4CE2-B005-555900F347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27333"/>
              </p:ext>
            </p:extLst>
          </p:nvPr>
        </p:nvGraphicFramePr>
        <p:xfrm>
          <a:off x="1862354" y="2949013"/>
          <a:ext cx="7823186" cy="2315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601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CC59-2814-464D-9793-BA4E9AF9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u="sng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D6698-2378-4974-91FB-ED408A79A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0823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a) To fill in the missing values:</a:t>
            </a:r>
          </a:p>
          <a:p>
            <a:pPr marL="857250" lvl="1" indent="-457200">
              <a:buAutoNum type="arabicPeriod"/>
            </a:pPr>
            <a:r>
              <a:rPr lang="en-IN" sz="2000" dirty="0"/>
              <a:t>In total 19 features having missing values, we operate in only those features having less than 80% missing values.</a:t>
            </a:r>
          </a:p>
          <a:p>
            <a:pPr marL="857250" lvl="1" indent="-457200">
              <a:buAutoNum type="arabicPeriod"/>
            </a:pPr>
            <a:r>
              <a:rPr lang="en-IN" sz="2000" dirty="0"/>
              <a:t>To fill continuous missing values, we use mean and in some, </a:t>
            </a:r>
            <a:r>
              <a:rPr lang="en-US" dirty="0"/>
              <a:t>we fill in the median based on highly correlated features with it.</a:t>
            </a:r>
          </a:p>
          <a:p>
            <a:pPr marL="857250" lvl="1" indent="-457200">
              <a:buAutoNum type="arabicPeriod"/>
            </a:pPr>
            <a:r>
              <a:rPr lang="en-US" dirty="0"/>
              <a:t>To fill categorical missing values, we use most frequent approach and in some, we use ‘None’ by observing them thoroughly.</a:t>
            </a:r>
          </a:p>
          <a:p>
            <a:pPr marL="857250" lvl="1" indent="-457200">
              <a:buAutoNum type="arabicPeriod"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1082B-9396-46A1-A996-E5F516A8DA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412611" y="1687494"/>
            <a:ext cx="4718975" cy="414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2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F33F-B8B7-4EFA-BEC2-0DF6F337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u="sng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4547C-13DC-43AB-B1FA-36F5C47D5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b) Encoding categorical variables:</a:t>
            </a:r>
          </a:p>
          <a:p>
            <a:pPr marL="857250" lvl="1" indent="-457200">
              <a:buAutoNum type="arabicPeriod"/>
            </a:pPr>
            <a:r>
              <a:rPr lang="en-IN" sz="2200" dirty="0"/>
              <a:t>We use Ordinal Encoding for the ordinal categorical features .</a:t>
            </a:r>
          </a:p>
          <a:p>
            <a:pPr marL="857250" lvl="1" indent="-457200">
              <a:buAutoNum type="arabicPeriod"/>
            </a:pPr>
            <a:r>
              <a:rPr lang="en-IN" sz="2200" dirty="0"/>
              <a:t>For nominal features, we use Label Encoding.</a:t>
            </a:r>
          </a:p>
          <a:p>
            <a:pPr marL="857250" lvl="1" indent="-457200">
              <a:buAutoNum type="arabicPeriod"/>
            </a:pPr>
            <a:r>
              <a:rPr lang="en-IN" sz="2200" dirty="0"/>
              <a:t>We also use One-Hot Encoding.</a:t>
            </a:r>
          </a:p>
        </p:txBody>
      </p:sp>
    </p:spTree>
    <p:extLst>
      <p:ext uri="{BB962C8B-B14F-4D97-AF65-F5344CB8AC3E}">
        <p14:creationId xmlns:p14="http://schemas.microsoft.com/office/powerpoint/2010/main" val="195180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870C-2A3F-4D86-9871-EF5EFFFC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u="sng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64E9-2C5C-4F34-8B76-046D839B7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/>
              <a:t>We remove the features having missing values greater than 80% like “Fence”, “</a:t>
            </a:r>
            <a:r>
              <a:rPr lang="en-IN" sz="2200" dirty="0" err="1"/>
              <a:t>PoolQC</a:t>
            </a:r>
            <a:r>
              <a:rPr lang="en-IN" sz="2200" dirty="0"/>
              <a:t>” etc. </a:t>
            </a:r>
          </a:p>
          <a:p>
            <a:r>
              <a:rPr lang="en-IN" sz="2200" dirty="0"/>
              <a:t>We also remove one of the two features having correlation greater than 0.8, by comparing their priorities in correlation with sales price( target variable ). </a:t>
            </a:r>
          </a:p>
          <a:p>
            <a:r>
              <a:rPr lang="en-IN" sz="2200" dirty="0"/>
              <a:t>Features like “I’d” which is of no use in prediction should also be removed.</a:t>
            </a:r>
          </a:p>
          <a:p>
            <a:r>
              <a:rPr lang="en-IN" sz="2200" dirty="0"/>
              <a:t>After performing all these, we apply feature scaling.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7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1A6C-DC2A-4B05-BC4B-5EFD516B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u="sng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FBD6C-F69B-462B-81F2-1D380DB6C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cs typeface="Arial" panose="020B0604020202020204" pitchFamily="34" charset="0"/>
              </a:rPr>
              <a:t>As it is a regression problem since the output variable is of continuous type. So, the algorithms which we decided to work on are as follows:</a:t>
            </a: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lvl="1" indent="-342900">
              <a:buAutoNum type="arabicPeriod"/>
            </a:pPr>
            <a:r>
              <a:rPr lang="en-US" dirty="0">
                <a:cs typeface="Arial" panose="020B0604020202020204" pitchFamily="34" charset="0"/>
              </a:rPr>
              <a:t>Linear Regression</a:t>
            </a:r>
          </a:p>
          <a:p>
            <a:pPr lvl="1" indent="-342900">
              <a:buAutoNum type="arabicPeriod"/>
            </a:pPr>
            <a:r>
              <a:rPr lang="en-US" dirty="0">
                <a:cs typeface="Arial" panose="020B0604020202020204" pitchFamily="34" charset="0"/>
              </a:rPr>
              <a:t>Random Forest Regressor</a:t>
            </a:r>
          </a:p>
          <a:p>
            <a:pPr lvl="1" indent="-342900">
              <a:buAutoNum type="arabicPeriod"/>
            </a:pPr>
            <a:r>
              <a:rPr lang="en-US" dirty="0" err="1">
                <a:cs typeface="Arial" panose="020B0604020202020204" pitchFamily="34" charset="0"/>
              </a:rPr>
              <a:t>XGBoost</a:t>
            </a:r>
            <a:r>
              <a:rPr lang="en-US" dirty="0">
                <a:cs typeface="Arial" panose="020B0604020202020204" pitchFamily="34" charset="0"/>
              </a:rPr>
              <a:t> Regressor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21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4EB3-A241-4FDF-B212-E6B35C02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u="sng" dirty="0"/>
              <a:t>Result</a:t>
            </a:r>
            <a:r>
              <a:rPr lang="en-IN" sz="4800" b="1" u="sn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970F1-864B-47FA-ADA0-3837695BE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272" y="5685325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As the </a:t>
            </a:r>
            <a:r>
              <a:rPr lang="en-IN" sz="2200" dirty="0" err="1"/>
              <a:t>XGBoost</a:t>
            </a:r>
            <a:r>
              <a:rPr lang="en-IN" sz="2200" dirty="0"/>
              <a:t> model exhibit the lowest MAE(mean absolute error), we conclude that it is the best model for this dataset.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A196E-DD1C-437E-8087-1744DF49A4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69950" y="1853248"/>
            <a:ext cx="509386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1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3A82-16F7-485D-82CB-200BB247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u="sng" dirty="0">
                <a:cs typeface="Aharoni" panose="02010803020104030203" pitchFamily="2" charset="-79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FB7CA-3526-4963-9F14-9973D67C6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5837"/>
            <a:ext cx="8946541" cy="52289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>
                <a:hlinkClick r:id="rId2"/>
              </a:rPr>
              <a:t>https://scikit-learn.org/stable/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>
                <a:hlinkClick r:id="rId3"/>
              </a:rPr>
              <a:t>https://stackoverflow.com/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https://www.kaggle.com/c/home-data-for-ml-course/discussion/143364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5"/>
              </a:rPr>
              <a:t>https://towardsdatascience.com/smarter-ways-to-encode-categorical-data-for-machine-learning-part-1-of-3-6dca2f71b159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29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658DB-2ACE-4C22-9424-1EC13B5F1846}">
  <we:reference id="a3b40b4f-8edf-490e-9df1-7e66f93912bf" version="1.1.0.0" store="EXCatalog" storeType="EXCatalog"/>
  <we:alternateReferences>
    <we:reference id="WA104380526" version="1.1.0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F3994DF2789B46B9FF9C9854976184" ma:contentTypeVersion="4" ma:contentTypeDescription="Create a new document." ma:contentTypeScope="" ma:versionID="9b5b88e1f72c55812f9081963d5a73b3">
  <xsd:schema xmlns:xsd="http://www.w3.org/2001/XMLSchema" xmlns:xs="http://www.w3.org/2001/XMLSchema" xmlns:p="http://schemas.microsoft.com/office/2006/metadata/properties" xmlns:ns3="20ab6682-6be0-4219-893a-53d974228c83" targetNamespace="http://schemas.microsoft.com/office/2006/metadata/properties" ma:root="true" ma:fieldsID="d5b9c1a585d9e0ca9ac5be0497422761" ns3:_="">
    <xsd:import namespace="20ab6682-6be0-4219-893a-53d974228c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ab6682-6be0-4219-893a-53d974228c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3FC81A-45FD-463A-95C7-C29277A1CB12}">
  <ds:schemaRefs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20ab6682-6be0-4219-893a-53d974228c83"/>
  </ds:schemaRefs>
</ds:datastoreItem>
</file>

<file path=customXml/itemProps2.xml><?xml version="1.0" encoding="utf-8"?>
<ds:datastoreItem xmlns:ds="http://schemas.openxmlformats.org/officeDocument/2006/customXml" ds:itemID="{A93E6516-7256-4F8D-A6BE-C59CEFB03F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091AF2-BFE2-4B58-A2DF-7193D727AA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ab6682-6be0-4219-893a-53d974228c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1112</TotalTime>
  <Words>349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Project Presentation</vt:lpstr>
      <vt:lpstr>About Project</vt:lpstr>
      <vt:lpstr>Approach</vt:lpstr>
      <vt:lpstr>Data Pre-processing</vt:lpstr>
      <vt:lpstr>Data Pre-processing</vt:lpstr>
      <vt:lpstr>Feature Engineering</vt:lpstr>
      <vt:lpstr>Model Training</vt:lpstr>
      <vt:lpstr>Result 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Tarun Rajora</dc:creator>
  <cp:lastModifiedBy>Tarun Rajora</cp:lastModifiedBy>
  <cp:revision>29</cp:revision>
  <dcterms:created xsi:type="dcterms:W3CDTF">2020-06-25T14:49:21Z</dcterms:created>
  <dcterms:modified xsi:type="dcterms:W3CDTF">2021-09-10T14:07:37Z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0x01010062F3994DF2789B46B9FF9C9854976184</vt:lpwstr>
  </property>
</Properties>
</file>