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5ECB6BC-EA60-46AA-B306-5CE59337A00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6D9E702-BE6A-41EA-B3FA-3D459EEB0518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Deep learning workshop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798640" y="32004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5000" spc="-1" strike="noStrike">
                <a:solidFill>
                  <a:srgbClr val="1c1c1c"/>
                </a:solidFill>
                <a:latin typeface="Source Sans Pro Semibold"/>
              </a:rPr>
              <a:t>4</a:t>
            </a:r>
            <a:r>
              <a:rPr b="1" lang="en-US" sz="5000" spc="-1" strike="noStrike" baseline="101000">
                <a:solidFill>
                  <a:srgbClr val="1c1c1c"/>
                </a:solidFill>
                <a:latin typeface="Source Sans Pro Semibold"/>
              </a:rPr>
              <a:t>th</a:t>
            </a:r>
            <a:r>
              <a:rPr b="1" lang="en-US" sz="5000" spc="-1" strike="noStrike">
                <a:solidFill>
                  <a:srgbClr val="1c1c1c"/>
                </a:solidFill>
                <a:latin typeface="Source Sans Pro Semibold"/>
              </a:rPr>
              <a:t> workshop</a:t>
            </a:r>
            <a:endParaRPr b="1" lang="en-US" sz="50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Non-linear models...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Gradient descent: optimizes toward nearest local minimum...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176560" y="2878560"/>
            <a:ext cx="5595840" cy="37051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However...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21320" y="1463040"/>
            <a:ext cx="9958680" cy="23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latin typeface="Arial"/>
              </a:rPr>
              <a:t>Empirical proof of deep neural networks successfully trained using only gradient descent however showed that this initial concern was premature. 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latin typeface="Arial"/>
              </a:rPr>
              <a:t>It was discovered that saddle points, not local minima, had to be overcome in very high dimensional loss-surfaces, which is an easier to solve problem (Dauphin et al. 2014). 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0" y="3825720"/>
            <a:ext cx="10079640" cy="40881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Non-linear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XOR is slightly different...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97280" y="2468880"/>
            <a:ext cx="2437920" cy="40096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663440" y="2834640"/>
            <a:ext cx="3504240" cy="34758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Non-linear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Cannot separate with straight singe line...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97280" y="2468880"/>
            <a:ext cx="2437920" cy="40096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152320" y="2565000"/>
            <a:ext cx="4266000" cy="4018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 linear problem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To solve this, the neural network will have to first make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new representation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of the input: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 linear problem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5760" y="15379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To solve this, the neural network will have to first make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new representation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of the input: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60280" y="2420280"/>
            <a:ext cx="4037400" cy="44377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 linear problem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5760" y="15379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To solve this, the neural network will have to first make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new representation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of the input: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-105480" y="2377440"/>
            <a:ext cx="4037400" cy="44377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291840" y="2783520"/>
            <a:ext cx="3504240" cy="34758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 linear problem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5760" y="15379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To solve this, the neural network will have to first make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new representation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of the input: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-105480" y="2377440"/>
            <a:ext cx="4037400" cy="443772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297120" y="2839320"/>
            <a:ext cx="3761280" cy="35614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079440" y="2833560"/>
            <a:ext cx="3504240" cy="34758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 linear problem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65760" y="15379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Eureka! :)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60280" y="2420280"/>
            <a:ext cx="4037400" cy="44377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344560" y="3079440"/>
            <a:ext cx="4256640" cy="3961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Hidden layers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 a classifier: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Each hidden layer is a </a:t>
            </a: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new representation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of the input!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latin typeface="Source Sans Pro Light"/>
              </a:rPr>
              <a:t>AND and OR → Linear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6560" y="2194560"/>
            <a:ext cx="2828160" cy="456120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Hidden layers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 a classifier: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Each hidden layer is a </a:t>
            </a: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new representation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of the input!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Keep creating new representations until last layer is linearly separable by output layer.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MNIST toy example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43880" y="2926080"/>
            <a:ext cx="2939400" cy="29332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550400" y="1554480"/>
            <a:ext cx="5416560" cy="5183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3664080" y="4149000"/>
            <a:ext cx="999360" cy="2401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MNIST toy example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480560" y="2468880"/>
            <a:ext cx="4949280" cy="37036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91440" y="2223000"/>
            <a:ext cx="3989880" cy="4360680"/>
          </a:xfrm>
          <a:prstGeom prst="rect">
            <a:avLst/>
          </a:prstGeom>
          <a:ln>
            <a:noFill/>
          </a:ln>
        </p:spPr>
      </p:pic>
      <p:sp>
        <p:nvSpPr>
          <p:cNvPr id="160" name="TextShape 3"/>
          <p:cNvSpPr txBox="1"/>
          <p:nvPr/>
        </p:nvSpPr>
        <p:spPr>
          <a:xfrm>
            <a:off x="5029200" y="6246360"/>
            <a:ext cx="457200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https://ydwen.github.io/papers/WenECCV16.pdf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Non-linear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04080" y="162936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Through hidden layers neural networks can solve non-linear problems.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Each hidden layer is a new representation of the input.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Each layer becomes a more abstract representation of the input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702520" y="5486400"/>
            <a:ext cx="4246920" cy="14281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Next week neural architectures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Starting with ConvNets or autoencoders?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Or the limits of deep learning?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latin typeface="Source Sans Pro Light"/>
              </a:rPr>
              <a:t>AND and OR → Linear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12320" y="2113920"/>
            <a:ext cx="2828160" cy="45612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846320" y="2834640"/>
            <a:ext cx="3704400" cy="35424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latin typeface="Source Sans Pro Light"/>
              </a:rPr>
              <a:t>AND and OR → Linear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12320" y="2113920"/>
            <a:ext cx="2828160" cy="45612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937760" y="2286000"/>
            <a:ext cx="3913920" cy="39996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latin typeface="Source Sans Pro Light"/>
              </a:rPr>
              <a:t>AND and OR → Linear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39600" y="2377440"/>
            <a:ext cx="2809440" cy="41335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latin typeface="Source Sans Pro Light"/>
              </a:rPr>
              <a:t>AND and OR → Linear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939600" y="2377440"/>
            <a:ext cx="2809440" cy="41335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853160" y="2651760"/>
            <a:ext cx="3285000" cy="34660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problems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latin typeface="Source Sans Pro Light"/>
              </a:rPr>
              <a:t>AND and OR → Linear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39600" y="2377440"/>
            <a:ext cx="2809440" cy="41335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4681440" y="2651760"/>
            <a:ext cx="3456720" cy="34660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models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loss space of linear models are convex: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Every local minimum is a global minimum!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No matter where you start (initial parameters)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you will always find the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optimal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solution.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Linear models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This property made linear models very popular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SVM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logistic regression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linear regression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perceptron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…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2020-05-01T13:21:49Z</dcterms:created>
  <dc:creator/>
  <dc:description/>
  <dc:language>en-US</dc:language>
  <cp:lastModifiedBy/>
  <dcterms:modified xsi:type="dcterms:W3CDTF">2020-05-05T14:58:45Z</dcterms:modified>
  <cp:revision>22</cp:revision>
  <dc:subject/>
  <dc:title/>
</cp:coreProperties>
</file>