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wmf" ContentType="image/x-wmf"/>
  <Override PartName="/ppt/media/image4.png" ContentType="image/png"/>
  <Override PartName="/ppt/media/image1.wmf" ContentType="image/x-wmf"/>
  <Override PartName="/ppt/media/image3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548640" y="731520"/>
            <a:ext cx="8098560" cy="48960"/>
          </a:xfrm>
          <a:prstGeom prst="rect">
            <a:avLst/>
          </a:prstGeom>
          <a:solidFill>
            <a:srgbClr val="00699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4680" y="457200"/>
            <a:ext cx="8503560" cy="4846320"/>
          </a:xfrm>
          <a:prstGeom prst="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86724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06200" y="1920240"/>
            <a:ext cx="8229240" cy="219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youtu.be/8HyCNIVRbSU?t=175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youtu.be/8Q582ng8Lxo?t=291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towardsdatascience.com/understanding-gru-networks-2ef37df6c9be" TargetMode="External"/><Relationship Id="rId3" Type="http://schemas.openxmlformats.org/officeDocument/2006/relationships/hyperlink" Target="https://blog.floydhub.com/long-short-term-memory-from-zero-to-hero-with-pytorch/" TargetMode="External"/><Relationship Id="rId4" Type="http://schemas.openxmlformats.org/officeDocument/2006/relationships/hyperlink" Target="http://karpathy.github.io/2015/05/21/rnn-effectiveness/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_h66BW-xNgk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youtu.be/8HyCNIVRbSU?t=187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youtu.be/_h66BW-xNgk?t=1228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49000" y="-4752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Recurrent Neural Networks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Visual representation of data flow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https://youtu.be/8HyCNIVRbSU?t=175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https://towardsdatascience.com/illustrated-guide-to-lstms-and-gru-s-a-step-by-step-explanation-44e9eb85bf21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Another RNN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Forget and update gate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57992" t="9429" r="0" b="35513"/>
          <a:stretch/>
        </p:blipFill>
        <p:spPr>
          <a:xfrm>
            <a:off x="5212080" y="1280160"/>
            <a:ext cx="3840480" cy="32004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rcRect l="4994" t="69474" r="7003" b="0"/>
          <a:stretch/>
        </p:blipFill>
        <p:spPr>
          <a:xfrm>
            <a:off x="457200" y="4535280"/>
            <a:ext cx="8046360" cy="1774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4900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https://youtu.be/8Q582ng8Lxo?t=291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Watch until 7:40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55560" y="2743200"/>
            <a:ext cx="7756920" cy="23968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vs LSTM</a:t>
            </a:r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	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GRU newer and less computation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LSTM arguably slightly better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major differences as far as I know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Try both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Further reading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Background / other explanations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Understanding LSTM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1"/>
              </a:rPr>
              <a:t>http://colah.github.io/posts/2015-08-Understanding-LSTMs/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Understanding GRU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2"/>
              </a:rPr>
              <a:t>https://towardsdatascience.com/understanding-gru-networks-2ef37df6c9be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Long Short-Term Memory: From Zero to Hero with PyTorch: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3"/>
              </a:rPr>
              <a:t>https://blog.floydhub.com/long-short-term-memory-from-zero-to-hero-with-pytorch/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Interesting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Unreasonable Effectiveness of Recurrent Neural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4"/>
              </a:rPr>
              <a:t>http://karpathy.github.io/2015/05/21/rnn-effectiveness/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Why use an RNN?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QUESTION: how would you build a neural network to predict the last amino acid of a peptide?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Consider: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Previous amino acids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Variable peptide sizes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padding not desirable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Want to use representations of an amino acid (encoding)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Why use an RNN?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 input / output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same input / output dimensions!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Memory of previous states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Encode sequences (future lecture (?))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Note: RNN is an umbrella term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RNN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Predict something based on previous states (e.g. last word of a sentence)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representation of previous state(s)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new information for each iteration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Representation just another set of neurons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Representation often called hidden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RNN Schematics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3108960" cy="31089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457200" y="4023360"/>
            <a:ext cx="7040880" cy="2111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MIT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https://www.youtube.com/watch?v=_h66BW-xNgk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Why not feed-forward: 00:00 – 7:15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RNN concept: 10:07 – 13:56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Backprop: 13:56 – 17:42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Vanishing gradient: 17:42 – 20:38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Visual representation of data flow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https://youtu.be/8HyCNIVRbSU?t=187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https://towardsdatascience.com/illustrated-guide-to-lstms-and-gru-s-a-step-by-step-explanation-44e9eb85bf21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LSTM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Long Short Term Memory RNN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Selectively remove, use and change memory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Forget what is irrelevant, update with new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 only what is relevant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0080" y="3657600"/>
            <a:ext cx="5486400" cy="2000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MIT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https://youtu.be/_h66BW-xNgk?t=1228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30:30-end: 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Extra if time allows for 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temp1</Template>
  <TotalTime>0</TotalTime>
  <Application>LibreOffice/6.0.7.3$Linux_X86_64 LibreOffice_project/00m0$Build-3</Application>
  <Company>UMC St Radboud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2020-07-28T12:53:49Z</dcterms:created>
  <dc:creator/>
  <dc:description>versie 1.1</dc:description>
  <dc:language>en-US</dc:language>
  <cp:lastModifiedBy/>
  <cp:revision>1</cp:revision>
  <dc:subject/>
  <dc:title>temp1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UMC St Radboud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3</vt:i4>
  </property>
  <property fmtid="{D5CDD505-2E9C-101B-9397-08002B2CF9AE}" pid="8" name="Notes">
    <vt:i4>3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  <property fmtid="{D5CDD505-2E9C-101B-9397-08002B2CF9AE}" pid="13" name="category">
    <vt:lpwstr>Huisstijl</vt:lpwstr>
  </property>
</Properties>
</file>