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1" r:id="rId6"/>
    <p:sldId id="264" r:id="rId7"/>
    <p:sldId id="263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9"/>
    <p:restoredTop sz="94612"/>
  </p:normalViewPr>
  <p:slideViewPr>
    <p:cSldViewPr snapToGrid="0" snapToObjects="1">
      <p:cViewPr varScale="1">
        <p:scale>
          <a:sx n="112" d="100"/>
          <a:sy n="112" d="100"/>
        </p:scale>
        <p:origin x="22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Sudoku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Donald Stolz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To completely fill a 9 x 9 array with integer values (1 – 9)</a:t>
            </a:r>
          </a:p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Each Row contains integers 1 – 9</a:t>
            </a:r>
          </a:p>
          <a:p>
            <a:pPr lvl="1"/>
            <a:r>
              <a:rPr lang="en-US" dirty="0"/>
              <a:t>Each </a:t>
            </a:r>
            <a:r>
              <a:rPr lang="en-US" dirty="0" smtClean="0"/>
              <a:t>Column contains </a:t>
            </a:r>
            <a:r>
              <a:rPr lang="en-US" dirty="0"/>
              <a:t>integers 1 </a:t>
            </a:r>
            <a:r>
              <a:rPr lang="en-US" dirty="0" smtClean="0"/>
              <a:t>– 9</a:t>
            </a:r>
          </a:p>
          <a:p>
            <a:pPr lvl="1"/>
            <a:r>
              <a:rPr lang="en-US" dirty="0"/>
              <a:t>Each </a:t>
            </a:r>
            <a:r>
              <a:rPr lang="en-US" dirty="0" smtClean="0"/>
              <a:t>Box contains </a:t>
            </a:r>
            <a:r>
              <a:rPr lang="en-US" dirty="0"/>
              <a:t>integers 1 - 9</a:t>
            </a:r>
          </a:p>
        </p:txBody>
      </p:sp>
    </p:spTree>
    <p:extLst>
      <p:ext uri="{BB962C8B-B14F-4D97-AF65-F5344CB8AC3E}">
        <p14:creationId xmlns:p14="http://schemas.microsoft.com/office/powerpoint/2010/main" val="6826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Sudoku Solver</a:t>
            </a:r>
          </a:p>
          <a:p>
            <a:pPr lvl="1"/>
            <a:r>
              <a:rPr lang="en-US" dirty="0" smtClean="0"/>
              <a:t>User inputs numbers into board GUI</a:t>
            </a:r>
          </a:p>
          <a:p>
            <a:pPr lvl="1"/>
            <a:r>
              <a:rPr lang="en-US" dirty="0" smtClean="0"/>
              <a:t>Solver Returns solution and steps </a:t>
            </a:r>
            <a:r>
              <a:rPr lang="en-US" dirty="0" err="1" smtClean="0"/>
              <a:t>requiredd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9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Sudoku Game App</a:t>
            </a:r>
          </a:p>
          <a:p>
            <a:pPr lvl="1"/>
            <a:r>
              <a:rPr lang="en-US" dirty="0" smtClean="0"/>
              <a:t>User inputs number of holes to generate</a:t>
            </a:r>
          </a:p>
          <a:p>
            <a:pPr lvl="2"/>
            <a:r>
              <a:rPr lang="en-US" dirty="0"/>
              <a:t>A new random solution is generated</a:t>
            </a:r>
          </a:p>
          <a:p>
            <a:pPr lvl="2"/>
            <a:r>
              <a:rPr lang="en-US" dirty="0"/>
              <a:t>Holes are removed while ensuring valid </a:t>
            </a:r>
            <a:r>
              <a:rPr lang="en-US" dirty="0" smtClean="0"/>
              <a:t>Sudoku</a:t>
            </a:r>
          </a:p>
          <a:p>
            <a:pPr lvl="1"/>
            <a:r>
              <a:rPr lang="en-US" dirty="0" smtClean="0"/>
              <a:t>The new puzzle is copied to the GUI board</a:t>
            </a:r>
          </a:p>
          <a:p>
            <a:pPr lvl="1"/>
            <a:r>
              <a:rPr lang="en-US" dirty="0" smtClean="0"/>
              <a:t>User is able to fill in holes to solve Sudoku</a:t>
            </a:r>
          </a:p>
        </p:txBody>
      </p:sp>
    </p:spTree>
    <p:extLst>
      <p:ext uri="{BB962C8B-B14F-4D97-AF65-F5344CB8AC3E}">
        <p14:creationId xmlns:p14="http://schemas.microsoft.com/office/powerpoint/2010/main" val="129898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Object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1" y="1987552"/>
            <a:ext cx="4698358" cy="4470398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Sudoku</a:t>
            </a:r>
          </a:p>
          <a:p>
            <a:pPr lvl="1"/>
            <a:r>
              <a:rPr lang="en-US" sz="2800" dirty="0" smtClean="0"/>
              <a:t>main</a:t>
            </a:r>
            <a:endParaRPr lang="en-US" sz="2800" dirty="0"/>
          </a:p>
          <a:p>
            <a:r>
              <a:rPr lang="en-US" sz="3200" dirty="0" err="1" smtClean="0"/>
              <a:t>SudokuBoard</a:t>
            </a:r>
            <a:endParaRPr lang="en-US" sz="3200" dirty="0" smtClean="0"/>
          </a:p>
          <a:p>
            <a:pPr lvl="1"/>
            <a:r>
              <a:rPr lang="en-US" sz="2800" dirty="0" err="1" smtClean="0"/>
              <a:t>createBoard</a:t>
            </a:r>
            <a:r>
              <a:rPr lang="en-US" sz="2800" dirty="0" smtClean="0"/>
              <a:t>(blanks)</a:t>
            </a:r>
            <a:endParaRPr lang="en-US" sz="2800" dirty="0"/>
          </a:p>
          <a:p>
            <a:r>
              <a:rPr lang="en-US" sz="3200" dirty="0" err="1" smtClean="0"/>
              <a:t>SudokuSolution</a:t>
            </a:r>
            <a:endParaRPr lang="en-US" sz="3200" dirty="0" smtClean="0"/>
          </a:p>
          <a:p>
            <a:pPr lvl="1"/>
            <a:r>
              <a:rPr lang="en-US" sz="2800" dirty="0" err="1" smtClean="0"/>
              <a:t>makeNewSolution</a:t>
            </a:r>
            <a:r>
              <a:rPr lang="en-US" sz="2800" dirty="0" smtClean="0"/>
              <a:t>()</a:t>
            </a:r>
          </a:p>
          <a:p>
            <a:pPr lvl="1"/>
            <a:r>
              <a:rPr lang="en-US" sz="2800" dirty="0" err="1" smtClean="0"/>
              <a:t>fillCell</a:t>
            </a:r>
            <a:r>
              <a:rPr lang="en-US" sz="2800" dirty="0" smtClean="0"/>
              <a:t>(x, y)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1987552"/>
            <a:ext cx="4700058" cy="4470398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err="1" smtClean="0"/>
              <a:t>SudokuGUI</a:t>
            </a:r>
            <a:endParaRPr lang="en-US" sz="3200" dirty="0" smtClean="0"/>
          </a:p>
          <a:p>
            <a:pPr lvl="1"/>
            <a:r>
              <a:rPr lang="en-US" sz="2800" dirty="0" smtClean="0"/>
              <a:t>Extends </a:t>
            </a:r>
            <a:r>
              <a:rPr lang="en-US" sz="2800" dirty="0" err="1" smtClean="0"/>
              <a:t>JFrame</a:t>
            </a:r>
            <a:endParaRPr lang="en-US" sz="2800" dirty="0" smtClean="0"/>
          </a:p>
          <a:p>
            <a:r>
              <a:rPr lang="en-US" sz="3200" dirty="0" err="1" smtClean="0"/>
              <a:t>CellBox</a:t>
            </a:r>
            <a:endParaRPr lang="en-US" sz="3200" dirty="0" smtClean="0"/>
          </a:p>
          <a:p>
            <a:pPr lvl="1"/>
            <a:r>
              <a:rPr lang="en-US" sz="2800" dirty="0" smtClean="0"/>
              <a:t>Extends </a:t>
            </a:r>
            <a:r>
              <a:rPr lang="en-US" sz="2800" dirty="0" err="1" smtClean="0"/>
              <a:t>JPanel</a:t>
            </a:r>
            <a:endParaRPr lang="en-US" sz="2800" dirty="0" smtClean="0"/>
          </a:p>
          <a:p>
            <a:r>
              <a:rPr lang="en-US" sz="3200" dirty="0" smtClean="0"/>
              <a:t>Cell</a:t>
            </a:r>
          </a:p>
          <a:p>
            <a:pPr lvl="1"/>
            <a:r>
              <a:rPr lang="en-US" sz="2800" dirty="0" smtClean="0"/>
              <a:t>Extends </a:t>
            </a:r>
            <a:r>
              <a:rPr lang="en-US" sz="2800" dirty="0" err="1" smtClean="0"/>
              <a:t>JTextField</a:t>
            </a:r>
            <a:endParaRPr lang="en-US" sz="2800" dirty="0" smtClean="0"/>
          </a:p>
          <a:p>
            <a:pPr lvl="1"/>
            <a:r>
              <a:rPr lang="en-US" sz="2800" dirty="0" smtClean="0"/>
              <a:t>Implements </a:t>
            </a:r>
            <a:r>
              <a:rPr lang="en-US" sz="2800" dirty="0" err="1" smtClean="0"/>
              <a:t>KeyListener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183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Algorithm - </a:t>
            </a:r>
            <a:r>
              <a:rPr lang="en-US" dirty="0"/>
              <a:t>Recursive </a:t>
            </a:r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1" y="1971113"/>
            <a:ext cx="7497909" cy="14121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Used in:</a:t>
            </a:r>
          </a:p>
          <a:p>
            <a:pPr lvl="1"/>
            <a:r>
              <a:rPr lang="en-US" sz="2400" dirty="0" err="1" smtClean="0"/>
              <a:t>SudokuBoard.isValid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row, </a:t>
            </a:r>
            <a:r>
              <a:rPr lang="en-US" sz="2400" dirty="0" err="1" smtClean="0"/>
              <a:t>int</a:t>
            </a:r>
            <a:r>
              <a:rPr lang="en-US" sz="2400" dirty="0" smtClean="0"/>
              <a:t> col, </a:t>
            </a:r>
            <a:r>
              <a:rPr lang="en-US" sz="2400" dirty="0" err="1" smtClean="0"/>
              <a:t>int</a:t>
            </a:r>
            <a:r>
              <a:rPr lang="en-US" sz="2400" dirty="0" smtClean="0"/>
              <a:t> check)</a:t>
            </a:r>
          </a:p>
          <a:p>
            <a:pPr lvl="1"/>
            <a:r>
              <a:rPr lang="en-US" sz="2400" dirty="0" err="1" smtClean="0"/>
              <a:t>SudokuSolution.fillCell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x, </a:t>
            </a:r>
            <a:r>
              <a:rPr lang="en-US" sz="2400" dirty="0" err="1" smtClean="0"/>
              <a:t>int</a:t>
            </a:r>
            <a:r>
              <a:rPr lang="en-US" sz="2400" dirty="0" smtClean="0"/>
              <a:t> y)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30" y="1929765"/>
            <a:ext cx="2725990" cy="4898263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383280"/>
            <a:ext cx="2972158" cy="336423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05088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Problem - </a:t>
            </a:r>
            <a:r>
              <a:rPr lang="en-US" dirty="0"/>
              <a:t>Aligning board[][] with </a:t>
            </a:r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055870"/>
            <a:ext cx="5710207" cy="1043325"/>
          </a:xfrm>
        </p:spPr>
        <p:txBody>
          <a:bodyPr/>
          <a:lstStyle/>
          <a:p>
            <a:r>
              <a:rPr lang="en-US" dirty="0" smtClean="0"/>
              <a:t>GUI is made of 9 3x3 boxes</a:t>
            </a:r>
          </a:p>
          <a:p>
            <a:r>
              <a:rPr lang="en-US" dirty="0" smtClean="0"/>
              <a:t>Generated board is made of 9 x 9 cells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840" y="3099195"/>
            <a:ext cx="4704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Solution: </a:t>
            </a:r>
            <a:r>
              <a:rPr lang="en-US" sz="2400" dirty="0" err="1">
                <a:solidFill>
                  <a:schemeClr val="bg1"/>
                </a:solidFill>
              </a:rPr>
              <a:t>SudokuGUI.fillBoard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84" y="1967066"/>
            <a:ext cx="2983470" cy="4890934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26965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Unsolved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9613862" cy="3599316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dirty="0" smtClean="0"/>
              <a:t>menu to “Select Difficulty”, “Start New Game”,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&amp; “Show Solution”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Implementing a method to check GUI board</a:t>
            </a:r>
          </a:p>
          <a:p>
            <a:pPr lvl="1"/>
            <a:r>
              <a:rPr lang="en-US" dirty="0" smtClean="0"/>
              <a:t>Or call </a:t>
            </a:r>
            <a:r>
              <a:rPr lang="en-US" dirty="0" err="1" smtClean="0"/>
              <a:t>SudokuBoard</a:t>
            </a:r>
            <a:r>
              <a:rPr lang="en-US" dirty="0" smtClean="0"/>
              <a:t> from Cell class</a:t>
            </a:r>
          </a:p>
        </p:txBody>
      </p:sp>
    </p:spTree>
    <p:extLst>
      <p:ext uri="{BB962C8B-B14F-4D97-AF65-F5344CB8AC3E}">
        <p14:creationId xmlns:p14="http://schemas.microsoft.com/office/powerpoint/2010/main" val="241080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testing: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Used NetBeans IDE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Key Tests: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Board matches Sudoku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Holes were made validly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User GUI matches 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New Concepts: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Java Swing class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GUI in general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ActionListeners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65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233</TotalTime>
  <Words>233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Trebuchet MS</vt:lpstr>
      <vt:lpstr>Arial</vt:lpstr>
      <vt:lpstr>Berlin</vt:lpstr>
      <vt:lpstr>Sudoku</vt:lpstr>
      <vt:lpstr>Sudoku Concepts</vt:lpstr>
      <vt:lpstr>Original Plan</vt:lpstr>
      <vt:lpstr>Final Project</vt:lpstr>
      <vt:lpstr>Object Classes</vt:lpstr>
      <vt:lpstr>Key Algorithm - Recursive Backtracking</vt:lpstr>
      <vt:lpstr>Key Problem - Aligning board[][] with GUI</vt:lpstr>
      <vt:lpstr>Unsolved Problems</vt:lpstr>
      <vt:lpstr>Testing &amp; What I Learned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Stolz, Donald</dc:creator>
  <cp:lastModifiedBy>Stolz, Donald</cp:lastModifiedBy>
  <cp:revision>26</cp:revision>
  <dcterms:created xsi:type="dcterms:W3CDTF">2016-12-06T15:39:32Z</dcterms:created>
  <dcterms:modified xsi:type="dcterms:W3CDTF">2016-12-06T19:32:41Z</dcterms:modified>
</cp:coreProperties>
</file>