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6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9" r:id="rId6"/>
    <p:sldLayoutId id="2147483884" r:id="rId7"/>
    <p:sldLayoutId id="2147483885" r:id="rId8"/>
    <p:sldLayoutId id="2147483886" r:id="rId9"/>
    <p:sldLayoutId id="2147483888" r:id="rId10"/>
    <p:sldLayoutId id="214748388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724" r="-1" b="5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Obesity in America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6E3-0CE6-7443-BF35-ED7D86B2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Samuel Burkart</a:t>
            </a:r>
          </a:p>
        </p:txBody>
      </p:sp>
      <p:grpSp>
        <p:nvGrpSpPr>
          <p:cNvPr id="5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06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1D09D8-11E8-364F-91F6-03B9FB50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" r="-1" b="5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6E3-0CE6-7443-BF35-ED7D86B2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4510249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Habits (Inc. Obesity):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Consume fruit/vegetables &lt;once/day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Inactive lifestyles</a:t>
            </a:r>
          </a:p>
          <a:p>
            <a:pPr algn="l"/>
            <a:r>
              <a:rPr lang="en-US" sz="2800" dirty="0">
                <a:solidFill>
                  <a:srgbClr val="FFFFFF"/>
                </a:solidFill>
              </a:rPr>
              <a:t>Habits(Dec. Obesity):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Consume fruit/vegetables&gt;=once/day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Increasing exercise: aerobic &amp;/or lifting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Active Regions: The beaches/hiking areas</a:t>
            </a:r>
          </a:p>
        </p:txBody>
      </p:sp>
    </p:spTree>
    <p:extLst>
      <p:ext uri="{BB962C8B-B14F-4D97-AF65-F5344CB8AC3E}">
        <p14:creationId xmlns:p14="http://schemas.microsoft.com/office/powerpoint/2010/main" val="3863883553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" r="-1" b="5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Deeper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6E3-0CE6-7443-BF35-ED7D86B2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4510249"/>
          </a:xfrm>
        </p:spPr>
        <p:txBody>
          <a:bodyPr anchor="t">
            <a:norm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Diseases prone to contract?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How does obesity affect mortality rate? 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Life expectancy (obese vs. not)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Is there a race component?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How is your mental health affected?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Income correlation?</a:t>
            </a:r>
          </a:p>
          <a:p>
            <a:pPr algn="l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2794"/>
      </p:ext>
    </p:extLst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" r="-1" b="5909"/>
          <a:stretch/>
        </p:blipFill>
        <p:spPr>
          <a:xfrm>
            <a:off x="-3156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8"/>
            <a:ext cx="10190071" cy="327252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2CDD9A-38D0-A544-B8FE-5025EB0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8110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" r="-1" b="5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Why Do We Care?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6E3-0CE6-7443-BF35-ED7D86B2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451024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700" dirty="0">
                <a:solidFill>
                  <a:srgbClr val="FFFFFF"/>
                </a:solidFill>
              </a:rPr>
              <a:t>Linked to: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High Blood Pressure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Type 2 diabetes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Coronary heart disease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Stroke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Gallbladder disease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Osteoarthritis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rgbClr val="FFFFFF"/>
                </a:solidFill>
              </a:rPr>
              <a:t>Low Quality of Life/Mental Health</a:t>
            </a:r>
          </a:p>
          <a:p>
            <a:pPr algn="l"/>
            <a:endParaRPr lang="en-US" sz="2700" dirty="0">
              <a:solidFill>
                <a:srgbClr val="FFFFFF"/>
              </a:solidFill>
            </a:endParaRPr>
          </a:p>
          <a:p>
            <a:pPr algn="l"/>
            <a:endParaRPr lang="en-US" sz="2700" dirty="0">
              <a:solidFill>
                <a:srgbClr val="FFFFFF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95C97D-62F5-4D49-9DCE-B2821E6465B7}"/>
              </a:ext>
            </a:extLst>
          </p:cNvPr>
          <p:cNvSpPr txBox="1"/>
          <p:nvPr/>
        </p:nvSpPr>
        <p:spPr>
          <a:xfrm>
            <a:off x="1471631" y="6356406"/>
            <a:ext cx="5037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err="1">
                <a:solidFill>
                  <a:schemeClr val="bg1"/>
                </a:solidFill>
              </a:rPr>
              <a:t>www.cdc.gov</a:t>
            </a:r>
            <a:r>
              <a:rPr lang="en-US" sz="1000" dirty="0">
                <a:solidFill>
                  <a:schemeClr val="bg1"/>
                </a:solidFill>
              </a:rPr>
              <a:t>/obesity/adult/</a:t>
            </a:r>
            <a:r>
              <a:rPr lang="en-US" sz="1000" dirty="0" err="1">
                <a:solidFill>
                  <a:schemeClr val="bg1"/>
                </a:solidFill>
              </a:rPr>
              <a:t>causes.html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912732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0B9449A6-5843-4111-8265-A70550C76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" r="-1" b="590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FA63-5E24-1041-B730-A16772768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How Can We Avoid It?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E6E3-0CE6-7443-BF35-ED7D86B2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1856479"/>
            <a:ext cx="9781327" cy="4510249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Look into: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Diet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Exercise/Activity Level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</a:rPr>
              <a:t>Region  </a:t>
            </a:r>
          </a:p>
        </p:txBody>
      </p:sp>
      <p:grpSp>
        <p:nvGrpSpPr>
          <p:cNvPr id="7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68286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09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B7C2625-620A-9947-9A54-7CBF0EC79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9140" r="-1" b="22349"/>
          <a:stretch/>
        </p:blipFill>
        <p:spPr>
          <a:xfrm>
            <a:off x="20" y="10"/>
            <a:ext cx="12188932" cy="6095990"/>
          </a:xfrm>
          <a:prstGeom prst="rect">
            <a:avLst/>
          </a:prstGeom>
        </p:spPr>
      </p:pic>
      <p:grpSp>
        <p:nvGrpSpPr>
          <p:cNvPr id="14" name="Graphic 141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2197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B7F3582-64E9-8648-9E65-EB20DD0C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1433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0EAA4D5-22D4-014B-92F7-44120BC9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D69D9C-8652-FE4B-83E0-5DB159F0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3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16E5E7F-438A-CF4F-BFB2-8B588854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0DFF54E-C077-8643-8E13-2301CD4B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10" y="0"/>
            <a:ext cx="938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5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an dir="u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149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AvenirNext LT Pro Medium</vt:lpstr>
      <vt:lpstr>Courier New</vt:lpstr>
      <vt:lpstr>Sagona Book</vt:lpstr>
      <vt:lpstr>Segoe UI Semilight</vt:lpstr>
      <vt:lpstr>ExploreVTI</vt:lpstr>
      <vt:lpstr>Obesity in America </vt:lpstr>
      <vt:lpstr>Why Do We Care?</vt:lpstr>
      <vt:lpstr>How Can We Avoid It?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Deeper Questions?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in America </dc:title>
  <dc:creator>Burkart, Samuel</dc:creator>
  <cp:lastModifiedBy>Burkart, Samuel</cp:lastModifiedBy>
  <cp:revision>15</cp:revision>
  <dcterms:created xsi:type="dcterms:W3CDTF">2021-12-09T04:47:28Z</dcterms:created>
  <dcterms:modified xsi:type="dcterms:W3CDTF">2021-12-09T18:34:36Z</dcterms:modified>
</cp:coreProperties>
</file>