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3" r:id="rId5"/>
    <p:sldMasterId id="2147483650" r:id="rId6"/>
    <p:sldMasterId id="2147483655" r:id="rId7"/>
    <p:sldMasterId id="2147483657" r:id="rId8"/>
    <p:sldMasterId id="2147483659" r:id="rId9"/>
    <p:sldMasterId id="2147483661" r:id="rId10"/>
  </p:sldMasterIdLst>
  <p:sldIdLst>
    <p:sldId id="256" r:id="rId11"/>
    <p:sldId id="286" r:id="rId12"/>
    <p:sldId id="258" r:id="rId13"/>
    <p:sldId id="259" r:id="rId14"/>
    <p:sldId id="265" r:id="rId15"/>
    <p:sldId id="269" r:id="rId16"/>
    <p:sldId id="270" r:id="rId17"/>
    <p:sldId id="274" r:id="rId18"/>
    <p:sldId id="266" r:id="rId19"/>
    <p:sldId id="275" r:id="rId20"/>
    <p:sldId id="289" r:id="rId21"/>
    <p:sldId id="301" r:id="rId22"/>
    <p:sldId id="290" r:id="rId23"/>
    <p:sldId id="29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261"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48" userDrawn="1">
          <p15:clr>
            <a:srgbClr val="A4A3A4"/>
          </p15:clr>
        </p15:guide>
        <p15:guide id="4" orient="horz" pos="712" userDrawn="1">
          <p15:clr>
            <a:srgbClr val="A4A3A4"/>
          </p15:clr>
        </p15:guide>
        <p15:guide id="5" orient="horz" pos="3928" userDrawn="1">
          <p15:clr>
            <a:srgbClr val="A4A3A4"/>
          </p15:clr>
        </p15:guide>
        <p15:guide id="6" orient="horz"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A90"/>
    <a:srgbClr val="635151"/>
    <a:srgbClr val="766062"/>
    <a:srgbClr val="00A2A6"/>
    <a:srgbClr val="64C3A9"/>
    <a:srgbClr val="9999FF"/>
    <a:srgbClr val="D1FEFF"/>
    <a:srgbClr val="00577D"/>
    <a:srgbClr val="C9FEFF"/>
    <a:srgbClr val="527C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095" autoAdjust="0"/>
  </p:normalViewPr>
  <p:slideViewPr>
    <p:cSldViewPr snapToGrid="0" showGuides="1">
      <p:cViewPr>
        <p:scale>
          <a:sx n="55" d="100"/>
          <a:sy n="55" d="100"/>
        </p:scale>
        <p:origin x="1080" y="300"/>
      </p:cViewPr>
      <p:guideLst>
        <p:guide pos="416"/>
        <p:guide pos="7256"/>
        <p:guide orient="horz" pos="648"/>
        <p:guide orient="horz" pos="712"/>
        <p:guide orient="horz" pos="3928"/>
        <p:guide orient="horz" pos="386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viewProps" Target="viewProps.xml"/><Relationship Id="rId21" Type="http://schemas.openxmlformats.org/officeDocument/2006/relationships/slide" Target="slides/slide11.xml"/><Relationship Id="rId34" Type="http://schemas.openxmlformats.org/officeDocument/2006/relationships/slide" Target="slides/slide24.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772" y="6274610"/>
            <a:ext cx="2024646" cy="539073"/>
          </a:xfrm>
          <a:prstGeom prst="rect">
            <a:avLst/>
          </a:prstGeom>
        </p:spPr>
      </p:pic>
    </p:spTree>
    <p:extLst>
      <p:ext uri="{BB962C8B-B14F-4D97-AF65-F5344CB8AC3E}">
        <p14:creationId xmlns:p14="http://schemas.microsoft.com/office/powerpoint/2010/main" val="179591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312907" y="6293121"/>
            <a:ext cx="2743200" cy="365125"/>
          </a:xfrm>
          <a:prstGeom prst="rect">
            <a:avLst/>
          </a:prstGeom>
        </p:spPr>
        <p:txBody>
          <a:bodyPr/>
          <a:lstStyle/>
          <a:p>
            <a:fld id="{FB3E742D-BBC9-4235-B452-11D0B6E70990}" type="slidenum">
              <a:rPr lang="zh-CN" altLang="en-US" smtClean="0"/>
              <a:t>‹#›</a:t>
            </a:fld>
            <a:endParaRPr lang="zh-CN" altLang="en-US"/>
          </a:p>
        </p:txBody>
      </p:sp>
    </p:spTree>
    <p:extLst>
      <p:ext uri="{BB962C8B-B14F-4D97-AF65-F5344CB8AC3E}">
        <p14:creationId xmlns:p14="http://schemas.microsoft.com/office/powerpoint/2010/main" val="1383891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312907" y="6293121"/>
            <a:ext cx="2743200" cy="365125"/>
          </a:xfrm>
          <a:prstGeom prst="rect">
            <a:avLst/>
          </a:prstGeom>
        </p:spPr>
        <p:txBody>
          <a:bodyPr/>
          <a:lstStyle/>
          <a:p>
            <a:fld id="{FB3E742D-BBC9-4235-B452-11D0B6E70990}" type="slidenum">
              <a:rPr lang="zh-CN" altLang="en-US" smtClean="0"/>
              <a:t>‹#›</a:t>
            </a:fld>
            <a:endParaRPr lang="zh-CN" altLang="en-US"/>
          </a:p>
        </p:txBody>
      </p:sp>
    </p:spTree>
    <p:extLst>
      <p:ext uri="{BB962C8B-B14F-4D97-AF65-F5344CB8AC3E}">
        <p14:creationId xmlns:p14="http://schemas.microsoft.com/office/powerpoint/2010/main" val="3257669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B3E742D-BBC9-4235-B452-11D0B6E70990}" type="slidenum">
              <a:rPr lang="zh-CN" altLang="en-US" smtClean="0"/>
              <a:t>‹#›</a:t>
            </a:fld>
            <a:endParaRPr lang="zh-CN" altLang="en-US"/>
          </a:p>
        </p:txBody>
      </p:sp>
    </p:spTree>
    <p:extLst>
      <p:ext uri="{BB962C8B-B14F-4D97-AF65-F5344CB8AC3E}">
        <p14:creationId xmlns:p14="http://schemas.microsoft.com/office/powerpoint/2010/main" val="266814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B3E742D-BBC9-4235-B452-11D0B6E70990}" type="slidenum">
              <a:rPr lang="zh-CN" altLang="en-US" smtClean="0"/>
              <a:t>‹#›</a:t>
            </a:fld>
            <a:endParaRPr lang="zh-CN" altLang="en-US"/>
          </a:p>
        </p:txBody>
      </p:sp>
    </p:spTree>
    <p:extLst>
      <p:ext uri="{BB962C8B-B14F-4D97-AF65-F5344CB8AC3E}">
        <p14:creationId xmlns:p14="http://schemas.microsoft.com/office/powerpoint/2010/main" val="233964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B3E742D-BBC9-4235-B452-11D0B6E70990}" type="slidenum">
              <a:rPr lang="zh-CN" altLang="en-US" smtClean="0"/>
              <a:t>‹#›</a:t>
            </a:fld>
            <a:endParaRPr lang="zh-CN" altLang="en-US"/>
          </a:p>
        </p:txBody>
      </p:sp>
    </p:spTree>
    <p:extLst>
      <p:ext uri="{BB962C8B-B14F-4D97-AF65-F5344CB8AC3E}">
        <p14:creationId xmlns:p14="http://schemas.microsoft.com/office/powerpoint/2010/main" val="1846458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772" y="6274610"/>
            <a:ext cx="2024646" cy="539073"/>
          </a:xfrm>
          <a:prstGeom prst="rect">
            <a:avLst/>
          </a:prstGeom>
        </p:spPr>
      </p:pic>
    </p:spTree>
    <p:extLst>
      <p:ext uri="{BB962C8B-B14F-4D97-AF65-F5344CB8AC3E}">
        <p14:creationId xmlns:p14="http://schemas.microsoft.com/office/powerpoint/2010/main" val="23796504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6.jp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6.jp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3" cstate="print">
            <a:extLst>
              <a:ext uri="{28A0092B-C50C-407E-A947-70E740481C1C}">
                <a14:useLocalDpi xmlns:a14="http://schemas.microsoft.com/office/drawing/2010/main" val="0"/>
              </a:ext>
            </a:extLst>
          </a:blip>
          <a:srcRect t="23513" b="41655"/>
          <a:stretch/>
        </p:blipFill>
        <p:spPr>
          <a:xfrm>
            <a:off x="9970850" y="6278529"/>
            <a:ext cx="2140085" cy="418289"/>
          </a:xfrm>
          <a:prstGeom prst="rect">
            <a:avLst/>
          </a:prstGeom>
        </p:spPr>
      </p:pic>
      <p:sp>
        <p:nvSpPr>
          <p:cNvPr id="8" name="矩形 7"/>
          <p:cNvSpPr>
            <a:spLocks noChangeAspect="1"/>
          </p:cNvSpPr>
          <p:nvPr userDrawn="1"/>
        </p:nvSpPr>
        <p:spPr>
          <a:xfrm>
            <a:off x="3848703" y="0"/>
            <a:ext cx="8343298" cy="5189706"/>
          </a:xfrm>
          <a:prstGeom prst="rect">
            <a:avLst/>
          </a:prstGeom>
          <a:blipFill dpi="0" rotWithShape="1">
            <a:blip r:embed="rId4"/>
            <a:srcRect/>
            <a:stretch>
              <a:fillRect t="-5171" b="-7949"/>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矩形 8"/>
          <p:cNvSpPr/>
          <p:nvPr userDrawn="1"/>
        </p:nvSpPr>
        <p:spPr>
          <a:xfrm>
            <a:off x="1" y="-3956"/>
            <a:ext cx="12192000" cy="5193662"/>
          </a:xfrm>
          <a:prstGeom prst="rect">
            <a:avLst/>
          </a:prstGeom>
          <a:gradFill flip="none" rotWithShape="1">
            <a:gsLst>
              <a:gs pos="0">
                <a:srgbClr val="00336A"/>
              </a:gs>
              <a:gs pos="43000">
                <a:srgbClr val="00A2A6">
                  <a:alpha val="90000"/>
                </a:srgbClr>
              </a:gs>
              <a:gs pos="58000">
                <a:srgbClr val="00A2A6">
                  <a:alpha val="5000"/>
                </a:srgbClr>
              </a:gs>
              <a:gs pos="31000">
                <a:srgbClr val="007A90"/>
              </a:gs>
              <a:gs pos="100000">
                <a:srgbClr val="00A2A6">
                  <a:lumMod val="0"/>
                  <a:lumOff val="100000"/>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11" name="组合 10">
            <a:extLst>
              <a:ext uri="{FF2B5EF4-FFF2-40B4-BE49-F238E27FC236}">
                <a16:creationId xmlns:a16="http://schemas.microsoft.com/office/drawing/2014/main" xmlns="" id="{322B804A-72CA-45AC-ACEC-A1AC5E534795}"/>
              </a:ext>
            </a:extLst>
          </p:cNvPr>
          <p:cNvGrpSpPr/>
          <p:nvPr userDrawn="1"/>
        </p:nvGrpSpPr>
        <p:grpSpPr>
          <a:xfrm flipH="1">
            <a:off x="1" y="5252516"/>
            <a:ext cx="12192000" cy="60391"/>
            <a:chOff x="-1" y="5938626"/>
            <a:chExt cx="12192000" cy="60391"/>
          </a:xfrm>
          <a:solidFill>
            <a:srgbClr val="00A2A6"/>
          </a:solidFill>
        </p:grpSpPr>
        <p:grpSp>
          <p:nvGrpSpPr>
            <p:cNvPr id="12" name="组合 11">
              <a:extLst>
                <a:ext uri="{FF2B5EF4-FFF2-40B4-BE49-F238E27FC236}">
                  <a16:creationId xmlns:a16="http://schemas.microsoft.com/office/drawing/2014/main" xmlns="" id="{9EC57C4B-3371-4EC0-8519-9599FA517755}"/>
                </a:ext>
              </a:extLst>
            </p:cNvPr>
            <p:cNvGrpSpPr/>
            <p:nvPr/>
          </p:nvGrpSpPr>
          <p:grpSpPr>
            <a:xfrm>
              <a:off x="8599805" y="5938626"/>
              <a:ext cx="365760" cy="60391"/>
              <a:chOff x="7228840" y="5938626"/>
              <a:chExt cx="365760" cy="60391"/>
            </a:xfrm>
            <a:grpFill/>
          </p:grpSpPr>
          <p:sp>
            <p:nvSpPr>
              <p:cNvPr id="15" name="iṩļíḍê">
                <a:extLst>
                  <a:ext uri="{FF2B5EF4-FFF2-40B4-BE49-F238E27FC236}">
                    <a16:creationId xmlns:a16="http://schemas.microsoft.com/office/drawing/2014/main" xmlns="" id="{556CBCCE-8BE5-4BD7-A489-4883CAD4169E}"/>
                  </a:ext>
                </a:extLst>
              </p:cNvPr>
              <p:cNvSpPr/>
              <p:nvPr/>
            </p:nvSpPr>
            <p:spPr>
              <a:xfrm>
                <a:off x="7472680" y="5938626"/>
                <a:ext cx="121920" cy="60391"/>
              </a:xfrm>
              <a:custGeom>
                <a:avLst/>
                <a:gdLst>
                  <a:gd name="connsiteX0" fmla="*/ 45720 w 121920"/>
                  <a:gd name="connsiteY0" fmla="*/ 0 h 60391"/>
                  <a:gd name="connsiteX1" fmla="*/ 121920 w 121920"/>
                  <a:gd name="connsiteY1" fmla="*/ 0 h 60391"/>
                  <a:gd name="connsiteX2" fmla="*/ 76200 w 121920"/>
                  <a:gd name="connsiteY2" fmla="*/ 60391 h 60391"/>
                  <a:gd name="connsiteX3" fmla="*/ 0 w 121920"/>
                  <a:gd name="connsiteY3" fmla="*/ 60391 h 60391"/>
                  <a:gd name="connsiteX4" fmla="*/ 45720 w 121920"/>
                  <a:gd name="connsiteY4" fmla="*/ 0 h 60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 h="60391">
                    <a:moveTo>
                      <a:pt x="45720" y="0"/>
                    </a:moveTo>
                    <a:lnTo>
                      <a:pt x="121920" y="0"/>
                    </a:lnTo>
                    <a:lnTo>
                      <a:pt x="76200" y="60391"/>
                    </a:lnTo>
                    <a:lnTo>
                      <a:pt x="0" y="60391"/>
                    </a:lnTo>
                    <a:lnTo>
                      <a:pt x="457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íṩľiḋe">
                <a:extLst>
                  <a:ext uri="{FF2B5EF4-FFF2-40B4-BE49-F238E27FC236}">
                    <a16:creationId xmlns:a16="http://schemas.microsoft.com/office/drawing/2014/main" xmlns="" id="{854D7044-9C88-472D-9A3A-9299C56A2CBC}"/>
                  </a:ext>
                </a:extLst>
              </p:cNvPr>
              <p:cNvSpPr/>
              <p:nvPr/>
            </p:nvSpPr>
            <p:spPr>
              <a:xfrm>
                <a:off x="7350760" y="5938626"/>
                <a:ext cx="121920" cy="60391"/>
              </a:xfrm>
              <a:custGeom>
                <a:avLst/>
                <a:gdLst>
                  <a:gd name="connsiteX0" fmla="*/ 45720 w 121920"/>
                  <a:gd name="connsiteY0" fmla="*/ 0 h 60391"/>
                  <a:gd name="connsiteX1" fmla="*/ 121920 w 121920"/>
                  <a:gd name="connsiteY1" fmla="*/ 0 h 60391"/>
                  <a:gd name="connsiteX2" fmla="*/ 76200 w 121920"/>
                  <a:gd name="connsiteY2" fmla="*/ 60391 h 60391"/>
                  <a:gd name="connsiteX3" fmla="*/ 0 w 121920"/>
                  <a:gd name="connsiteY3" fmla="*/ 60391 h 60391"/>
                  <a:gd name="connsiteX4" fmla="*/ 45720 w 121920"/>
                  <a:gd name="connsiteY4" fmla="*/ 0 h 60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 h="60391">
                    <a:moveTo>
                      <a:pt x="45720" y="0"/>
                    </a:moveTo>
                    <a:lnTo>
                      <a:pt x="121920" y="0"/>
                    </a:lnTo>
                    <a:lnTo>
                      <a:pt x="76200" y="60391"/>
                    </a:lnTo>
                    <a:lnTo>
                      <a:pt x="0" y="60391"/>
                    </a:lnTo>
                    <a:lnTo>
                      <a:pt x="457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íşliḋê">
                <a:extLst>
                  <a:ext uri="{FF2B5EF4-FFF2-40B4-BE49-F238E27FC236}">
                    <a16:creationId xmlns:a16="http://schemas.microsoft.com/office/drawing/2014/main" xmlns="" id="{B5F82B25-0625-47C6-BE25-8941870F403B}"/>
                  </a:ext>
                </a:extLst>
              </p:cNvPr>
              <p:cNvSpPr/>
              <p:nvPr/>
            </p:nvSpPr>
            <p:spPr>
              <a:xfrm>
                <a:off x="7228840" y="5938626"/>
                <a:ext cx="121920" cy="60391"/>
              </a:xfrm>
              <a:custGeom>
                <a:avLst/>
                <a:gdLst>
                  <a:gd name="connsiteX0" fmla="*/ 45720 w 121920"/>
                  <a:gd name="connsiteY0" fmla="*/ 0 h 60391"/>
                  <a:gd name="connsiteX1" fmla="*/ 121920 w 121920"/>
                  <a:gd name="connsiteY1" fmla="*/ 0 h 60391"/>
                  <a:gd name="connsiteX2" fmla="*/ 76200 w 121920"/>
                  <a:gd name="connsiteY2" fmla="*/ 60391 h 60391"/>
                  <a:gd name="connsiteX3" fmla="*/ 0 w 121920"/>
                  <a:gd name="connsiteY3" fmla="*/ 60391 h 60391"/>
                  <a:gd name="connsiteX4" fmla="*/ 45720 w 121920"/>
                  <a:gd name="connsiteY4" fmla="*/ 0 h 60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 h="60391">
                    <a:moveTo>
                      <a:pt x="45720" y="0"/>
                    </a:moveTo>
                    <a:lnTo>
                      <a:pt x="121920" y="0"/>
                    </a:lnTo>
                    <a:lnTo>
                      <a:pt x="76200" y="60391"/>
                    </a:lnTo>
                    <a:lnTo>
                      <a:pt x="0" y="60391"/>
                    </a:lnTo>
                    <a:lnTo>
                      <a:pt x="457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3" name="işḷiḑê">
              <a:extLst>
                <a:ext uri="{FF2B5EF4-FFF2-40B4-BE49-F238E27FC236}">
                  <a16:creationId xmlns:a16="http://schemas.microsoft.com/office/drawing/2014/main" xmlns="" id="{FD6192FA-7D3E-4FE5-9059-9F28E918AEE2}"/>
                </a:ext>
              </a:extLst>
            </p:cNvPr>
            <p:cNvSpPr/>
            <p:nvPr/>
          </p:nvSpPr>
          <p:spPr>
            <a:xfrm>
              <a:off x="8978900" y="5938626"/>
              <a:ext cx="3213099" cy="60391"/>
            </a:xfrm>
            <a:custGeom>
              <a:avLst/>
              <a:gdLst>
                <a:gd name="connsiteX0" fmla="*/ 45720 w 3213099"/>
                <a:gd name="connsiteY0" fmla="*/ 0 h 60391"/>
                <a:gd name="connsiteX1" fmla="*/ 3213099 w 3213099"/>
                <a:gd name="connsiteY1" fmla="*/ 0 h 60391"/>
                <a:gd name="connsiteX2" fmla="*/ 3213099 w 3213099"/>
                <a:gd name="connsiteY2" fmla="*/ 60391 h 60391"/>
                <a:gd name="connsiteX3" fmla="*/ 0 w 3213099"/>
                <a:gd name="connsiteY3" fmla="*/ 60391 h 60391"/>
              </a:gdLst>
              <a:ahLst/>
              <a:cxnLst>
                <a:cxn ang="0">
                  <a:pos x="connsiteX0" y="connsiteY0"/>
                </a:cxn>
                <a:cxn ang="0">
                  <a:pos x="connsiteX1" y="connsiteY1"/>
                </a:cxn>
                <a:cxn ang="0">
                  <a:pos x="connsiteX2" y="connsiteY2"/>
                </a:cxn>
                <a:cxn ang="0">
                  <a:pos x="connsiteX3" y="connsiteY3"/>
                </a:cxn>
              </a:cxnLst>
              <a:rect l="l" t="t" r="r" b="b"/>
              <a:pathLst>
                <a:path w="3213099" h="60391">
                  <a:moveTo>
                    <a:pt x="45720" y="0"/>
                  </a:moveTo>
                  <a:lnTo>
                    <a:pt x="3213099" y="0"/>
                  </a:lnTo>
                  <a:lnTo>
                    <a:pt x="3213099" y="60391"/>
                  </a:lnTo>
                  <a:lnTo>
                    <a:pt x="0" y="603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îš1îḓé">
              <a:extLst>
                <a:ext uri="{FF2B5EF4-FFF2-40B4-BE49-F238E27FC236}">
                  <a16:creationId xmlns:a16="http://schemas.microsoft.com/office/drawing/2014/main" xmlns="" id="{D1AC5661-180F-4818-862F-261F57CF9D4B}"/>
                </a:ext>
              </a:extLst>
            </p:cNvPr>
            <p:cNvSpPr/>
            <p:nvPr/>
          </p:nvSpPr>
          <p:spPr>
            <a:xfrm flipH="1">
              <a:off x="-1" y="5938626"/>
              <a:ext cx="8586470" cy="60391"/>
            </a:xfrm>
            <a:custGeom>
              <a:avLst/>
              <a:gdLst>
                <a:gd name="connsiteX0" fmla="*/ 8586470 w 8586470"/>
                <a:gd name="connsiteY0" fmla="*/ 0 h 60391"/>
                <a:gd name="connsiteX1" fmla="*/ 7202170 w 8586470"/>
                <a:gd name="connsiteY1" fmla="*/ 0 h 60391"/>
                <a:gd name="connsiteX2" fmla="*/ 5419091 w 8586470"/>
                <a:gd name="connsiteY2" fmla="*/ 0 h 60391"/>
                <a:gd name="connsiteX3" fmla="*/ 4597400 w 8586470"/>
                <a:gd name="connsiteY3" fmla="*/ 0 h 60391"/>
                <a:gd name="connsiteX4" fmla="*/ 2604770 w 8586470"/>
                <a:gd name="connsiteY4" fmla="*/ 0 h 60391"/>
                <a:gd name="connsiteX5" fmla="*/ 0 w 8586470"/>
                <a:gd name="connsiteY5" fmla="*/ 0 h 60391"/>
                <a:gd name="connsiteX6" fmla="*/ 45720 w 8586470"/>
                <a:gd name="connsiteY6" fmla="*/ 60391 h 60391"/>
                <a:gd name="connsiteX7" fmla="*/ 2650490 w 8586470"/>
                <a:gd name="connsiteY7" fmla="*/ 60391 h 60391"/>
                <a:gd name="connsiteX8" fmla="*/ 4597400 w 8586470"/>
                <a:gd name="connsiteY8" fmla="*/ 60391 h 60391"/>
                <a:gd name="connsiteX9" fmla="*/ 5373371 w 8586470"/>
                <a:gd name="connsiteY9" fmla="*/ 60391 h 60391"/>
                <a:gd name="connsiteX10" fmla="*/ 7202170 w 8586470"/>
                <a:gd name="connsiteY10" fmla="*/ 60391 h 60391"/>
                <a:gd name="connsiteX11" fmla="*/ 8586470 w 8586470"/>
                <a:gd name="connsiteY11" fmla="*/ 60391 h 6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86470" h="60391">
                  <a:moveTo>
                    <a:pt x="8586470" y="0"/>
                  </a:moveTo>
                  <a:lnTo>
                    <a:pt x="7202170" y="0"/>
                  </a:lnTo>
                  <a:lnTo>
                    <a:pt x="5419091" y="0"/>
                  </a:lnTo>
                  <a:lnTo>
                    <a:pt x="4597400" y="0"/>
                  </a:lnTo>
                  <a:lnTo>
                    <a:pt x="2604770" y="0"/>
                  </a:lnTo>
                  <a:lnTo>
                    <a:pt x="0" y="0"/>
                  </a:lnTo>
                  <a:lnTo>
                    <a:pt x="45720" y="60391"/>
                  </a:lnTo>
                  <a:lnTo>
                    <a:pt x="2650490" y="60391"/>
                  </a:lnTo>
                  <a:lnTo>
                    <a:pt x="4597400" y="60391"/>
                  </a:lnTo>
                  <a:lnTo>
                    <a:pt x="5373371" y="60391"/>
                  </a:lnTo>
                  <a:lnTo>
                    <a:pt x="7202170" y="60391"/>
                  </a:lnTo>
                  <a:lnTo>
                    <a:pt x="8586470" y="603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0" name="矩形 9"/>
          <p:cNvSpPr/>
          <p:nvPr userDrawn="1"/>
        </p:nvSpPr>
        <p:spPr>
          <a:xfrm>
            <a:off x="763622" y="-32853"/>
            <a:ext cx="1245140" cy="1322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57772" y="6274610"/>
            <a:ext cx="2024646" cy="539073"/>
          </a:xfrm>
          <a:prstGeom prst="rect">
            <a:avLst/>
          </a:prstGeom>
        </p:spPr>
      </p:pic>
      <p:pic>
        <p:nvPicPr>
          <p:cNvPr id="2" name="图片 1"/>
          <p:cNvPicPr>
            <a:picLocks noChangeAspect="1"/>
          </p:cNvPicPr>
          <p:nvPr userDrawn="1"/>
        </p:nvPicPr>
        <p:blipFill rotWithShape="1">
          <a:blip r:embed="rId6" cstate="print">
            <a:extLst>
              <a:ext uri="{28A0092B-C50C-407E-A947-70E740481C1C}">
                <a14:useLocalDpi xmlns:a14="http://schemas.microsoft.com/office/drawing/2010/main" val="0"/>
              </a:ext>
            </a:extLst>
          </a:blip>
          <a:srcRect l="30525" t="20603" r="27181" b="32107"/>
          <a:stretch/>
        </p:blipFill>
        <p:spPr>
          <a:xfrm>
            <a:off x="880719" y="177428"/>
            <a:ext cx="1010947" cy="902400"/>
          </a:xfrm>
          <a:prstGeom prst="rect">
            <a:avLst/>
          </a:prstGeom>
        </p:spPr>
      </p:pic>
    </p:spTree>
    <p:extLst>
      <p:ext uri="{BB962C8B-B14F-4D97-AF65-F5344CB8AC3E}">
        <p14:creationId xmlns:p14="http://schemas.microsoft.com/office/powerpoint/2010/main" val="2459850490"/>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2" name="矩形 61"/>
          <p:cNvSpPr>
            <a:spLocks noChangeAspect="1"/>
          </p:cNvSpPr>
          <p:nvPr userDrawn="1"/>
        </p:nvSpPr>
        <p:spPr>
          <a:xfrm>
            <a:off x="-1" y="-20851"/>
            <a:ext cx="6194899" cy="3891062"/>
          </a:xfrm>
          <a:prstGeom prst="rect">
            <a:avLst/>
          </a:prstGeom>
          <a:blipFill dpi="0" rotWithShape="1">
            <a:blip r:embed="rId3"/>
            <a:srcRect/>
            <a:stretch>
              <a:fillRect t="-5171" b="-7949"/>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3" name="矩形 62"/>
          <p:cNvSpPr/>
          <p:nvPr userDrawn="1"/>
        </p:nvSpPr>
        <p:spPr>
          <a:xfrm flipH="1">
            <a:off x="-1" y="-106122"/>
            <a:ext cx="12192000" cy="4271227"/>
          </a:xfrm>
          <a:prstGeom prst="rect">
            <a:avLst/>
          </a:prstGeom>
          <a:gradFill flip="none" rotWithShape="1">
            <a:gsLst>
              <a:gs pos="0">
                <a:schemeClr val="bg1"/>
              </a:gs>
              <a:gs pos="63000">
                <a:srgbClr val="FFFFFF"/>
              </a:gs>
              <a:gs pos="77000">
                <a:schemeClr val="bg1">
                  <a:alpha val="71000"/>
                </a:schemeClr>
              </a:gs>
              <a:gs pos="100000">
                <a:srgbClr val="00A2A6">
                  <a:lumMod val="0"/>
                  <a:lumOff val="100000"/>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userDrawn="1"/>
        </p:nvSpPr>
        <p:spPr>
          <a:xfrm rot="5400000" flipH="1">
            <a:off x="4025838" y="-4085238"/>
            <a:ext cx="4140325" cy="12192001"/>
          </a:xfrm>
          <a:prstGeom prst="rect">
            <a:avLst/>
          </a:prstGeom>
          <a:gradFill flip="none" rotWithShape="1">
            <a:gsLst>
              <a:gs pos="25474">
                <a:srgbClr val="FFFFFF"/>
              </a:gs>
              <a:gs pos="0">
                <a:schemeClr val="bg1"/>
              </a:gs>
              <a:gs pos="47000">
                <a:schemeClr val="bg1">
                  <a:alpha val="87000"/>
                </a:schemeClr>
              </a:gs>
              <a:gs pos="100000">
                <a:srgbClr val="00A2A6">
                  <a:lumMod val="0"/>
                  <a:lumOff val="100000"/>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8" name="图片 107"/>
          <p:cNvPicPr>
            <a:picLocks noChangeAspect="1"/>
          </p:cNvPicPr>
          <p:nvPr userDrawn="1"/>
        </p:nvPicPr>
        <p:blipFill rotWithShape="1">
          <a:blip r:embed="rId4" cstate="print">
            <a:extLst>
              <a:ext uri="{28A0092B-C50C-407E-A947-70E740481C1C}">
                <a14:useLocalDpi xmlns:a14="http://schemas.microsoft.com/office/drawing/2010/main" val="0"/>
              </a:ext>
            </a:extLst>
          </a:blip>
          <a:srcRect t="23513" b="41655"/>
          <a:stretch/>
        </p:blipFill>
        <p:spPr>
          <a:xfrm>
            <a:off x="9970850" y="6278529"/>
            <a:ext cx="2140085" cy="418289"/>
          </a:xfrm>
          <a:prstGeom prst="rect">
            <a:avLst/>
          </a:prstGeom>
        </p:spPr>
      </p:pic>
      <p:pic>
        <p:nvPicPr>
          <p:cNvPr id="109" name="图片 10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57772" y="6274610"/>
            <a:ext cx="2024646" cy="539073"/>
          </a:xfrm>
          <a:prstGeom prst="rect">
            <a:avLst/>
          </a:prstGeom>
        </p:spPr>
      </p:pic>
      <p:sp>
        <p:nvSpPr>
          <p:cNvPr id="59" name="椭圆 58"/>
          <p:cNvSpPr/>
          <p:nvPr userDrawn="1"/>
        </p:nvSpPr>
        <p:spPr>
          <a:xfrm>
            <a:off x="3884439" y="3908761"/>
            <a:ext cx="2388140" cy="2221200"/>
          </a:xfrm>
          <a:prstGeom prst="ellipse">
            <a:avLst/>
          </a:prstGeom>
          <a:pattFill prst="dashUpDiag">
            <a:fgClr>
              <a:srgbClr val="00A2A6"/>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userDrawn="1"/>
        </p:nvPicPr>
        <p:blipFill>
          <a:blip r:embed="rId6"/>
          <a:stretch>
            <a:fillRect/>
          </a:stretch>
        </p:blipFill>
        <p:spPr>
          <a:xfrm>
            <a:off x="1577551" y="1544075"/>
            <a:ext cx="3519016" cy="3329075"/>
          </a:xfrm>
          <a:prstGeom prst="rect">
            <a:avLst/>
          </a:prstGeom>
        </p:spPr>
      </p:pic>
      <p:sp>
        <p:nvSpPr>
          <p:cNvPr id="3" name="矩形 2"/>
          <p:cNvSpPr/>
          <p:nvPr userDrawn="1"/>
        </p:nvSpPr>
        <p:spPr>
          <a:xfrm>
            <a:off x="1303157" y="1425988"/>
            <a:ext cx="4018980" cy="3808541"/>
          </a:xfrm>
          <a:prstGeom prst="rect">
            <a:avLst/>
          </a:prstGeom>
          <a:solidFill>
            <a:schemeClr val="bg1"/>
          </a:solidFill>
          <a:ln w="3175" cmpd="sng">
            <a:solidFill>
              <a:srgbClr val="00A2A6"/>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01853001"/>
      </p:ext>
    </p:extLst>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7" name="矩形 106"/>
          <p:cNvSpPr>
            <a:spLocks noChangeAspect="1"/>
          </p:cNvSpPr>
          <p:nvPr userDrawn="1"/>
        </p:nvSpPr>
        <p:spPr>
          <a:xfrm>
            <a:off x="5997101" y="1298644"/>
            <a:ext cx="6194899" cy="3891062"/>
          </a:xfrm>
          <a:prstGeom prst="rect">
            <a:avLst/>
          </a:prstGeom>
          <a:blipFill dpi="0" rotWithShape="1">
            <a:blip r:embed="rId3"/>
            <a:srcRect/>
            <a:stretch>
              <a:fillRect t="-5171" b="-7949"/>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8" name="图片 107"/>
          <p:cNvPicPr>
            <a:picLocks noChangeAspect="1"/>
          </p:cNvPicPr>
          <p:nvPr userDrawn="1"/>
        </p:nvPicPr>
        <p:blipFill rotWithShape="1">
          <a:blip r:embed="rId4" cstate="print">
            <a:extLst>
              <a:ext uri="{28A0092B-C50C-407E-A947-70E740481C1C}">
                <a14:useLocalDpi xmlns:a14="http://schemas.microsoft.com/office/drawing/2010/main" val="0"/>
              </a:ext>
            </a:extLst>
          </a:blip>
          <a:srcRect t="23513" b="41655"/>
          <a:stretch/>
        </p:blipFill>
        <p:spPr>
          <a:xfrm>
            <a:off x="9970850" y="6278529"/>
            <a:ext cx="2140085" cy="418289"/>
          </a:xfrm>
          <a:prstGeom prst="rect">
            <a:avLst/>
          </a:prstGeom>
        </p:spPr>
      </p:pic>
      <p:pic>
        <p:nvPicPr>
          <p:cNvPr id="109" name="图片 10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57772" y="6274610"/>
            <a:ext cx="2024646" cy="539073"/>
          </a:xfrm>
          <a:prstGeom prst="rect">
            <a:avLst/>
          </a:prstGeom>
        </p:spPr>
      </p:pic>
      <p:sp>
        <p:nvSpPr>
          <p:cNvPr id="110" name="矩形 109"/>
          <p:cNvSpPr/>
          <p:nvPr userDrawn="1"/>
        </p:nvSpPr>
        <p:spPr>
          <a:xfrm>
            <a:off x="0" y="1298644"/>
            <a:ext cx="12192000" cy="4271227"/>
          </a:xfrm>
          <a:prstGeom prst="rect">
            <a:avLst/>
          </a:prstGeom>
          <a:gradFill flip="none" rotWithShape="1">
            <a:gsLst>
              <a:gs pos="0">
                <a:schemeClr val="bg1"/>
              </a:gs>
              <a:gs pos="56000">
                <a:schemeClr val="bg1"/>
              </a:gs>
              <a:gs pos="100000">
                <a:srgbClr val="00A2A6">
                  <a:lumMod val="0"/>
                  <a:lumOff val="100000"/>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userDrawn="1"/>
        </p:nvSpPr>
        <p:spPr>
          <a:xfrm rot="16200000">
            <a:off x="4025838" y="-2925857"/>
            <a:ext cx="4140325" cy="12192001"/>
          </a:xfrm>
          <a:prstGeom prst="rect">
            <a:avLst/>
          </a:prstGeom>
          <a:gradFill flip="none" rotWithShape="1">
            <a:gsLst>
              <a:gs pos="0">
                <a:schemeClr val="bg1"/>
              </a:gs>
              <a:gs pos="32000">
                <a:schemeClr val="bg1">
                  <a:alpha val="87000"/>
                </a:schemeClr>
              </a:gs>
              <a:gs pos="100000">
                <a:srgbClr val="00A2A6">
                  <a:lumMod val="0"/>
                  <a:lumOff val="100000"/>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userDrawn="1"/>
        </p:nvSpPr>
        <p:spPr>
          <a:xfrm>
            <a:off x="10210444" y="4158206"/>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userDrawn="1"/>
        </p:nvSpPr>
        <p:spPr>
          <a:xfrm>
            <a:off x="10437277" y="4158206"/>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userDrawn="1"/>
        </p:nvSpPr>
        <p:spPr>
          <a:xfrm>
            <a:off x="10664110" y="4158206"/>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userDrawn="1"/>
        </p:nvSpPr>
        <p:spPr>
          <a:xfrm>
            <a:off x="10890943" y="4158206"/>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userDrawn="1"/>
        </p:nvSpPr>
        <p:spPr>
          <a:xfrm>
            <a:off x="11117776" y="4158206"/>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userDrawn="1"/>
        </p:nvSpPr>
        <p:spPr>
          <a:xfrm>
            <a:off x="11344609" y="4158206"/>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userDrawn="1"/>
        </p:nvSpPr>
        <p:spPr>
          <a:xfrm>
            <a:off x="10210444" y="4360226"/>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userDrawn="1"/>
        </p:nvSpPr>
        <p:spPr>
          <a:xfrm>
            <a:off x="10437277" y="4360226"/>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userDrawn="1"/>
        </p:nvSpPr>
        <p:spPr>
          <a:xfrm>
            <a:off x="10664110" y="4360226"/>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userDrawn="1"/>
        </p:nvSpPr>
        <p:spPr>
          <a:xfrm>
            <a:off x="10890943" y="4360226"/>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userDrawn="1"/>
        </p:nvSpPr>
        <p:spPr>
          <a:xfrm>
            <a:off x="11117776" y="4360226"/>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userDrawn="1"/>
        </p:nvSpPr>
        <p:spPr>
          <a:xfrm>
            <a:off x="11344609" y="4360226"/>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userDrawn="1"/>
        </p:nvSpPr>
        <p:spPr>
          <a:xfrm>
            <a:off x="10210444" y="4562246"/>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userDrawn="1"/>
        </p:nvSpPr>
        <p:spPr>
          <a:xfrm>
            <a:off x="10437277" y="4562246"/>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userDrawn="1"/>
        </p:nvSpPr>
        <p:spPr>
          <a:xfrm>
            <a:off x="10664110" y="4562246"/>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userDrawn="1"/>
        </p:nvSpPr>
        <p:spPr>
          <a:xfrm>
            <a:off x="10890943" y="4562246"/>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userDrawn="1"/>
        </p:nvSpPr>
        <p:spPr>
          <a:xfrm>
            <a:off x="11117776" y="4562246"/>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userDrawn="1"/>
        </p:nvSpPr>
        <p:spPr>
          <a:xfrm>
            <a:off x="11344609" y="4562246"/>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userDrawn="1"/>
        </p:nvSpPr>
        <p:spPr>
          <a:xfrm>
            <a:off x="10210444" y="4764266"/>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userDrawn="1"/>
        </p:nvSpPr>
        <p:spPr>
          <a:xfrm>
            <a:off x="10437277" y="4764266"/>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userDrawn="1"/>
        </p:nvSpPr>
        <p:spPr>
          <a:xfrm>
            <a:off x="10664110" y="4764266"/>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userDrawn="1"/>
        </p:nvSpPr>
        <p:spPr>
          <a:xfrm>
            <a:off x="10890943" y="4764266"/>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userDrawn="1"/>
        </p:nvSpPr>
        <p:spPr>
          <a:xfrm>
            <a:off x="11117776" y="4764266"/>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userDrawn="1"/>
        </p:nvSpPr>
        <p:spPr>
          <a:xfrm>
            <a:off x="11344609" y="4764266"/>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userDrawn="1"/>
        </p:nvSpPr>
        <p:spPr>
          <a:xfrm>
            <a:off x="10210444" y="4966286"/>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userDrawn="1"/>
        </p:nvSpPr>
        <p:spPr>
          <a:xfrm>
            <a:off x="10437277" y="4966286"/>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userDrawn="1"/>
        </p:nvSpPr>
        <p:spPr>
          <a:xfrm>
            <a:off x="10664110" y="4966286"/>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userDrawn="1"/>
        </p:nvSpPr>
        <p:spPr>
          <a:xfrm>
            <a:off x="10890943" y="4966286"/>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userDrawn="1"/>
        </p:nvSpPr>
        <p:spPr>
          <a:xfrm>
            <a:off x="11117776" y="4966286"/>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userDrawn="1"/>
        </p:nvSpPr>
        <p:spPr>
          <a:xfrm>
            <a:off x="11344609" y="4966286"/>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userDrawn="1"/>
        </p:nvSpPr>
        <p:spPr>
          <a:xfrm>
            <a:off x="10210444" y="5168306"/>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userDrawn="1"/>
        </p:nvSpPr>
        <p:spPr>
          <a:xfrm>
            <a:off x="10437277" y="5168306"/>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userDrawn="1"/>
        </p:nvSpPr>
        <p:spPr>
          <a:xfrm>
            <a:off x="10664110" y="5168306"/>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userDrawn="1"/>
        </p:nvSpPr>
        <p:spPr>
          <a:xfrm>
            <a:off x="10890943" y="5168306"/>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userDrawn="1"/>
        </p:nvSpPr>
        <p:spPr>
          <a:xfrm>
            <a:off x="11117776" y="5168306"/>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userDrawn="1"/>
        </p:nvSpPr>
        <p:spPr>
          <a:xfrm>
            <a:off x="11344609" y="5168306"/>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userDrawn="1"/>
        </p:nvSpPr>
        <p:spPr>
          <a:xfrm>
            <a:off x="11571442" y="4158206"/>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userDrawn="1"/>
        </p:nvSpPr>
        <p:spPr>
          <a:xfrm>
            <a:off x="11798275" y="4158206"/>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userDrawn="1"/>
        </p:nvSpPr>
        <p:spPr>
          <a:xfrm>
            <a:off x="11571442" y="4360226"/>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userDrawn="1"/>
        </p:nvSpPr>
        <p:spPr>
          <a:xfrm>
            <a:off x="11798275" y="4360226"/>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userDrawn="1"/>
        </p:nvSpPr>
        <p:spPr>
          <a:xfrm>
            <a:off x="11571442" y="4562246"/>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userDrawn="1"/>
        </p:nvSpPr>
        <p:spPr>
          <a:xfrm>
            <a:off x="11798275" y="4562246"/>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userDrawn="1"/>
        </p:nvSpPr>
        <p:spPr>
          <a:xfrm>
            <a:off x="11571442" y="4764266"/>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userDrawn="1"/>
        </p:nvSpPr>
        <p:spPr>
          <a:xfrm>
            <a:off x="11798275" y="4764266"/>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userDrawn="1"/>
        </p:nvSpPr>
        <p:spPr>
          <a:xfrm>
            <a:off x="11571442" y="4966286"/>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userDrawn="1"/>
        </p:nvSpPr>
        <p:spPr>
          <a:xfrm>
            <a:off x="11798275" y="4966286"/>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userDrawn="1"/>
        </p:nvSpPr>
        <p:spPr>
          <a:xfrm>
            <a:off x="11571442" y="5168306"/>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userDrawn="1"/>
        </p:nvSpPr>
        <p:spPr>
          <a:xfrm>
            <a:off x="11798275" y="5168306"/>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îṡḷîḑé">
            <a:extLst>
              <a:ext uri="{FF2B5EF4-FFF2-40B4-BE49-F238E27FC236}">
                <a16:creationId xmlns:a16="http://schemas.microsoft.com/office/drawing/2014/main" xmlns="" id="{0DB1D0A1-2667-455C-9387-D7ABF0A00B8C}"/>
              </a:ext>
            </a:extLst>
          </p:cNvPr>
          <p:cNvSpPr txBox="1"/>
          <p:nvPr userDrawn="1"/>
        </p:nvSpPr>
        <p:spPr>
          <a:xfrm>
            <a:off x="734328" y="1634055"/>
            <a:ext cx="2939276" cy="584775"/>
          </a:xfrm>
          <a:prstGeom prst="rect">
            <a:avLst/>
          </a:prstGeom>
          <a:noFill/>
        </p:spPr>
        <p:txBody>
          <a:bodyPr wrap="square" rtlCol="0">
            <a:spAutoFit/>
          </a:bodyPr>
          <a:lstStyle/>
          <a:p>
            <a:pPr algn="ctr"/>
            <a:r>
              <a:rPr lang="tr-TR" sz="3200" b="1">
                <a:gradFill>
                  <a:gsLst>
                    <a:gs pos="0">
                      <a:srgbClr val="00577D"/>
                    </a:gs>
                    <a:gs pos="24000">
                      <a:srgbClr val="007A90"/>
                    </a:gs>
                    <a:gs pos="100000">
                      <a:srgbClr val="00A2A6"/>
                    </a:gs>
                  </a:gsLst>
                  <a:lin ang="0" scaled="1"/>
                </a:gradFill>
                <a:latin typeface="Huawei Sans" panose="020C0503030203020204" pitchFamily="34" charset="0"/>
                <a:cs typeface="Huawei Sans" panose="020C0503030203020204" pitchFamily="34" charset="0"/>
                <a:sym typeface="+mn-lt"/>
              </a:rPr>
              <a:t>C</a:t>
            </a:r>
            <a:r>
              <a:rPr lang="tr-TR" sz="200" b="1">
                <a:gradFill>
                  <a:gsLst>
                    <a:gs pos="0">
                      <a:srgbClr val="00577D"/>
                    </a:gs>
                    <a:gs pos="24000">
                      <a:srgbClr val="007A90"/>
                    </a:gs>
                    <a:gs pos="100000">
                      <a:srgbClr val="00A2A6"/>
                    </a:gs>
                  </a:gsLst>
                  <a:lin ang="0" scaled="1"/>
                </a:gradFill>
                <a:latin typeface="Huawei Sans" panose="020C0503030203020204" pitchFamily="34" charset="0"/>
                <a:cs typeface="Huawei Sans" panose="020C0503030203020204" pitchFamily="34" charset="0"/>
                <a:sym typeface="+mn-lt"/>
              </a:rPr>
              <a:t> </a:t>
            </a:r>
            <a:r>
              <a:rPr lang="tr-TR" sz="3200" b="1">
                <a:gradFill>
                  <a:gsLst>
                    <a:gs pos="0">
                      <a:srgbClr val="00577D"/>
                    </a:gs>
                    <a:gs pos="24000">
                      <a:srgbClr val="007A90"/>
                    </a:gs>
                    <a:gs pos="100000">
                      <a:srgbClr val="00A2A6"/>
                    </a:gs>
                  </a:gsLst>
                  <a:lin ang="0" scaled="1"/>
                </a:gradFill>
                <a:latin typeface="Huawei Sans" panose="020C0503030203020204" pitchFamily="34" charset="0"/>
                <a:cs typeface="Huawei Sans" panose="020C0503030203020204" pitchFamily="34" charset="0"/>
                <a:sym typeface="+mn-lt"/>
              </a:rPr>
              <a:t>ONTENTS</a:t>
            </a:r>
            <a:endParaRPr lang="tr-TR" sz="3200" b="1" dirty="0">
              <a:gradFill>
                <a:gsLst>
                  <a:gs pos="0">
                    <a:srgbClr val="00577D"/>
                  </a:gs>
                  <a:gs pos="24000">
                    <a:srgbClr val="007A90"/>
                  </a:gs>
                  <a:gs pos="100000">
                    <a:srgbClr val="00A2A6"/>
                  </a:gs>
                </a:gsLst>
                <a:lin ang="0" scaled="1"/>
              </a:gradFill>
              <a:latin typeface="Huawei Sans" panose="020C0503030203020204" pitchFamily="34" charset="0"/>
              <a:cs typeface="Huawei Sans" panose="020C0503030203020204" pitchFamily="34" charset="0"/>
              <a:sym typeface="+mn-lt"/>
            </a:endParaRPr>
          </a:p>
        </p:txBody>
      </p:sp>
      <p:grpSp>
        <p:nvGrpSpPr>
          <p:cNvPr id="161" name="组合 160">
            <a:extLst>
              <a:ext uri="{FF2B5EF4-FFF2-40B4-BE49-F238E27FC236}">
                <a16:creationId xmlns:a16="http://schemas.microsoft.com/office/drawing/2014/main" xmlns="" id="{B6D46451-E0AB-4E68-90A8-C7AB0614444E}"/>
              </a:ext>
            </a:extLst>
          </p:cNvPr>
          <p:cNvGrpSpPr/>
          <p:nvPr userDrawn="1"/>
        </p:nvGrpSpPr>
        <p:grpSpPr>
          <a:xfrm>
            <a:off x="1133736" y="2345356"/>
            <a:ext cx="1358900" cy="415926"/>
            <a:chOff x="5414963" y="3217863"/>
            <a:chExt cx="1358900" cy="415926"/>
          </a:xfrm>
          <a:solidFill>
            <a:srgbClr val="00A2A6"/>
          </a:solidFill>
        </p:grpSpPr>
        <p:sp>
          <p:nvSpPr>
            <p:cNvPr id="162" name="işḻîḓe">
              <a:extLst>
                <a:ext uri="{FF2B5EF4-FFF2-40B4-BE49-F238E27FC236}">
                  <a16:creationId xmlns:a16="http://schemas.microsoft.com/office/drawing/2014/main" xmlns="" id="{E152F3E2-B985-40E2-A93F-5E50EF6FD5BB}"/>
                </a:ext>
              </a:extLst>
            </p:cNvPr>
            <p:cNvSpPr>
              <a:spLocks/>
            </p:cNvSpPr>
            <p:nvPr/>
          </p:nvSpPr>
          <p:spPr bwMode="auto">
            <a:xfrm>
              <a:off x="5414963" y="3217863"/>
              <a:ext cx="1093788" cy="173038"/>
            </a:xfrm>
            <a:custGeom>
              <a:avLst/>
              <a:gdLst>
                <a:gd name="T0" fmla="*/ 177 w 689"/>
                <a:gd name="T1" fmla="*/ 23 h 109"/>
                <a:gd name="T2" fmla="*/ 261 w 689"/>
                <a:gd name="T3" fmla="*/ 109 h 109"/>
                <a:gd name="T4" fmla="*/ 344 w 689"/>
                <a:gd name="T5" fmla="*/ 23 h 109"/>
                <a:gd name="T6" fmla="*/ 428 w 689"/>
                <a:gd name="T7" fmla="*/ 109 h 109"/>
                <a:gd name="T8" fmla="*/ 511 w 689"/>
                <a:gd name="T9" fmla="*/ 23 h 109"/>
                <a:gd name="T10" fmla="*/ 595 w 689"/>
                <a:gd name="T11" fmla="*/ 109 h 109"/>
                <a:gd name="T12" fmla="*/ 689 w 689"/>
                <a:gd name="T13" fmla="*/ 13 h 109"/>
                <a:gd name="T14" fmla="*/ 679 w 689"/>
                <a:gd name="T15" fmla="*/ 0 h 109"/>
                <a:gd name="T16" fmla="*/ 595 w 689"/>
                <a:gd name="T17" fmla="*/ 85 h 109"/>
                <a:gd name="T18" fmla="*/ 511 w 689"/>
                <a:gd name="T19" fmla="*/ 0 h 109"/>
                <a:gd name="T20" fmla="*/ 511 w 689"/>
                <a:gd name="T21" fmla="*/ 2 h 109"/>
                <a:gd name="T22" fmla="*/ 511 w 689"/>
                <a:gd name="T23" fmla="*/ 0 h 109"/>
                <a:gd name="T24" fmla="*/ 428 w 689"/>
                <a:gd name="T25" fmla="*/ 85 h 109"/>
                <a:gd name="T26" fmla="*/ 344 w 689"/>
                <a:gd name="T27" fmla="*/ 0 h 109"/>
                <a:gd name="T28" fmla="*/ 344 w 689"/>
                <a:gd name="T29" fmla="*/ 2 h 109"/>
                <a:gd name="T30" fmla="*/ 344 w 689"/>
                <a:gd name="T31" fmla="*/ 0 h 109"/>
                <a:gd name="T32" fmla="*/ 261 w 689"/>
                <a:gd name="T33" fmla="*/ 85 h 109"/>
                <a:gd name="T34" fmla="*/ 177 w 689"/>
                <a:gd name="T35" fmla="*/ 0 h 109"/>
                <a:gd name="T36" fmla="*/ 177 w 689"/>
                <a:gd name="T37" fmla="*/ 2 h 109"/>
                <a:gd name="T38" fmla="*/ 177 w 689"/>
                <a:gd name="T39" fmla="*/ 0 h 109"/>
                <a:gd name="T40" fmla="*/ 94 w 689"/>
                <a:gd name="T41" fmla="*/ 85 h 109"/>
                <a:gd name="T42" fmla="*/ 10 w 689"/>
                <a:gd name="T43" fmla="*/ 0 h 109"/>
                <a:gd name="T44" fmla="*/ 0 w 689"/>
                <a:gd name="T45" fmla="*/ 13 h 109"/>
                <a:gd name="T46" fmla="*/ 94 w 689"/>
                <a:gd name="T47" fmla="*/ 109 h 109"/>
                <a:gd name="T48" fmla="*/ 177 w 689"/>
                <a:gd name="T49" fmla="*/ 2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9" h="109">
                  <a:moveTo>
                    <a:pt x="177" y="23"/>
                  </a:moveTo>
                  <a:lnTo>
                    <a:pt x="261" y="109"/>
                  </a:lnTo>
                  <a:lnTo>
                    <a:pt x="344" y="23"/>
                  </a:lnTo>
                  <a:lnTo>
                    <a:pt x="428" y="109"/>
                  </a:lnTo>
                  <a:lnTo>
                    <a:pt x="511" y="23"/>
                  </a:lnTo>
                  <a:lnTo>
                    <a:pt x="595" y="109"/>
                  </a:lnTo>
                  <a:lnTo>
                    <a:pt x="689" y="13"/>
                  </a:lnTo>
                  <a:lnTo>
                    <a:pt x="679" y="0"/>
                  </a:lnTo>
                  <a:lnTo>
                    <a:pt x="595" y="85"/>
                  </a:lnTo>
                  <a:lnTo>
                    <a:pt x="511" y="0"/>
                  </a:lnTo>
                  <a:lnTo>
                    <a:pt x="511" y="2"/>
                  </a:lnTo>
                  <a:lnTo>
                    <a:pt x="511" y="0"/>
                  </a:lnTo>
                  <a:lnTo>
                    <a:pt x="428" y="85"/>
                  </a:lnTo>
                  <a:lnTo>
                    <a:pt x="344" y="0"/>
                  </a:lnTo>
                  <a:lnTo>
                    <a:pt x="344" y="2"/>
                  </a:lnTo>
                  <a:lnTo>
                    <a:pt x="344" y="0"/>
                  </a:lnTo>
                  <a:lnTo>
                    <a:pt x="261" y="85"/>
                  </a:lnTo>
                  <a:lnTo>
                    <a:pt x="177" y="0"/>
                  </a:lnTo>
                  <a:lnTo>
                    <a:pt x="177" y="2"/>
                  </a:lnTo>
                  <a:lnTo>
                    <a:pt x="177" y="0"/>
                  </a:lnTo>
                  <a:lnTo>
                    <a:pt x="94" y="85"/>
                  </a:lnTo>
                  <a:lnTo>
                    <a:pt x="10" y="0"/>
                  </a:lnTo>
                  <a:lnTo>
                    <a:pt x="0" y="13"/>
                  </a:lnTo>
                  <a:lnTo>
                    <a:pt x="94" y="109"/>
                  </a:lnTo>
                  <a:lnTo>
                    <a:pt x="17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63" name="íṡḻiḑe">
              <a:extLst>
                <a:ext uri="{FF2B5EF4-FFF2-40B4-BE49-F238E27FC236}">
                  <a16:creationId xmlns:a16="http://schemas.microsoft.com/office/drawing/2014/main" xmlns="" id="{83B0BBF3-11D6-4590-A715-7C4F34C4E28D}"/>
                </a:ext>
              </a:extLst>
            </p:cNvPr>
            <p:cNvSpPr>
              <a:spLocks/>
            </p:cNvSpPr>
            <p:nvPr/>
          </p:nvSpPr>
          <p:spPr bwMode="auto">
            <a:xfrm>
              <a:off x="5414963" y="3460751"/>
              <a:ext cx="1358900" cy="173038"/>
            </a:xfrm>
            <a:custGeom>
              <a:avLst/>
              <a:gdLst>
                <a:gd name="T0" fmla="*/ 856 w 856"/>
                <a:gd name="T1" fmla="*/ 13 h 109"/>
                <a:gd name="T2" fmla="*/ 846 w 856"/>
                <a:gd name="T3" fmla="*/ 0 h 109"/>
                <a:gd name="T4" fmla="*/ 762 w 856"/>
                <a:gd name="T5" fmla="*/ 85 h 109"/>
                <a:gd name="T6" fmla="*/ 679 w 856"/>
                <a:gd name="T7" fmla="*/ 0 h 109"/>
                <a:gd name="T8" fmla="*/ 679 w 856"/>
                <a:gd name="T9" fmla="*/ 2 h 109"/>
                <a:gd name="T10" fmla="*/ 679 w 856"/>
                <a:gd name="T11" fmla="*/ 0 h 109"/>
                <a:gd name="T12" fmla="*/ 595 w 856"/>
                <a:gd name="T13" fmla="*/ 85 h 109"/>
                <a:gd name="T14" fmla="*/ 511 w 856"/>
                <a:gd name="T15" fmla="*/ 0 h 109"/>
                <a:gd name="T16" fmla="*/ 511 w 856"/>
                <a:gd name="T17" fmla="*/ 2 h 109"/>
                <a:gd name="T18" fmla="*/ 511 w 856"/>
                <a:gd name="T19" fmla="*/ 0 h 109"/>
                <a:gd name="T20" fmla="*/ 428 w 856"/>
                <a:gd name="T21" fmla="*/ 85 h 109"/>
                <a:gd name="T22" fmla="*/ 344 w 856"/>
                <a:gd name="T23" fmla="*/ 0 h 109"/>
                <a:gd name="T24" fmla="*/ 344 w 856"/>
                <a:gd name="T25" fmla="*/ 2 h 109"/>
                <a:gd name="T26" fmla="*/ 344 w 856"/>
                <a:gd name="T27" fmla="*/ 0 h 109"/>
                <a:gd name="T28" fmla="*/ 261 w 856"/>
                <a:gd name="T29" fmla="*/ 85 h 109"/>
                <a:gd name="T30" fmla="*/ 177 w 856"/>
                <a:gd name="T31" fmla="*/ 0 h 109"/>
                <a:gd name="T32" fmla="*/ 177 w 856"/>
                <a:gd name="T33" fmla="*/ 2 h 109"/>
                <a:gd name="T34" fmla="*/ 177 w 856"/>
                <a:gd name="T35" fmla="*/ 0 h 109"/>
                <a:gd name="T36" fmla="*/ 94 w 856"/>
                <a:gd name="T37" fmla="*/ 85 h 109"/>
                <a:gd name="T38" fmla="*/ 10 w 856"/>
                <a:gd name="T39" fmla="*/ 0 h 109"/>
                <a:gd name="T40" fmla="*/ 0 w 856"/>
                <a:gd name="T41" fmla="*/ 13 h 109"/>
                <a:gd name="T42" fmla="*/ 94 w 856"/>
                <a:gd name="T43" fmla="*/ 109 h 109"/>
                <a:gd name="T44" fmla="*/ 177 w 856"/>
                <a:gd name="T45" fmla="*/ 24 h 109"/>
                <a:gd name="T46" fmla="*/ 261 w 856"/>
                <a:gd name="T47" fmla="*/ 109 h 109"/>
                <a:gd name="T48" fmla="*/ 344 w 856"/>
                <a:gd name="T49" fmla="*/ 24 h 109"/>
                <a:gd name="T50" fmla="*/ 428 w 856"/>
                <a:gd name="T51" fmla="*/ 109 h 109"/>
                <a:gd name="T52" fmla="*/ 511 w 856"/>
                <a:gd name="T53" fmla="*/ 24 h 109"/>
                <a:gd name="T54" fmla="*/ 595 w 856"/>
                <a:gd name="T55" fmla="*/ 109 h 109"/>
                <a:gd name="T56" fmla="*/ 679 w 856"/>
                <a:gd name="T57" fmla="*/ 24 h 109"/>
                <a:gd name="T58" fmla="*/ 762 w 856"/>
                <a:gd name="T59" fmla="*/ 109 h 109"/>
                <a:gd name="T60" fmla="*/ 856 w 856"/>
                <a:gd name="T61"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6" h="109">
                  <a:moveTo>
                    <a:pt x="856" y="13"/>
                  </a:moveTo>
                  <a:lnTo>
                    <a:pt x="846" y="0"/>
                  </a:lnTo>
                  <a:lnTo>
                    <a:pt x="762" y="85"/>
                  </a:lnTo>
                  <a:lnTo>
                    <a:pt x="679" y="0"/>
                  </a:lnTo>
                  <a:lnTo>
                    <a:pt x="679" y="2"/>
                  </a:lnTo>
                  <a:lnTo>
                    <a:pt x="679" y="0"/>
                  </a:lnTo>
                  <a:lnTo>
                    <a:pt x="595" y="85"/>
                  </a:lnTo>
                  <a:lnTo>
                    <a:pt x="511" y="0"/>
                  </a:lnTo>
                  <a:lnTo>
                    <a:pt x="511" y="2"/>
                  </a:lnTo>
                  <a:lnTo>
                    <a:pt x="511" y="0"/>
                  </a:lnTo>
                  <a:lnTo>
                    <a:pt x="428" y="85"/>
                  </a:lnTo>
                  <a:lnTo>
                    <a:pt x="344" y="0"/>
                  </a:lnTo>
                  <a:lnTo>
                    <a:pt x="344" y="2"/>
                  </a:lnTo>
                  <a:lnTo>
                    <a:pt x="344" y="0"/>
                  </a:lnTo>
                  <a:lnTo>
                    <a:pt x="261" y="85"/>
                  </a:lnTo>
                  <a:lnTo>
                    <a:pt x="177" y="0"/>
                  </a:lnTo>
                  <a:lnTo>
                    <a:pt x="177" y="2"/>
                  </a:lnTo>
                  <a:lnTo>
                    <a:pt x="177" y="0"/>
                  </a:lnTo>
                  <a:lnTo>
                    <a:pt x="94" y="85"/>
                  </a:lnTo>
                  <a:lnTo>
                    <a:pt x="10" y="0"/>
                  </a:lnTo>
                  <a:lnTo>
                    <a:pt x="0" y="13"/>
                  </a:lnTo>
                  <a:lnTo>
                    <a:pt x="94" y="109"/>
                  </a:lnTo>
                  <a:lnTo>
                    <a:pt x="177" y="24"/>
                  </a:lnTo>
                  <a:lnTo>
                    <a:pt x="261" y="109"/>
                  </a:lnTo>
                  <a:lnTo>
                    <a:pt x="344" y="24"/>
                  </a:lnTo>
                  <a:lnTo>
                    <a:pt x="428" y="109"/>
                  </a:lnTo>
                  <a:lnTo>
                    <a:pt x="511" y="24"/>
                  </a:lnTo>
                  <a:lnTo>
                    <a:pt x="595" y="109"/>
                  </a:lnTo>
                  <a:lnTo>
                    <a:pt x="679" y="24"/>
                  </a:lnTo>
                  <a:lnTo>
                    <a:pt x="762" y="109"/>
                  </a:lnTo>
                  <a:lnTo>
                    <a:pt x="85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grpSp>
    </p:spTree>
    <p:extLst>
      <p:ext uri="{BB962C8B-B14F-4D97-AF65-F5344CB8AC3E}">
        <p14:creationId xmlns:p14="http://schemas.microsoft.com/office/powerpoint/2010/main" val="1848901281"/>
      </p:ext>
    </p:extLst>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7" name="椭圆 86"/>
          <p:cNvSpPr/>
          <p:nvPr userDrawn="1"/>
        </p:nvSpPr>
        <p:spPr>
          <a:xfrm>
            <a:off x="3643520" y="887565"/>
            <a:ext cx="2388140" cy="2221200"/>
          </a:xfrm>
          <a:prstGeom prst="ellipse">
            <a:avLst/>
          </a:prstGeom>
          <a:pattFill prst="dashUpDiag">
            <a:fgClr>
              <a:srgbClr val="00A2A6"/>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4"/>
          </p:nvPr>
        </p:nvSpPr>
        <p:spPr>
          <a:xfrm>
            <a:off x="312907" y="629312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E742D-BBC9-4235-B452-11D0B6E70990}" type="slidenum">
              <a:rPr lang="zh-CN" altLang="en-US" smtClean="0"/>
              <a:pPr/>
              <a:t>‹#›</a:t>
            </a:fld>
            <a:endParaRPr lang="zh-CN" altLang="en-US"/>
          </a:p>
        </p:txBody>
      </p:sp>
      <p:sp>
        <p:nvSpPr>
          <p:cNvPr id="19" name="椭圆 18"/>
          <p:cNvSpPr/>
          <p:nvPr userDrawn="1"/>
        </p:nvSpPr>
        <p:spPr>
          <a:xfrm>
            <a:off x="10910835" y="3754508"/>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11137668" y="3754508"/>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11364501" y="3754508"/>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11591334" y="3754508"/>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11818167" y="3754508"/>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2045000" y="3754508"/>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userDrawn="1"/>
        </p:nvSpPr>
        <p:spPr>
          <a:xfrm>
            <a:off x="10910835" y="3956528"/>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userDrawn="1"/>
        </p:nvSpPr>
        <p:spPr>
          <a:xfrm>
            <a:off x="11137668" y="3956528"/>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userDrawn="1"/>
        </p:nvSpPr>
        <p:spPr>
          <a:xfrm>
            <a:off x="11364501" y="3956528"/>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userDrawn="1"/>
        </p:nvSpPr>
        <p:spPr>
          <a:xfrm>
            <a:off x="11591334" y="3956528"/>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userDrawn="1"/>
        </p:nvSpPr>
        <p:spPr>
          <a:xfrm>
            <a:off x="11818167" y="3956528"/>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userDrawn="1"/>
        </p:nvSpPr>
        <p:spPr>
          <a:xfrm>
            <a:off x="12045000" y="3956528"/>
            <a:ext cx="72000" cy="72000"/>
          </a:xfrm>
          <a:prstGeom prst="ellipse">
            <a:avLst/>
          </a:prstGeom>
          <a:solidFill>
            <a:srgbClr val="00A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10910835" y="4158548"/>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userDrawn="1"/>
        </p:nvSpPr>
        <p:spPr>
          <a:xfrm>
            <a:off x="11137668" y="4158548"/>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userDrawn="1"/>
        </p:nvSpPr>
        <p:spPr>
          <a:xfrm>
            <a:off x="11364501" y="4158548"/>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userDrawn="1"/>
        </p:nvSpPr>
        <p:spPr>
          <a:xfrm>
            <a:off x="11591334" y="4158548"/>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userDrawn="1"/>
        </p:nvSpPr>
        <p:spPr>
          <a:xfrm>
            <a:off x="11818167" y="4158548"/>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userDrawn="1"/>
        </p:nvSpPr>
        <p:spPr>
          <a:xfrm>
            <a:off x="12045000" y="4158548"/>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userDrawn="1"/>
        </p:nvSpPr>
        <p:spPr>
          <a:xfrm>
            <a:off x="10910835" y="4360568"/>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userDrawn="1"/>
        </p:nvSpPr>
        <p:spPr>
          <a:xfrm>
            <a:off x="11137668" y="4360568"/>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userDrawn="1"/>
        </p:nvSpPr>
        <p:spPr>
          <a:xfrm>
            <a:off x="11364501" y="4360568"/>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userDrawn="1"/>
        </p:nvSpPr>
        <p:spPr>
          <a:xfrm>
            <a:off x="11591334" y="4360568"/>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userDrawn="1"/>
        </p:nvSpPr>
        <p:spPr>
          <a:xfrm>
            <a:off x="11818167" y="4360568"/>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userDrawn="1"/>
        </p:nvSpPr>
        <p:spPr>
          <a:xfrm>
            <a:off x="12045000" y="4360568"/>
            <a:ext cx="72000" cy="72000"/>
          </a:xfrm>
          <a:prstGeom prst="ellipse">
            <a:avLst/>
          </a:prstGeom>
          <a:solidFill>
            <a:srgbClr val="007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userDrawn="1"/>
        </p:nvSpPr>
        <p:spPr>
          <a:xfrm>
            <a:off x="3117715" y="520430"/>
            <a:ext cx="3550596" cy="15029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userDrawn="1"/>
        </p:nvSpPr>
        <p:spPr>
          <a:xfrm>
            <a:off x="10910835" y="4562588"/>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userDrawn="1"/>
        </p:nvSpPr>
        <p:spPr>
          <a:xfrm>
            <a:off x="11137668" y="4562588"/>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userDrawn="1"/>
        </p:nvSpPr>
        <p:spPr>
          <a:xfrm>
            <a:off x="11364501" y="4562588"/>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userDrawn="1"/>
        </p:nvSpPr>
        <p:spPr>
          <a:xfrm>
            <a:off x="11591334" y="4562588"/>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userDrawn="1"/>
        </p:nvSpPr>
        <p:spPr>
          <a:xfrm>
            <a:off x="11818167" y="4562588"/>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userDrawn="1"/>
        </p:nvSpPr>
        <p:spPr>
          <a:xfrm>
            <a:off x="12045000" y="4562588"/>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userDrawn="1"/>
        </p:nvSpPr>
        <p:spPr>
          <a:xfrm>
            <a:off x="10910835" y="4764608"/>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userDrawn="1"/>
        </p:nvSpPr>
        <p:spPr>
          <a:xfrm>
            <a:off x="11137668" y="4764608"/>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userDrawn="1"/>
        </p:nvSpPr>
        <p:spPr>
          <a:xfrm>
            <a:off x="11364501" y="4764608"/>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userDrawn="1"/>
        </p:nvSpPr>
        <p:spPr>
          <a:xfrm>
            <a:off x="11591334" y="4764608"/>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userDrawn="1"/>
        </p:nvSpPr>
        <p:spPr>
          <a:xfrm>
            <a:off x="11818167" y="4764608"/>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userDrawn="1"/>
        </p:nvSpPr>
        <p:spPr>
          <a:xfrm>
            <a:off x="12045000" y="4764608"/>
            <a:ext cx="72000" cy="72000"/>
          </a:xfrm>
          <a:prstGeom prst="ellipse">
            <a:avLst/>
          </a:prstGeom>
          <a:solidFill>
            <a:srgbClr val="005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1" name="图片 9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18212" y="6293121"/>
            <a:ext cx="2024646" cy="539073"/>
          </a:xfrm>
          <a:prstGeom prst="rect">
            <a:avLst/>
          </a:prstGeom>
        </p:spPr>
      </p:pic>
      <p:grpSp>
        <p:nvGrpSpPr>
          <p:cNvPr id="93" name="组合 92">
            <a:extLst>
              <a:ext uri="{FF2B5EF4-FFF2-40B4-BE49-F238E27FC236}">
                <a16:creationId xmlns:a16="http://schemas.microsoft.com/office/drawing/2014/main" xmlns="" id="{322B804A-72CA-45AC-ACEC-A1AC5E534795}"/>
              </a:ext>
            </a:extLst>
          </p:cNvPr>
          <p:cNvGrpSpPr/>
          <p:nvPr userDrawn="1"/>
        </p:nvGrpSpPr>
        <p:grpSpPr>
          <a:xfrm flipH="1">
            <a:off x="4742235" y="4988047"/>
            <a:ext cx="7449765" cy="45719"/>
            <a:chOff x="-146218" y="5938626"/>
            <a:chExt cx="12338217" cy="60391"/>
          </a:xfrm>
          <a:solidFill>
            <a:srgbClr val="00577D"/>
          </a:solidFill>
        </p:grpSpPr>
        <p:grpSp>
          <p:nvGrpSpPr>
            <p:cNvPr id="94" name="组合 93">
              <a:extLst>
                <a:ext uri="{FF2B5EF4-FFF2-40B4-BE49-F238E27FC236}">
                  <a16:creationId xmlns:a16="http://schemas.microsoft.com/office/drawing/2014/main" xmlns="" id="{9EC57C4B-3371-4EC0-8519-9599FA517755}"/>
                </a:ext>
              </a:extLst>
            </p:cNvPr>
            <p:cNvGrpSpPr/>
            <p:nvPr/>
          </p:nvGrpSpPr>
          <p:grpSpPr>
            <a:xfrm>
              <a:off x="8599805" y="5938626"/>
              <a:ext cx="365760" cy="60391"/>
              <a:chOff x="7228840" y="5938626"/>
              <a:chExt cx="365760" cy="60391"/>
            </a:xfrm>
            <a:grpFill/>
          </p:grpSpPr>
          <p:sp>
            <p:nvSpPr>
              <p:cNvPr id="97" name="iṩļíḍê">
                <a:extLst>
                  <a:ext uri="{FF2B5EF4-FFF2-40B4-BE49-F238E27FC236}">
                    <a16:creationId xmlns:a16="http://schemas.microsoft.com/office/drawing/2014/main" xmlns="" id="{556CBCCE-8BE5-4BD7-A489-4883CAD4169E}"/>
                  </a:ext>
                </a:extLst>
              </p:cNvPr>
              <p:cNvSpPr/>
              <p:nvPr/>
            </p:nvSpPr>
            <p:spPr>
              <a:xfrm>
                <a:off x="7472680" y="5938626"/>
                <a:ext cx="121920" cy="60391"/>
              </a:xfrm>
              <a:custGeom>
                <a:avLst/>
                <a:gdLst>
                  <a:gd name="connsiteX0" fmla="*/ 45720 w 121920"/>
                  <a:gd name="connsiteY0" fmla="*/ 0 h 60391"/>
                  <a:gd name="connsiteX1" fmla="*/ 121920 w 121920"/>
                  <a:gd name="connsiteY1" fmla="*/ 0 h 60391"/>
                  <a:gd name="connsiteX2" fmla="*/ 76200 w 121920"/>
                  <a:gd name="connsiteY2" fmla="*/ 60391 h 60391"/>
                  <a:gd name="connsiteX3" fmla="*/ 0 w 121920"/>
                  <a:gd name="connsiteY3" fmla="*/ 60391 h 60391"/>
                  <a:gd name="connsiteX4" fmla="*/ 45720 w 121920"/>
                  <a:gd name="connsiteY4" fmla="*/ 0 h 60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 h="60391">
                    <a:moveTo>
                      <a:pt x="45720" y="0"/>
                    </a:moveTo>
                    <a:lnTo>
                      <a:pt x="121920" y="0"/>
                    </a:lnTo>
                    <a:lnTo>
                      <a:pt x="76200" y="60391"/>
                    </a:lnTo>
                    <a:lnTo>
                      <a:pt x="0" y="60391"/>
                    </a:lnTo>
                    <a:lnTo>
                      <a:pt x="457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8" name="íṩľiḋe">
                <a:extLst>
                  <a:ext uri="{FF2B5EF4-FFF2-40B4-BE49-F238E27FC236}">
                    <a16:creationId xmlns:a16="http://schemas.microsoft.com/office/drawing/2014/main" xmlns="" id="{854D7044-9C88-472D-9A3A-9299C56A2CBC}"/>
                  </a:ext>
                </a:extLst>
              </p:cNvPr>
              <p:cNvSpPr/>
              <p:nvPr/>
            </p:nvSpPr>
            <p:spPr>
              <a:xfrm>
                <a:off x="7350760" y="5938626"/>
                <a:ext cx="121920" cy="60391"/>
              </a:xfrm>
              <a:custGeom>
                <a:avLst/>
                <a:gdLst>
                  <a:gd name="connsiteX0" fmla="*/ 45720 w 121920"/>
                  <a:gd name="connsiteY0" fmla="*/ 0 h 60391"/>
                  <a:gd name="connsiteX1" fmla="*/ 121920 w 121920"/>
                  <a:gd name="connsiteY1" fmla="*/ 0 h 60391"/>
                  <a:gd name="connsiteX2" fmla="*/ 76200 w 121920"/>
                  <a:gd name="connsiteY2" fmla="*/ 60391 h 60391"/>
                  <a:gd name="connsiteX3" fmla="*/ 0 w 121920"/>
                  <a:gd name="connsiteY3" fmla="*/ 60391 h 60391"/>
                  <a:gd name="connsiteX4" fmla="*/ 45720 w 121920"/>
                  <a:gd name="connsiteY4" fmla="*/ 0 h 60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 h="60391">
                    <a:moveTo>
                      <a:pt x="45720" y="0"/>
                    </a:moveTo>
                    <a:lnTo>
                      <a:pt x="121920" y="0"/>
                    </a:lnTo>
                    <a:lnTo>
                      <a:pt x="76200" y="60391"/>
                    </a:lnTo>
                    <a:lnTo>
                      <a:pt x="0" y="60391"/>
                    </a:lnTo>
                    <a:lnTo>
                      <a:pt x="457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9" name="íşliḋê">
                <a:extLst>
                  <a:ext uri="{FF2B5EF4-FFF2-40B4-BE49-F238E27FC236}">
                    <a16:creationId xmlns:a16="http://schemas.microsoft.com/office/drawing/2014/main" xmlns="" id="{B5F82B25-0625-47C6-BE25-8941870F403B}"/>
                  </a:ext>
                </a:extLst>
              </p:cNvPr>
              <p:cNvSpPr/>
              <p:nvPr/>
            </p:nvSpPr>
            <p:spPr>
              <a:xfrm>
                <a:off x="7228840" y="5938626"/>
                <a:ext cx="121920" cy="60391"/>
              </a:xfrm>
              <a:custGeom>
                <a:avLst/>
                <a:gdLst>
                  <a:gd name="connsiteX0" fmla="*/ 45720 w 121920"/>
                  <a:gd name="connsiteY0" fmla="*/ 0 h 60391"/>
                  <a:gd name="connsiteX1" fmla="*/ 121920 w 121920"/>
                  <a:gd name="connsiteY1" fmla="*/ 0 h 60391"/>
                  <a:gd name="connsiteX2" fmla="*/ 76200 w 121920"/>
                  <a:gd name="connsiteY2" fmla="*/ 60391 h 60391"/>
                  <a:gd name="connsiteX3" fmla="*/ 0 w 121920"/>
                  <a:gd name="connsiteY3" fmla="*/ 60391 h 60391"/>
                  <a:gd name="connsiteX4" fmla="*/ 45720 w 121920"/>
                  <a:gd name="connsiteY4" fmla="*/ 0 h 60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 h="60391">
                    <a:moveTo>
                      <a:pt x="45720" y="0"/>
                    </a:moveTo>
                    <a:lnTo>
                      <a:pt x="121920" y="0"/>
                    </a:lnTo>
                    <a:lnTo>
                      <a:pt x="76200" y="60391"/>
                    </a:lnTo>
                    <a:lnTo>
                      <a:pt x="0" y="60391"/>
                    </a:lnTo>
                    <a:lnTo>
                      <a:pt x="457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95" name="işḷiḑê">
              <a:extLst>
                <a:ext uri="{FF2B5EF4-FFF2-40B4-BE49-F238E27FC236}">
                  <a16:creationId xmlns:a16="http://schemas.microsoft.com/office/drawing/2014/main" xmlns="" id="{FD6192FA-7D3E-4FE5-9059-9F28E918AEE2}"/>
                </a:ext>
              </a:extLst>
            </p:cNvPr>
            <p:cNvSpPr/>
            <p:nvPr/>
          </p:nvSpPr>
          <p:spPr>
            <a:xfrm>
              <a:off x="8978900" y="5938626"/>
              <a:ext cx="3213099" cy="60391"/>
            </a:xfrm>
            <a:custGeom>
              <a:avLst/>
              <a:gdLst>
                <a:gd name="connsiteX0" fmla="*/ 45720 w 3213099"/>
                <a:gd name="connsiteY0" fmla="*/ 0 h 60391"/>
                <a:gd name="connsiteX1" fmla="*/ 3213099 w 3213099"/>
                <a:gd name="connsiteY1" fmla="*/ 0 h 60391"/>
                <a:gd name="connsiteX2" fmla="*/ 3213099 w 3213099"/>
                <a:gd name="connsiteY2" fmla="*/ 60391 h 60391"/>
                <a:gd name="connsiteX3" fmla="*/ 0 w 3213099"/>
                <a:gd name="connsiteY3" fmla="*/ 60391 h 60391"/>
              </a:gdLst>
              <a:ahLst/>
              <a:cxnLst>
                <a:cxn ang="0">
                  <a:pos x="connsiteX0" y="connsiteY0"/>
                </a:cxn>
                <a:cxn ang="0">
                  <a:pos x="connsiteX1" y="connsiteY1"/>
                </a:cxn>
                <a:cxn ang="0">
                  <a:pos x="connsiteX2" y="connsiteY2"/>
                </a:cxn>
                <a:cxn ang="0">
                  <a:pos x="connsiteX3" y="connsiteY3"/>
                </a:cxn>
              </a:cxnLst>
              <a:rect l="l" t="t" r="r" b="b"/>
              <a:pathLst>
                <a:path w="3213099" h="60391">
                  <a:moveTo>
                    <a:pt x="45720" y="0"/>
                  </a:moveTo>
                  <a:lnTo>
                    <a:pt x="3213099" y="0"/>
                  </a:lnTo>
                  <a:lnTo>
                    <a:pt x="3213099" y="60391"/>
                  </a:lnTo>
                  <a:lnTo>
                    <a:pt x="0" y="603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6" name="îš1îḓé">
              <a:extLst>
                <a:ext uri="{FF2B5EF4-FFF2-40B4-BE49-F238E27FC236}">
                  <a16:creationId xmlns:a16="http://schemas.microsoft.com/office/drawing/2014/main" xmlns="" id="{D1AC5661-180F-4818-862F-261F57CF9D4B}"/>
                </a:ext>
              </a:extLst>
            </p:cNvPr>
            <p:cNvSpPr/>
            <p:nvPr/>
          </p:nvSpPr>
          <p:spPr>
            <a:xfrm flipH="1">
              <a:off x="-146218" y="5938626"/>
              <a:ext cx="8732687" cy="60391"/>
            </a:xfrm>
            <a:custGeom>
              <a:avLst/>
              <a:gdLst>
                <a:gd name="connsiteX0" fmla="*/ 8586470 w 8586470"/>
                <a:gd name="connsiteY0" fmla="*/ 0 h 60391"/>
                <a:gd name="connsiteX1" fmla="*/ 7202170 w 8586470"/>
                <a:gd name="connsiteY1" fmla="*/ 0 h 60391"/>
                <a:gd name="connsiteX2" fmla="*/ 5419091 w 8586470"/>
                <a:gd name="connsiteY2" fmla="*/ 0 h 60391"/>
                <a:gd name="connsiteX3" fmla="*/ 4597400 w 8586470"/>
                <a:gd name="connsiteY3" fmla="*/ 0 h 60391"/>
                <a:gd name="connsiteX4" fmla="*/ 2604770 w 8586470"/>
                <a:gd name="connsiteY4" fmla="*/ 0 h 60391"/>
                <a:gd name="connsiteX5" fmla="*/ 0 w 8586470"/>
                <a:gd name="connsiteY5" fmla="*/ 0 h 60391"/>
                <a:gd name="connsiteX6" fmla="*/ 45720 w 8586470"/>
                <a:gd name="connsiteY6" fmla="*/ 60391 h 60391"/>
                <a:gd name="connsiteX7" fmla="*/ 2650490 w 8586470"/>
                <a:gd name="connsiteY7" fmla="*/ 60391 h 60391"/>
                <a:gd name="connsiteX8" fmla="*/ 4597400 w 8586470"/>
                <a:gd name="connsiteY8" fmla="*/ 60391 h 60391"/>
                <a:gd name="connsiteX9" fmla="*/ 5373371 w 8586470"/>
                <a:gd name="connsiteY9" fmla="*/ 60391 h 60391"/>
                <a:gd name="connsiteX10" fmla="*/ 7202170 w 8586470"/>
                <a:gd name="connsiteY10" fmla="*/ 60391 h 60391"/>
                <a:gd name="connsiteX11" fmla="*/ 8586470 w 8586470"/>
                <a:gd name="connsiteY11" fmla="*/ 60391 h 6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86470" h="60391">
                  <a:moveTo>
                    <a:pt x="8586470" y="0"/>
                  </a:moveTo>
                  <a:lnTo>
                    <a:pt x="7202170" y="0"/>
                  </a:lnTo>
                  <a:lnTo>
                    <a:pt x="5419091" y="0"/>
                  </a:lnTo>
                  <a:lnTo>
                    <a:pt x="4597400" y="0"/>
                  </a:lnTo>
                  <a:lnTo>
                    <a:pt x="2604770" y="0"/>
                  </a:lnTo>
                  <a:lnTo>
                    <a:pt x="0" y="0"/>
                  </a:lnTo>
                  <a:lnTo>
                    <a:pt x="45720" y="60391"/>
                  </a:lnTo>
                  <a:lnTo>
                    <a:pt x="2650490" y="60391"/>
                  </a:lnTo>
                  <a:lnTo>
                    <a:pt x="4597400" y="60391"/>
                  </a:lnTo>
                  <a:lnTo>
                    <a:pt x="5373371" y="60391"/>
                  </a:lnTo>
                  <a:lnTo>
                    <a:pt x="7202170" y="60391"/>
                  </a:lnTo>
                  <a:lnTo>
                    <a:pt x="8586470" y="603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0" name="组合 99">
            <a:extLst>
              <a:ext uri="{FF2B5EF4-FFF2-40B4-BE49-F238E27FC236}">
                <a16:creationId xmlns:a16="http://schemas.microsoft.com/office/drawing/2014/main" xmlns="" id="{322B804A-72CA-45AC-ACEC-A1AC5E534795}"/>
              </a:ext>
            </a:extLst>
          </p:cNvPr>
          <p:cNvGrpSpPr/>
          <p:nvPr userDrawn="1"/>
        </p:nvGrpSpPr>
        <p:grpSpPr>
          <a:xfrm>
            <a:off x="4742235" y="1919352"/>
            <a:ext cx="7449765" cy="50500"/>
            <a:chOff x="-146218" y="5938626"/>
            <a:chExt cx="12338217" cy="60391"/>
          </a:xfrm>
          <a:solidFill>
            <a:srgbClr val="00A2A6"/>
          </a:solidFill>
        </p:grpSpPr>
        <p:grpSp>
          <p:nvGrpSpPr>
            <p:cNvPr id="101" name="组合 100">
              <a:extLst>
                <a:ext uri="{FF2B5EF4-FFF2-40B4-BE49-F238E27FC236}">
                  <a16:creationId xmlns:a16="http://schemas.microsoft.com/office/drawing/2014/main" xmlns="" id="{9EC57C4B-3371-4EC0-8519-9599FA517755}"/>
                </a:ext>
              </a:extLst>
            </p:cNvPr>
            <p:cNvGrpSpPr/>
            <p:nvPr/>
          </p:nvGrpSpPr>
          <p:grpSpPr>
            <a:xfrm>
              <a:off x="8599805" y="5938626"/>
              <a:ext cx="365760" cy="60391"/>
              <a:chOff x="7228840" y="5938626"/>
              <a:chExt cx="365760" cy="60391"/>
            </a:xfrm>
            <a:grpFill/>
          </p:grpSpPr>
          <p:sp>
            <p:nvSpPr>
              <p:cNvPr id="104" name="iṩļíḍê">
                <a:extLst>
                  <a:ext uri="{FF2B5EF4-FFF2-40B4-BE49-F238E27FC236}">
                    <a16:creationId xmlns:a16="http://schemas.microsoft.com/office/drawing/2014/main" xmlns="" id="{556CBCCE-8BE5-4BD7-A489-4883CAD4169E}"/>
                  </a:ext>
                </a:extLst>
              </p:cNvPr>
              <p:cNvSpPr/>
              <p:nvPr/>
            </p:nvSpPr>
            <p:spPr>
              <a:xfrm>
                <a:off x="7472680" y="5938626"/>
                <a:ext cx="121920" cy="60391"/>
              </a:xfrm>
              <a:custGeom>
                <a:avLst/>
                <a:gdLst>
                  <a:gd name="connsiteX0" fmla="*/ 45720 w 121920"/>
                  <a:gd name="connsiteY0" fmla="*/ 0 h 60391"/>
                  <a:gd name="connsiteX1" fmla="*/ 121920 w 121920"/>
                  <a:gd name="connsiteY1" fmla="*/ 0 h 60391"/>
                  <a:gd name="connsiteX2" fmla="*/ 76200 w 121920"/>
                  <a:gd name="connsiteY2" fmla="*/ 60391 h 60391"/>
                  <a:gd name="connsiteX3" fmla="*/ 0 w 121920"/>
                  <a:gd name="connsiteY3" fmla="*/ 60391 h 60391"/>
                  <a:gd name="connsiteX4" fmla="*/ 45720 w 121920"/>
                  <a:gd name="connsiteY4" fmla="*/ 0 h 60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 h="60391">
                    <a:moveTo>
                      <a:pt x="45720" y="0"/>
                    </a:moveTo>
                    <a:lnTo>
                      <a:pt x="121920" y="0"/>
                    </a:lnTo>
                    <a:lnTo>
                      <a:pt x="76200" y="60391"/>
                    </a:lnTo>
                    <a:lnTo>
                      <a:pt x="0" y="60391"/>
                    </a:lnTo>
                    <a:lnTo>
                      <a:pt x="457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5" name="íṩľiḋe">
                <a:extLst>
                  <a:ext uri="{FF2B5EF4-FFF2-40B4-BE49-F238E27FC236}">
                    <a16:creationId xmlns:a16="http://schemas.microsoft.com/office/drawing/2014/main" xmlns="" id="{854D7044-9C88-472D-9A3A-9299C56A2CBC}"/>
                  </a:ext>
                </a:extLst>
              </p:cNvPr>
              <p:cNvSpPr/>
              <p:nvPr/>
            </p:nvSpPr>
            <p:spPr>
              <a:xfrm>
                <a:off x="7350760" y="5938626"/>
                <a:ext cx="121920" cy="60391"/>
              </a:xfrm>
              <a:custGeom>
                <a:avLst/>
                <a:gdLst>
                  <a:gd name="connsiteX0" fmla="*/ 45720 w 121920"/>
                  <a:gd name="connsiteY0" fmla="*/ 0 h 60391"/>
                  <a:gd name="connsiteX1" fmla="*/ 121920 w 121920"/>
                  <a:gd name="connsiteY1" fmla="*/ 0 h 60391"/>
                  <a:gd name="connsiteX2" fmla="*/ 76200 w 121920"/>
                  <a:gd name="connsiteY2" fmla="*/ 60391 h 60391"/>
                  <a:gd name="connsiteX3" fmla="*/ 0 w 121920"/>
                  <a:gd name="connsiteY3" fmla="*/ 60391 h 60391"/>
                  <a:gd name="connsiteX4" fmla="*/ 45720 w 121920"/>
                  <a:gd name="connsiteY4" fmla="*/ 0 h 60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 h="60391">
                    <a:moveTo>
                      <a:pt x="45720" y="0"/>
                    </a:moveTo>
                    <a:lnTo>
                      <a:pt x="121920" y="0"/>
                    </a:lnTo>
                    <a:lnTo>
                      <a:pt x="76200" y="60391"/>
                    </a:lnTo>
                    <a:lnTo>
                      <a:pt x="0" y="60391"/>
                    </a:lnTo>
                    <a:lnTo>
                      <a:pt x="457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6" name="íşliḋê">
                <a:extLst>
                  <a:ext uri="{FF2B5EF4-FFF2-40B4-BE49-F238E27FC236}">
                    <a16:creationId xmlns:a16="http://schemas.microsoft.com/office/drawing/2014/main" xmlns="" id="{B5F82B25-0625-47C6-BE25-8941870F403B}"/>
                  </a:ext>
                </a:extLst>
              </p:cNvPr>
              <p:cNvSpPr/>
              <p:nvPr/>
            </p:nvSpPr>
            <p:spPr>
              <a:xfrm>
                <a:off x="7228840" y="5938626"/>
                <a:ext cx="121920" cy="60391"/>
              </a:xfrm>
              <a:custGeom>
                <a:avLst/>
                <a:gdLst>
                  <a:gd name="connsiteX0" fmla="*/ 45720 w 121920"/>
                  <a:gd name="connsiteY0" fmla="*/ 0 h 60391"/>
                  <a:gd name="connsiteX1" fmla="*/ 121920 w 121920"/>
                  <a:gd name="connsiteY1" fmla="*/ 0 h 60391"/>
                  <a:gd name="connsiteX2" fmla="*/ 76200 w 121920"/>
                  <a:gd name="connsiteY2" fmla="*/ 60391 h 60391"/>
                  <a:gd name="connsiteX3" fmla="*/ 0 w 121920"/>
                  <a:gd name="connsiteY3" fmla="*/ 60391 h 60391"/>
                  <a:gd name="connsiteX4" fmla="*/ 45720 w 121920"/>
                  <a:gd name="connsiteY4" fmla="*/ 0 h 60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 h="60391">
                    <a:moveTo>
                      <a:pt x="45720" y="0"/>
                    </a:moveTo>
                    <a:lnTo>
                      <a:pt x="121920" y="0"/>
                    </a:lnTo>
                    <a:lnTo>
                      <a:pt x="76200" y="60391"/>
                    </a:lnTo>
                    <a:lnTo>
                      <a:pt x="0" y="60391"/>
                    </a:lnTo>
                    <a:lnTo>
                      <a:pt x="457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02" name="işḷiḑê">
              <a:extLst>
                <a:ext uri="{FF2B5EF4-FFF2-40B4-BE49-F238E27FC236}">
                  <a16:creationId xmlns:a16="http://schemas.microsoft.com/office/drawing/2014/main" xmlns="" id="{FD6192FA-7D3E-4FE5-9059-9F28E918AEE2}"/>
                </a:ext>
              </a:extLst>
            </p:cNvPr>
            <p:cNvSpPr/>
            <p:nvPr/>
          </p:nvSpPr>
          <p:spPr>
            <a:xfrm>
              <a:off x="8978900" y="5938626"/>
              <a:ext cx="3213099" cy="60391"/>
            </a:xfrm>
            <a:custGeom>
              <a:avLst/>
              <a:gdLst>
                <a:gd name="connsiteX0" fmla="*/ 45720 w 3213099"/>
                <a:gd name="connsiteY0" fmla="*/ 0 h 60391"/>
                <a:gd name="connsiteX1" fmla="*/ 3213099 w 3213099"/>
                <a:gd name="connsiteY1" fmla="*/ 0 h 60391"/>
                <a:gd name="connsiteX2" fmla="*/ 3213099 w 3213099"/>
                <a:gd name="connsiteY2" fmla="*/ 60391 h 60391"/>
                <a:gd name="connsiteX3" fmla="*/ 0 w 3213099"/>
                <a:gd name="connsiteY3" fmla="*/ 60391 h 60391"/>
              </a:gdLst>
              <a:ahLst/>
              <a:cxnLst>
                <a:cxn ang="0">
                  <a:pos x="connsiteX0" y="connsiteY0"/>
                </a:cxn>
                <a:cxn ang="0">
                  <a:pos x="connsiteX1" y="connsiteY1"/>
                </a:cxn>
                <a:cxn ang="0">
                  <a:pos x="connsiteX2" y="connsiteY2"/>
                </a:cxn>
                <a:cxn ang="0">
                  <a:pos x="connsiteX3" y="connsiteY3"/>
                </a:cxn>
              </a:cxnLst>
              <a:rect l="l" t="t" r="r" b="b"/>
              <a:pathLst>
                <a:path w="3213099" h="60391">
                  <a:moveTo>
                    <a:pt x="45720" y="0"/>
                  </a:moveTo>
                  <a:lnTo>
                    <a:pt x="3213099" y="0"/>
                  </a:lnTo>
                  <a:lnTo>
                    <a:pt x="3213099" y="60391"/>
                  </a:lnTo>
                  <a:lnTo>
                    <a:pt x="0" y="603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3" name="îš1îḓé">
              <a:extLst>
                <a:ext uri="{FF2B5EF4-FFF2-40B4-BE49-F238E27FC236}">
                  <a16:creationId xmlns:a16="http://schemas.microsoft.com/office/drawing/2014/main" xmlns="" id="{D1AC5661-180F-4818-862F-261F57CF9D4B}"/>
                </a:ext>
              </a:extLst>
            </p:cNvPr>
            <p:cNvSpPr/>
            <p:nvPr/>
          </p:nvSpPr>
          <p:spPr>
            <a:xfrm flipH="1">
              <a:off x="-146218" y="5938626"/>
              <a:ext cx="8732687" cy="60391"/>
            </a:xfrm>
            <a:custGeom>
              <a:avLst/>
              <a:gdLst>
                <a:gd name="connsiteX0" fmla="*/ 8586470 w 8586470"/>
                <a:gd name="connsiteY0" fmla="*/ 0 h 60391"/>
                <a:gd name="connsiteX1" fmla="*/ 7202170 w 8586470"/>
                <a:gd name="connsiteY1" fmla="*/ 0 h 60391"/>
                <a:gd name="connsiteX2" fmla="*/ 5419091 w 8586470"/>
                <a:gd name="connsiteY2" fmla="*/ 0 h 60391"/>
                <a:gd name="connsiteX3" fmla="*/ 4597400 w 8586470"/>
                <a:gd name="connsiteY3" fmla="*/ 0 h 60391"/>
                <a:gd name="connsiteX4" fmla="*/ 2604770 w 8586470"/>
                <a:gd name="connsiteY4" fmla="*/ 0 h 60391"/>
                <a:gd name="connsiteX5" fmla="*/ 0 w 8586470"/>
                <a:gd name="connsiteY5" fmla="*/ 0 h 60391"/>
                <a:gd name="connsiteX6" fmla="*/ 45720 w 8586470"/>
                <a:gd name="connsiteY6" fmla="*/ 60391 h 60391"/>
                <a:gd name="connsiteX7" fmla="*/ 2650490 w 8586470"/>
                <a:gd name="connsiteY7" fmla="*/ 60391 h 60391"/>
                <a:gd name="connsiteX8" fmla="*/ 4597400 w 8586470"/>
                <a:gd name="connsiteY8" fmla="*/ 60391 h 60391"/>
                <a:gd name="connsiteX9" fmla="*/ 5373371 w 8586470"/>
                <a:gd name="connsiteY9" fmla="*/ 60391 h 60391"/>
                <a:gd name="connsiteX10" fmla="*/ 7202170 w 8586470"/>
                <a:gd name="connsiteY10" fmla="*/ 60391 h 60391"/>
                <a:gd name="connsiteX11" fmla="*/ 8586470 w 8586470"/>
                <a:gd name="connsiteY11" fmla="*/ 60391 h 6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86470" h="60391">
                  <a:moveTo>
                    <a:pt x="8586470" y="0"/>
                  </a:moveTo>
                  <a:lnTo>
                    <a:pt x="7202170" y="0"/>
                  </a:lnTo>
                  <a:lnTo>
                    <a:pt x="5419091" y="0"/>
                  </a:lnTo>
                  <a:lnTo>
                    <a:pt x="4597400" y="0"/>
                  </a:lnTo>
                  <a:lnTo>
                    <a:pt x="2604770" y="0"/>
                  </a:lnTo>
                  <a:lnTo>
                    <a:pt x="0" y="0"/>
                  </a:lnTo>
                  <a:lnTo>
                    <a:pt x="45720" y="60391"/>
                  </a:lnTo>
                  <a:lnTo>
                    <a:pt x="2650490" y="60391"/>
                  </a:lnTo>
                  <a:lnTo>
                    <a:pt x="4597400" y="60391"/>
                  </a:lnTo>
                  <a:lnTo>
                    <a:pt x="5373371" y="60391"/>
                  </a:lnTo>
                  <a:lnTo>
                    <a:pt x="7202170" y="60391"/>
                  </a:lnTo>
                  <a:lnTo>
                    <a:pt x="8586470" y="603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38" name="矩形 37"/>
          <p:cNvSpPr>
            <a:spLocks noChangeAspect="1"/>
          </p:cNvSpPr>
          <p:nvPr userDrawn="1"/>
        </p:nvSpPr>
        <p:spPr>
          <a:xfrm>
            <a:off x="0" y="1919351"/>
            <a:ext cx="4703324" cy="3114415"/>
          </a:xfrm>
          <a:prstGeom prst="rect">
            <a:avLst/>
          </a:prstGeom>
          <a:blipFill dpi="0" rotWithShape="1">
            <a:blip r:embed="rId4"/>
            <a:srcRect/>
            <a:stretch>
              <a:fillRect l="-49451" t="-79157" r="-28497"/>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xmlns="" id="{B6D46451-E0AB-4E68-90A8-C7AB0614444E}"/>
              </a:ext>
            </a:extLst>
          </p:cNvPr>
          <p:cNvGrpSpPr/>
          <p:nvPr userDrawn="1"/>
        </p:nvGrpSpPr>
        <p:grpSpPr>
          <a:xfrm>
            <a:off x="0" y="4420682"/>
            <a:ext cx="1358900" cy="415926"/>
            <a:chOff x="5414963" y="3217863"/>
            <a:chExt cx="1358900" cy="415926"/>
          </a:xfrm>
          <a:solidFill>
            <a:schemeClr val="bg1"/>
          </a:solidFill>
        </p:grpSpPr>
        <p:sp>
          <p:nvSpPr>
            <p:cNvPr id="12" name="işḻîḓe">
              <a:extLst>
                <a:ext uri="{FF2B5EF4-FFF2-40B4-BE49-F238E27FC236}">
                  <a16:creationId xmlns:a16="http://schemas.microsoft.com/office/drawing/2014/main" xmlns="" id="{E152F3E2-B985-40E2-A93F-5E50EF6FD5BB}"/>
                </a:ext>
              </a:extLst>
            </p:cNvPr>
            <p:cNvSpPr>
              <a:spLocks/>
            </p:cNvSpPr>
            <p:nvPr/>
          </p:nvSpPr>
          <p:spPr bwMode="auto">
            <a:xfrm>
              <a:off x="5414963" y="3217863"/>
              <a:ext cx="1093788" cy="173038"/>
            </a:xfrm>
            <a:custGeom>
              <a:avLst/>
              <a:gdLst>
                <a:gd name="T0" fmla="*/ 177 w 689"/>
                <a:gd name="T1" fmla="*/ 23 h 109"/>
                <a:gd name="T2" fmla="*/ 261 w 689"/>
                <a:gd name="T3" fmla="*/ 109 h 109"/>
                <a:gd name="T4" fmla="*/ 344 w 689"/>
                <a:gd name="T5" fmla="*/ 23 h 109"/>
                <a:gd name="T6" fmla="*/ 428 w 689"/>
                <a:gd name="T7" fmla="*/ 109 h 109"/>
                <a:gd name="T8" fmla="*/ 511 w 689"/>
                <a:gd name="T9" fmla="*/ 23 h 109"/>
                <a:gd name="T10" fmla="*/ 595 w 689"/>
                <a:gd name="T11" fmla="*/ 109 h 109"/>
                <a:gd name="T12" fmla="*/ 689 w 689"/>
                <a:gd name="T13" fmla="*/ 13 h 109"/>
                <a:gd name="T14" fmla="*/ 679 w 689"/>
                <a:gd name="T15" fmla="*/ 0 h 109"/>
                <a:gd name="T16" fmla="*/ 595 w 689"/>
                <a:gd name="T17" fmla="*/ 85 h 109"/>
                <a:gd name="T18" fmla="*/ 511 w 689"/>
                <a:gd name="T19" fmla="*/ 0 h 109"/>
                <a:gd name="T20" fmla="*/ 511 w 689"/>
                <a:gd name="T21" fmla="*/ 2 h 109"/>
                <a:gd name="T22" fmla="*/ 511 w 689"/>
                <a:gd name="T23" fmla="*/ 0 h 109"/>
                <a:gd name="T24" fmla="*/ 428 w 689"/>
                <a:gd name="T25" fmla="*/ 85 h 109"/>
                <a:gd name="T26" fmla="*/ 344 w 689"/>
                <a:gd name="T27" fmla="*/ 0 h 109"/>
                <a:gd name="T28" fmla="*/ 344 w 689"/>
                <a:gd name="T29" fmla="*/ 2 h 109"/>
                <a:gd name="T30" fmla="*/ 344 w 689"/>
                <a:gd name="T31" fmla="*/ 0 h 109"/>
                <a:gd name="T32" fmla="*/ 261 w 689"/>
                <a:gd name="T33" fmla="*/ 85 h 109"/>
                <a:gd name="T34" fmla="*/ 177 w 689"/>
                <a:gd name="T35" fmla="*/ 0 h 109"/>
                <a:gd name="T36" fmla="*/ 177 w 689"/>
                <a:gd name="T37" fmla="*/ 2 h 109"/>
                <a:gd name="T38" fmla="*/ 177 w 689"/>
                <a:gd name="T39" fmla="*/ 0 h 109"/>
                <a:gd name="T40" fmla="*/ 94 w 689"/>
                <a:gd name="T41" fmla="*/ 85 h 109"/>
                <a:gd name="T42" fmla="*/ 10 w 689"/>
                <a:gd name="T43" fmla="*/ 0 h 109"/>
                <a:gd name="T44" fmla="*/ 0 w 689"/>
                <a:gd name="T45" fmla="*/ 13 h 109"/>
                <a:gd name="T46" fmla="*/ 94 w 689"/>
                <a:gd name="T47" fmla="*/ 109 h 109"/>
                <a:gd name="T48" fmla="*/ 177 w 689"/>
                <a:gd name="T49" fmla="*/ 2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9" h="109">
                  <a:moveTo>
                    <a:pt x="177" y="23"/>
                  </a:moveTo>
                  <a:lnTo>
                    <a:pt x="261" y="109"/>
                  </a:lnTo>
                  <a:lnTo>
                    <a:pt x="344" y="23"/>
                  </a:lnTo>
                  <a:lnTo>
                    <a:pt x="428" y="109"/>
                  </a:lnTo>
                  <a:lnTo>
                    <a:pt x="511" y="23"/>
                  </a:lnTo>
                  <a:lnTo>
                    <a:pt x="595" y="109"/>
                  </a:lnTo>
                  <a:lnTo>
                    <a:pt x="689" y="13"/>
                  </a:lnTo>
                  <a:lnTo>
                    <a:pt x="679" y="0"/>
                  </a:lnTo>
                  <a:lnTo>
                    <a:pt x="595" y="85"/>
                  </a:lnTo>
                  <a:lnTo>
                    <a:pt x="511" y="0"/>
                  </a:lnTo>
                  <a:lnTo>
                    <a:pt x="511" y="2"/>
                  </a:lnTo>
                  <a:lnTo>
                    <a:pt x="511" y="0"/>
                  </a:lnTo>
                  <a:lnTo>
                    <a:pt x="428" y="85"/>
                  </a:lnTo>
                  <a:lnTo>
                    <a:pt x="344" y="0"/>
                  </a:lnTo>
                  <a:lnTo>
                    <a:pt x="344" y="2"/>
                  </a:lnTo>
                  <a:lnTo>
                    <a:pt x="344" y="0"/>
                  </a:lnTo>
                  <a:lnTo>
                    <a:pt x="261" y="85"/>
                  </a:lnTo>
                  <a:lnTo>
                    <a:pt x="177" y="0"/>
                  </a:lnTo>
                  <a:lnTo>
                    <a:pt x="177" y="2"/>
                  </a:lnTo>
                  <a:lnTo>
                    <a:pt x="177" y="0"/>
                  </a:lnTo>
                  <a:lnTo>
                    <a:pt x="94" y="85"/>
                  </a:lnTo>
                  <a:lnTo>
                    <a:pt x="10" y="0"/>
                  </a:lnTo>
                  <a:lnTo>
                    <a:pt x="0" y="13"/>
                  </a:lnTo>
                  <a:lnTo>
                    <a:pt x="94" y="109"/>
                  </a:lnTo>
                  <a:lnTo>
                    <a:pt x="17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3" name="íṡḻiḑe">
              <a:extLst>
                <a:ext uri="{FF2B5EF4-FFF2-40B4-BE49-F238E27FC236}">
                  <a16:creationId xmlns:a16="http://schemas.microsoft.com/office/drawing/2014/main" xmlns="" id="{83B0BBF3-11D6-4590-A715-7C4F34C4E28D}"/>
                </a:ext>
              </a:extLst>
            </p:cNvPr>
            <p:cNvSpPr>
              <a:spLocks/>
            </p:cNvSpPr>
            <p:nvPr/>
          </p:nvSpPr>
          <p:spPr bwMode="auto">
            <a:xfrm>
              <a:off x="5414963" y="3460751"/>
              <a:ext cx="1358900" cy="173038"/>
            </a:xfrm>
            <a:custGeom>
              <a:avLst/>
              <a:gdLst>
                <a:gd name="T0" fmla="*/ 856 w 856"/>
                <a:gd name="T1" fmla="*/ 13 h 109"/>
                <a:gd name="T2" fmla="*/ 846 w 856"/>
                <a:gd name="T3" fmla="*/ 0 h 109"/>
                <a:gd name="T4" fmla="*/ 762 w 856"/>
                <a:gd name="T5" fmla="*/ 85 h 109"/>
                <a:gd name="T6" fmla="*/ 679 w 856"/>
                <a:gd name="T7" fmla="*/ 0 h 109"/>
                <a:gd name="T8" fmla="*/ 679 w 856"/>
                <a:gd name="T9" fmla="*/ 2 h 109"/>
                <a:gd name="T10" fmla="*/ 679 w 856"/>
                <a:gd name="T11" fmla="*/ 0 h 109"/>
                <a:gd name="T12" fmla="*/ 595 w 856"/>
                <a:gd name="T13" fmla="*/ 85 h 109"/>
                <a:gd name="T14" fmla="*/ 511 w 856"/>
                <a:gd name="T15" fmla="*/ 0 h 109"/>
                <a:gd name="T16" fmla="*/ 511 w 856"/>
                <a:gd name="T17" fmla="*/ 2 h 109"/>
                <a:gd name="T18" fmla="*/ 511 w 856"/>
                <a:gd name="T19" fmla="*/ 0 h 109"/>
                <a:gd name="T20" fmla="*/ 428 w 856"/>
                <a:gd name="T21" fmla="*/ 85 h 109"/>
                <a:gd name="T22" fmla="*/ 344 w 856"/>
                <a:gd name="T23" fmla="*/ 0 h 109"/>
                <a:gd name="T24" fmla="*/ 344 w 856"/>
                <a:gd name="T25" fmla="*/ 2 h 109"/>
                <a:gd name="T26" fmla="*/ 344 w 856"/>
                <a:gd name="T27" fmla="*/ 0 h 109"/>
                <a:gd name="T28" fmla="*/ 261 w 856"/>
                <a:gd name="T29" fmla="*/ 85 h 109"/>
                <a:gd name="T30" fmla="*/ 177 w 856"/>
                <a:gd name="T31" fmla="*/ 0 h 109"/>
                <a:gd name="T32" fmla="*/ 177 w 856"/>
                <a:gd name="T33" fmla="*/ 2 h 109"/>
                <a:gd name="T34" fmla="*/ 177 w 856"/>
                <a:gd name="T35" fmla="*/ 0 h 109"/>
                <a:gd name="T36" fmla="*/ 94 w 856"/>
                <a:gd name="T37" fmla="*/ 85 h 109"/>
                <a:gd name="T38" fmla="*/ 10 w 856"/>
                <a:gd name="T39" fmla="*/ 0 h 109"/>
                <a:gd name="T40" fmla="*/ 0 w 856"/>
                <a:gd name="T41" fmla="*/ 13 h 109"/>
                <a:gd name="T42" fmla="*/ 94 w 856"/>
                <a:gd name="T43" fmla="*/ 109 h 109"/>
                <a:gd name="T44" fmla="*/ 177 w 856"/>
                <a:gd name="T45" fmla="*/ 24 h 109"/>
                <a:gd name="T46" fmla="*/ 261 w 856"/>
                <a:gd name="T47" fmla="*/ 109 h 109"/>
                <a:gd name="T48" fmla="*/ 344 w 856"/>
                <a:gd name="T49" fmla="*/ 24 h 109"/>
                <a:gd name="T50" fmla="*/ 428 w 856"/>
                <a:gd name="T51" fmla="*/ 109 h 109"/>
                <a:gd name="T52" fmla="*/ 511 w 856"/>
                <a:gd name="T53" fmla="*/ 24 h 109"/>
                <a:gd name="T54" fmla="*/ 595 w 856"/>
                <a:gd name="T55" fmla="*/ 109 h 109"/>
                <a:gd name="T56" fmla="*/ 679 w 856"/>
                <a:gd name="T57" fmla="*/ 24 h 109"/>
                <a:gd name="T58" fmla="*/ 762 w 856"/>
                <a:gd name="T59" fmla="*/ 109 h 109"/>
                <a:gd name="T60" fmla="*/ 856 w 856"/>
                <a:gd name="T61"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6" h="109">
                  <a:moveTo>
                    <a:pt x="856" y="13"/>
                  </a:moveTo>
                  <a:lnTo>
                    <a:pt x="846" y="0"/>
                  </a:lnTo>
                  <a:lnTo>
                    <a:pt x="762" y="85"/>
                  </a:lnTo>
                  <a:lnTo>
                    <a:pt x="679" y="0"/>
                  </a:lnTo>
                  <a:lnTo>
                    <a:pt x="679" y="2"/>
                  </a:lnTo>
                  <a:lnTo>
                    <a:pt x="679" y="0"/>
                  </a:lnTo>
                  <a:lnTo>
                    <a:pt x="595" y="85"/>
                  </a:lnTo>
                  <a:lnTo>
                    <a:pt x="511" y="0"/>
                  </a:lnTo>
                  <a:lnTo>
                    <a:pt x="511" y="2"/>
                  </a:lnTo>
                  <a:lnTo>
                    <a:pt x="511" y="0"/>
                  </a:lnTo>
                  <a:lnTo>
                    <a:pt x="428" y="85"/>
                  </a:lnTo>
                  <a:lnTo>
                    <a:pt x="344" y="0"/>
                  </a:lnTo>
                  <a:lnTo>
                    <a:pt x="344" y="2"/>
                  </a:lnTo>
                  <a:lnTo>
                    <a:pt x="344" y="0"/>
                  </a:lnTo>
                  <a:lnTo>
                    <a:pt x="261" y="85"/>
                  </a:lnTo>
                  <a:lnTo>
                    <a:pt x="177" y="0"/>
                  </a:lnTo>
                  <a:lnTo>
                    <a:pt x="177" y="2"/>
                  </a:lnTo>
                  <a:lnTo>
                    <a:pt x="177" y="0"/>
                  </a:lnTo>
                  <a:lnTo>
                    <a:pt x="94" y="85"/>
                  </a:lnTo>
                  <a:lnTo>
                    <a:pt x="10" y="0"/>
                  </a:lnTo>
                  <a:lnTo>
                    <a:pt x="0" y="13"/>
                  </a:lnTo>
                  <a:lnTo>
                    <a:pt x="94" y="109"/>
                  </a:lnTo>
                  <a:lnTo>
                    <a:pt x="177" y="24"/>
                  </a:lnTo>
                  <a:lnTo>
                    <a:pt x="261" y="109"/>
                  </a:lnTo>
                  <a:lnTo>
                    <a:pt x="344" y="24"/>
                  </a:lnTo>
                  <a:lnTo>
                    <a:pt x="428" y="109"/>
                  </a:lnTo>
                  <a:lnTo>
                    <a:pt x="511" y="24"/>
                  </a:lnTo>
                  <a:lnTo>
                    <a:pt x="595" y="109"/>
                  </a:lnTo>
                  <a:lnTo>
                    <a:pt x="679" y="24"/>
                  </a:lnTo>
                  <a:lnTo>
                    <a:pt x="762" y="109"/>
                  </a:lnTo>
                  <a:lnTo>
                    <a:pt x="85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grpSp>
    </p:spTree>
    <p:extLst>
      <p:ext uri="{BB962C8B-B14F-4D97-AF65-F5344CB8AC3E}">
        <p14:creationId xmlns:p14="http://schemas.microsoft.com/office/powerpoint/2010/main" val="1928690480"/>
      </p:ext>
    </p:extLst>
  </p:cSld>
  <p:clrMap bg1="lt1" tx1="dk1" bg2="lt2" tx2="dk2" accent1="accent1" accent2="accent2" accent3="accent3" accent4="accent4" accent5="accent5" accent6="accent6" hlink="hlink" folHlink="folHlink"/>
  <p:sldLayoutIdLst>
    <p:sldLayoutId id="214748365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312907" y="629312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E742D-BBC9-4235-B452-11D0B6E70990}" type="slidenum">
              <a:rPr lang="zh-CN" altLang="en-US" smtClean="0"/>
              <a:pPr/>
              <a:t>‹#›</a:t>
            </a:fld>
            <a:endParaRPr lang="zh-CN" altLang="en-US"/>
          </a:p>
        </p:txBody>
      </p:sp>
      <p:sp>
        <p:nvSpPr>
          <p:cNvPr id="89" name="矩形 88"/>
          <p:cNvSpPr/>
          <p:nvPr userDrawn="1"/>
        </p:nvSpPr>
        <p:spPr>
          <a:xfrm>
            <a:off x="3117715" y="520430"/>
            <a:ext cx="3550596" cy="15029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1" name="图片 9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18212" y="6293121"/>
            <a:ext cx="2024646" cy="539073"/>
          </a:xfrm>
          <a:prstGeom prst="rect">
            <a:avLst/>
          </a:prstGeom>
        </p:spPr>
      </p:pic>
      <p:grpSp>
        <p:nvGrpSpPr>
          <p:cNvPr id="93" name="组合 92">
            <a:extLst>
              <a:ext uri="{FF2B5EF4-FFF2-40B4-BE49-F238E27FC236}">
                <a16:creationId xmlns:a16="http://schemas.microsoft.com/office/drawing/2014/main" xmlns="" id="{322B804A-72CA-45AC-ACEC-A1AC5E534795}"/>
              </a:ext>
            </a:extLst>
          </p:cNvPr>
          <p:cNvGrpSpPr/>
          <p:nvPr userDrawn="1"/>
        </p:nvGrpSpPr>
        <p:grpSpPr>
          <a:xfrm flipH="1">
            <a:off x="4742235" y="4988047"/>
            <a:ext cx="7449765" cy="36000"/>
            <a:chOff x="-146218" y="5938626"/>
            <a:chExt cx="12338217" cy="60391"/>
          </a:xfrm>
          <a:solidFill>
            <a:srgbClr val="00577D"/>
          </a:solidFill>
        </p:grpSpPr>
        <p:grpSp>
          <p:nvGrpSpPr>
            <p:cNvPr id="94" name="组合 93">
              <a:extLst>
                <a:ext uri="{FF2B5EF4-FFF2-40B4-BE49-F238E27FC236}">
                  <a16:creationId xmlns:a16="http://schemas.microsoft.com/office/drawing/2014/main" xmlns="" id="{9EC57C4B-3371-4EC0-8519-9599FA517755}"/>
                </a:ext>
              </a:extLst>
            </p:cNvPr>
            <p:cNvGrpSpPr/>
            <p:nvPr/>
          </p:nvGrpSpPr>
          <p:grpSpPr>
            <a:xfrm>
              <a:off x="8599805" y="5938626"/>
              <a:ext cx="365760" cy="60391"/>
              <a:chOff x="7228840" y="5938626"/>
              <a:chExt cx="365760" cy="60391"/>
            </a:xfrm>
            <a:grpFill/>
          </p:grpSpPr>
          <p:sp>
            <p:nvSpPr>
              <p:cNvPr id="97" name="iṩļíḍê">
                <a:extLst>
                  <a:ext uri="{FF2B5EF4-FFF2-40B4-BE49-F238E27FC236}">
                    <a16:creationId xmlns:a16="http://schemas.microsoft.com/office/drawing/2014/main" xmlns="" id="{556CBCCE-8BE5-4BD7-A489-4883CAD4169E}"/>
                  </a:ext>
                </a:extLst>
              </p:cNvPr>
              <p:cNvSpPr/>
              <p:nvPr/>
            </p:nvSpPr>
            <p:spPr>
              <a:xfrm>
                <a:off x="7472680" y="5938626"/>
                <a:ext cx="121920" cy="60391"/>
              </a:xfrm>
              <a:custGeom>
                <a:avLst/>
                <a:gdLst>
                  <a:gd name="connsiteX0" fmla="*/ 45720 w 121920"/>
                  <a:gd name="connsiteY0" fmla="*/ 0 h 60391"/>
                  <a:gd name="connsiteX1" fmla="*/ 121920 w 121920"/>
                  <a:gd name="connsiteY1" fmla="*/ 0 h 60391"/>
                  <a:gd name="connsiteX2" fmla="*/ 76200 w 121920"/>
                  <a:gd name="connsiteY2" fmla="*/ 60391 h 60391"/>
                  <a:gd name="connsiteX3" fmla="*/ 0 w 121920"/>
                  <a:gd name="connsiteY3" fmla="*/ 60391 h 60391"/>
                  <a:gd name="connsiteX4" fmla="*/ 45720 w 121920"/>
                  <a:gd name="connsiteY4" fmla="*/ 0 h 60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 h="60391">
                    <a:moveTo>
                      <a:pt x="45720" y="0"/>
                    </a:moveTo>
                    <a:lnTo>
                      <a:pt x="121920" y="0"/>
                    </a:lnTo>
                    <a:lnTo>
                      <a:pt x="76200" y="60391"/>
                    </a:lnTo>
                    <a:lnTo>
                      <a:pt x="0" y="60391"/>
                    </a:lnTo>
                    <a:lnTo>
                      <a:pt x="457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8" name="íṩľiḋe">
                <a:extLst>
                  <a:ext uri="{FF2B5EF4-FFF2-40B4-BE49-F238E27FC236}">
                    <a16:creationId xmlns:a16="http://schemas.microsoft.com/office/drawing/2014/main" xmlns="" id="{854D7044-9C88-472D-9A3A-9299C56A2CBC}"/>
                  </a:ext>
                </a:extLst>
              </p:cNvPr>
              <p:cNvSpPr/>
              <p:nvPr/>
            </p:nvSpPr>
            <p:spPr>
              <a:xfrm>
                <a:off x="7350760" y="5938626"/>
                <a:ext cx="121920" cy="60391"/>
              </a:xfrm>
              <a:custGeom>
                <a:avLst/>
                <a:gdLst>
                  <a:gd name="connsiteX0" fmla="*/ 45720 w 121920"/>
                  <a:gd name="connsiteY0" fmla="*/ 0 h 60391"/>
                  <a:gd name="connsiteX1" fmla="*/ 121920 w 121920"/>
                  <a:gd name="connsiteY1" fmla="*/ 0 h 60391"/>
                  <a:gd name="connsiteX2" fmla="*/ 76200 w 121920"/>
                  <a:gd name="connsiteY2" fmla="*/ 60391 h 60391"/>
                  <a:gd name="connsiteX3" fmla="*/ 0 w 121920"/>
                  <a:gd name="connsiteY3" fmla="*/ 60391 h 60391"/>
                  <a:gd name="connsiteX4" fmla="*/ 45720 w 121920"/>
                  <a:gd name="connsiteY4" fmla="*/ 0 h 60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 h="60391">
                    <a:moveTo>
                      <a:pt x="45720" y="0"/>
                    </a:moveTo>
                    <a:lnTo>
                      <a:pt x="121920" y="0"/>
                    </a:lnTo>
                    <a:lnTo>
                      <a:pt x="76200" y="60391"/>
                    </a:lnTo>
                    <a:lnTo>
                      <a:pt x="0" y="60391"/>
                    </a:lnTo>
                    <a:lnTo>
                      <a:pt x="457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9" name="íşliḋê">
                <a:extLst>
                  <a:ext uri="{FF2B5EF4-FFF2-40B4-BE49-F238E27FC236}">
                    <a16:creationId xmlns:a16="http://schemas.microsoft.com/office/drawing/2014/main" xmlns="" id="{B5F82B25-0625-47C6-BE25-8941870F403B}"/>
                  </a:ext>
                </a:extLst>
              </p:cNvPr>
              <p:cNvSpPr/>
              <p:nvPr/>
            </p:nvSpPr>
            <p:spPr>
              <a:xfrm>
                <a:off x="7228840" y="5938626"/>
                <a:ext cx="121920" cy="60391"/>
              </a:xfrm>
              <a:custGeom>
                <a:avLst/>
                <a:gdLst>
                  <a:gd name="connsiteX0" fmla="*/ 45720 w 121920"/>
                  <a:gd name="connsiteY0" fmla="*/ 0 h 60391"/>
                  <a:gd name="connsiteX1" fmla="*/ 121920 w 121920"/>
                  <a:gd name="connsiteY1" fmla="*/ 0 h 60391"/>
                  <a:gd name="connsiteX2" fmla="*/ 76200 w 121920"/>
                  <a:gd name="connsiteY2" fmla="*/ 60391 h 60391"/>
                  <a:gd name="connsiteX3" fmla="*/ 0 w 121920"/>
                  <a:gd name="connsiteY3" fmla="*/ 60391 h 60391"/>
                  <a:gd name="connsiteX4" fmla="*/ 45720 w 121920"/>
                  <a:gd name="connsiteY4" fmla="*/ 0 h 60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 h="60391">
                    <a:moveTo>
                      <a:pt x="45720" y="0"/>
                    </a:moveTo>
                    <a:lnTo>
                      <a:pt x="121920" y="0"/>
                    </a:lnTo>
                    <a:lnTo>
                      <a:pt x="76200" y="60391"/>
                    </a:lnTo>
                    <a:lnTo>
                      <a:pt x="0" y="60391"/>
                    </a:lnTo>
                    <a:lnTo>
                      <a:pt x="457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95" name="işḷiḑê">
              <a:extLst>
                <a:ext uri="{FF2B5EF4-FFF2-40B4-BE49-F238E27FC236}">
                  <a16:creationId xmlns:a16="http://schemas.microsoft.com/office/drawing/2014/main" xmlns="" id="{FD6192FA-7D3E-4FE5-9059-9F28E918AEE2}"/>
                </a:ext>
              </a:extLst>
            </p:cNvPr>
            <p:cNvSpPr/>
            <p:nvPr/>
          </p:nvSpPr>
          <p:spPr>
            <a:xfrm>
              <a:off x="8978900" y="5938626"/>
              <a:ext cx="3213099" cy="60391"/>
            </a:xfrm>
            <a:custGeom>
              <a:avLst/>
              <a:gdLst>
                <a:gd name="connsiteX0" fmla="*/ 45720 w 3213099"/>
                <a:gd name="connsiteY0" fmla="*/ 0 h 60391"/>
                <a:gd name="connsiteX1" fmla="*/ 3213099 w 3213099"/>
                <a:gd name="connsiteY1" fmla="*/ 0 h 60391"/>
                <a:gd name="connsiteX2" fmla="*/ 3213099 w 3213099"/>
                <a:gd name="connsiteY2" fmla="*/ 60391 h 60391"/>
                <a:gd name="connsiteX3" fmla="*/ 0 w 3213099"/>
                <a:gd name="connsiteY3" fmla="*/ 60391 h 60391"/>
              </a:gdLst>
              <a:ahLst/>
              <a:cxnLst>
                <a:cxn ang="0">
                  <a:pos x="connsiteX0" y="connsiteY0"/>
                </a:cxn>
                <a:cxn ang="0">
                  <a:pos x="connsiteX1" y="connsiteY1"/>
                </a:cxn>
                <a:cxn ang="0">
                  <a:pos x="connsiteX2" y="connsiteY2"/>
                </a:cxn>
                <a:cxn ang="0">
                  <a:pos x="connsiteX3" y="connsiteY3"/>
                </a:cxn>
              </a:cxnLst>
              <a:rect l="l" t="t" r="r" b="b"/>
              <a:pathLst>
                <a:path w="3213099" h="60391">
                  <a:moveTo>
                    <a:pt x="45720" y="0"/>
                  </a:moveTo>
                  <a:lnTo>
                    <a:pt x="3213099" y="0"/>
                  </a:lnTo>
                  <a:lnTo>
                    <a:pt x="3213099" y="60391"/>
                  </a:lnTo>
                  <a:lnTo>
                    <a:pt x="0" y="603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6" name="îš1îḓé">
              <a:extLst>
                <a:ext uri="{FF2B5EF4-FFF2-40B4-BE49-F238E27FC236}">
                  <a16:creationId xmlns:a16="http://schemas.microsoft.com/office/drawing/2014/main" xmlns="" id="{D1AC5661-180F-4818-862F-261F57CF9D4B}"/>
                </a:ext>
              </a:extLst>
            </p:cNvPr>
            <p:cNvSpPr/>
            <p:nvPr/>
          </p:nvSpPr>
          <p:spPr>
            <a:xfrm flipH="1">
              <a:off x="-146218" y="5938626"/>
              <a:ext cx="8732687" cy="60391"/>
            </a:xfrm>
            <a:custGeom>
              <a:avLst/>
              <a:gdLst>
                <a:gd name="connsiteX0" fmla="*/ 8586470 w 8586470"/>
                <a:gd name="connsiteY0" fmla="*/ 0 h 60391"/>
                <a:gd name="connsiteX1" fmla="*/ 7202170 w 8586470"/>
                <a:gd name="connsiteY1" fmla="*/ 0 h 60391"/>
                <a:gd name="connsiteX2" fmla="*/ 5419091 w 8586470"/>
                <a:gd name="connsiteY2" fmla="*/ 0 h 60391"/>
                <a:gd name="connsiteX3" fmla="*/ 4597400 w 8586470"/>
                <a:gd name="connsiteY3" fmla="*/ 0 h 60391"/>
                <a:gd name="connsiteX4" fmla="*/ 2604770 w 8586470"/>
                <a:gd name="connsiteY4" fmla="*/ 0 h 60391"/>
                <a:gd name="connsiteX5" fmla="*/ 0 w 8586470"/>
                <a:gd name="connsiteY5" fmla="*/ 0 h 60391"/>
                <a:gd name="connsiteX6" fmla="*/ 45720 w 8586470"/>
                <a:gd name="connsiteY6" fmla="*/ 60391 h 60391"/>
                <a:gd name="connsiteX7" fmla="*/ 2650490 w 8586470"/>
                <a:gd name="connsiteY7" fmla="*/ 60391 h 60391"/>
                <a:gd name="connsiteX8" fmla="*/ 4597400 w 8586470"/>
                <a:gd name="connsiteY8" fmla="*/ 60391 h 60391"/>
                <a:gd name="connsiteX9" fmla="*/ 5373371 w 8586470"/>
                <a:gd name="connsiteY9" fmla="*/ 60391 h 60391"/>
                <a:gd name="connsiteX10" fmla="*/ 7202170 w 8586470"/>
                <a:gd name="connsiteY10" fmla="*/ 60391 h 60391"/>
                <a:gd name="connsiteX11" fmla="*/ 8586470 w 8586470"/>
                <a:gd name="connsiteY11" fmla="*/ 60391 h 6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86470" h="60391">
                  <a:moveTo>
                    <a:pt x="8586470" y="0"/>
                  </a:moveTo>
                  <a:lnTo>
                    <a:pt x="7202170" y="0"/>
                  </a:lnTo>
                  <a:lnTo>
                    <a:pt x="5419091" y="0"/>
                  </a:lnTo>
                  <a:lnTo>
                    <a:pt x="4597400" y="0"/>
                  </a:lnTo>
                  <a:lnTo>
                    <a:pt x="2604770" y="0"/>
                  </a:lnTo>
                  <a:lnTo>
                    <a:pt x="0" y="0"/>
                  </a:lnTo>
                  <a:lnTo>
                    <a:pt x="45720" y="60391"/>
                  </a:lnTo>
                  <a:lnTo>
                    <a:pt x="2650490" y="60391"/>
                  </a:lnTo>
                  <a:lnTo>
                    <a:pt x="4597400" y="60391"/>
                  </a:lnTo>
                  <a:lnTo>
                    <a:pt x="5373371" y="60391"/>
                  </a:lnTo>
                  <a:lnTo>
                    <a:pt x="7202170" y="60391"/>
                  </a:lnTo>
                  <a:lnTo>
                    <a:pt x="8586470" y="603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0" name="组合 99">
            <a:extLst>
              <a:ext uri="{FF2B5EF4-FFF2-40B4-BE49-F238E27FC236}">
                <a16:creationId xmlns:a16="http://schemas.microsoft.com/office/drawing/2014/main" xmlns="" id="{322B804A-72CA-45AC-ACEC-A1AC5E534795}"/>
              </a:ext>
            </a:extLst>
          </p:cNvPr>
          <p:cNvGrpSpPr/>
          <p:nvPr userDrawn="1"/>
        </p:nvGrpSpPr>
        <p:grpSpPr>
          <a:xfrm>
            <a:off x="4742235" y="1919352"/>
            <a:ext cx="7449765" cy="36000"/>
            <a:chOff x="-146218" y="5938626"/>
            <a:chExt cx="12338217" cy="60391"/>
          </a:xfrm>
          <a:solidFill>
            <a:srgbClr val="00A2A6"/>
          </a:solidFill>
        </p:grpSpPr>
        <p:grpSp>
          <p:nvGrpSpPr>
            <p:cNvPr id="101" name="组合 100">
              <a:extLst>
                <a:ext uri="{FF2B5EF4-FFF2-40B4-BE49-F238E27FC236}">
                  <a16:creationId xmlns:a16="http://schemas.microsoft.com/office/drawing/2014/main" xmlns="" id="{9EC57C4B-3371-4EC0-8519-9599FA517755}"/>
                </a:ext>
              </a:extLst>
            </p:cNvPr>
            <p:cNvGrpSpPr/>
            <p:nvPr/>
          </p:nvGrpSpPr>
          <p:grpSpPr>
            <a:xfrm>
              <a:off x="8599805" y="5938626"/>
              <a:ext cx="365760" cy="60391"/>
              <a:chOff x="7228840" y="5938626"/>
              <a:chExt cx="365760" cy="60391"/>
            </a:xfrm>
            <a:grpFill/>
          </p:grpSpPr>
          <p:sp>
            <p:nvSpPr>
              <p:cNvPr id="104" name="iṩļíḍê">
                <a:extLst>
                  <a:ext uri="{FF2B5EF4-FFF2-40B4-BE49-F238E27FC236}">
                    <a16:creationId xmlns:a16="http://schemas.microsoft.com/office/drawing/2014/main" xmlns="" id="{556CBCCE-8BE5-4BD7-A489-4883CAD4169E}"/>
                  </a:ext>
                </a:extLst>
              </p:cNvPr>
              <p:cNvSpPr/>
              <p:nvPr/>
            </p:nvSpPr>
            <p:spPr>
              <a:xfrm>
                <a:off x="7472680" y="5938626"/>
                <a:ext cx="121920" cy="60391"/>
              </a:xfrm>
              <a:custGeom>
                <a:avLst/>
                <a:gdLst>
                  <a:gd name="connsiteX0" fmla="*/ 45720 w 121920"/>
                  <a:gd name="connsiteY0" fmla="*/ 0 h 60391"/>
                  <a:gd name="connsiteX1" fmla="*/ 121920 w 121920"/>
                  <a:gd name="connsiteY1" fmla="*/ 0 h 60391"/>
                  <a:gd name="connsiteX2" fmla="*/ 76200 w 121920"/>
                  <a:gd name="connsiteY2" fmla="*/ 60391 h 60391"/>
                  <a:gd name="connsiteX3" fmla="*/ 0 w 121920"/>
                  <a:gd name="connsiteY3" fmla="*/ 60391 h 60391"/>
                  <a:gd name="connsiteX4" fmla="*/ 45720 w 121920"/>
                  <a:gd name="connsiteY4" fmla="*/ 0 h 60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 h="60391">
                    <a:moveTo>
                      <a:pt x="45720" y="0"/>
                    </a:moveTo>
                    <a:lnTo>
                      <a:pt x="121920" y="0"/>
                    </a:lnTo>
                    <a:lnTo>
                      <a:pt x="76200" y="60391"/>
                    </a:lnTo>
                    <a:lnTo>
                      <a:pt x="0" y="60391"/>
                    </a:lnTo>
                    <a:lnTo>
                      <a:pt x="457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5" name="íṩľiḋe">
                <a:extLst>
                  <a:ext uri="{FF2B5EF4-FFF2-40B4-BE49-F238E27FC236}">
                    <a16:creationId xmlns:a16="http://schemas.microsoft.com/office/drawing/2014/main" xmlns="" id="{854D7044-9C88-472D-9A3A-9299C56A2CBC}"/>
                  </a:ext>
                </a:extLst>
              </p:cNvPr>
              <p:cNvSpPr/>
              <p:nvPr/>
            </p:nvSpPr>
            <p:spPr>
              <a:xfrm>
                <a:off x="7350760" y="5938626"/>
                <a:ext cx="121920" cy="60391"/>
              </a:xfrm>
              <a:custGeom>
                <a:avLst/>
                <a:gdLst>
                  <a:gd name="connsiteX0" fmla="*/ 45720 w 121920"/>
                  <a:gd name="connsiteY0" fmla="*/ 0 h 60391"/>
                  <a:gd name="connsiteX1" fmla="*/ 121920 w 121920"/>
                  <a:gd name="connsiteY1" fmla="*/ 0 h 60391"/>
                  <a:gd name="connsiteX2" fmla="*/ 76200 w 121920"/>
                  <a:gd name="connsiteY2" fmla="*/ 60391 h 60391"/>
                  <a:gd name="connsiteX3" fmla="*/ 0 w 121920"/>
                  <a:gd name="connsiteY3" fmla="*/ 60391 h 60391"/>
                  <a:gd name="connsiteX4" fmla="*/ 45720 w 121920"/>
                  <a:gd name="connsiteY4" fmla="*/ 0 h 60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 h="60391">
                    <a:moveTo>
                      <a:pt x="45720" y="0"/>
                    </a:moveTo>
                    <a:lnTo>
                      <a:pt x="121920" y="0"/>
                    </a:lnTo>
                    <a:lnTo>
                      <a:pt x="76200" y="60391"/>
                    </a:lnTo>
                    <a:lnTo>
                      <a:pt x="0" y="60391"/>
                    </a:lnTo>
                    <a:lnTo>
                      <a:pt x="457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6" name="íşliḋê">
                <a:extLst>
                  <a:ext uri="{FF2B5EF4-FFF2-40B4-BE49-F238E27FC236}">
                    <a16:creationId xmlns:a16="http://schemas.microsoft.com/office/drawing/2014/main" xmlns="" id="{B5F82B25-0625-47C6-BE25-8941870F403B}"/>
                  </a:ext>
                </a:extLst>
              </p:cNvPr>
              <p:cNvSpPr/>
              <p:nvPr/>
            </p:nvSpPr>
            <p:spPr>
              <a:xfrm>
                <a:off x="7228840" y="5938626"/>
                <a:ext cx="121920" cy="60391"/>
              </a:xfrm>
              <a:custGeom>
                <a:avLst/>
                <a:gdLst>
                  <a:gd name="connsiteX0" fmla="*/ 45720 w 121920"/>
                  <a:gd name="connsiteY0" fmla="*/ 0 h 60391"/>
                  <a:gd name="connsiteX1" fmla="*/ 121920 w 121920"/>
                  <a:gd name="connsiteY1" fmla="*/ 0 h 60391"/>
                  <a:gd name="connsiteX2" fmla="*/ 76200 w 121920"/>
                  <a:gd name="connsiteY2" fmla="*/ 60391 h 60391"/>
                  <a:gd name="connsiteX3" fmla="*/ 0 w 121920"/>
                  <a:gd name="connsiteY3" fmla="*/ 60391 h 60391"/>
                  <a:gd name="connsiteX4" fmla="*/ 45720 w 121920"/>
                  <a:gd name="connsiteY4" fmla="*/ 0 h 60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 h="60391">
                    <a:moveTo>
                      <a:pt x="45720" y="0"/>
                    </a:moveTo>
                    <a:lnTo>
                      <a:pt x="121920" y="0"/>
                    </a:lnTo>
                    <a:lnTo>
                      <a:pt x="76200" y="60391"/>
                    </a:lnTo>
                    <a:lnTo>
                      <a:pt x="0" y="60391"/>
                    </a:lnTo>
                    <a:lnTo>
                      <a:pt x="457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02" name="işḷiḑê">
              <a:extLst>
                <a:ext uri="{FF2B5EF4-FFF2-40B4-BE49-F238E27FC236}">
                  <a16:creationId xmlns:a16="http://schemas.microsoft.com/office/drawing/2014/main" xmlns="" id="{FD6192FA-7D3E-4FE5-9059-9F28E918AEE2}"/>
                </a:ext>
              </a:extLst>
            </p:cNvPr>
            <p:cNvSpPr/>
            <p:nvPr/>
          </p:nvSpPr>
          <p:spPr>
            <a:xfrm>
              <a:off x="8978900" y="5938626"/>
              <a:ext cx="3213099" cy="60391"/>
            </a:xfrm>
            <a:custGeom>
              <a:avLst/>
              <a:gdLst>
                <a:gd name="connsiteX0" fmla="*/ 45720 w 3213099"/>
                <a:gd name="connsiteY0" fmla="*/ 0 h 60391"/>
                <a:gd name="connsiteX1" fmla="*/ 3213099 w 3213099"/>
                <a:gd name="connsiteY1" fmla="*/ 0 h 60391"/>
                <a:gd name="connsiteX2" fmla="*/ 3213099 w 3213099"/>
                <a:gd name="connsiteY2" fmla="*/ 60391 h 60391"/>
                <a:gd name="connsiteX3" fmla="*/ 0 w 3213099"/>
                <a:gd name="connsiteY3" fmla="*/ 60391 h 60391"/>
              </a:gdLst>
              <a:ahLst/>
              <a:cxnLst>
                <a:cxn ang="0">
                  <a:pos x="connsiteX0" y="connsiteY0"/>
                </a:cxn>
                <a:cxn ang="0">
                  <a:pos x="connsiteX1" y="connsiteY1"/>
                </a:cxn>
                <a:cxn ang="0">
                  <a:pos x="connsiteX2" y="connsiteY2"/>
                </a:cxn>
                <a:cxn ang="0">
                  <a:pos x="connsiteX3" y="connsiteY3"/>
                </a:cxn>
              </a:cxnLst>
              <a:rect l="l" t="t" r="r" b="b"/>
              <a:pathLst>
                <a:path w="3213099" h="60391">
                  <a:moveTo>
                    <a:pt x="45720" y="0"/>
                  </a:moveTo>
                  <a:lnTo>
                    <a:pt x="3213099" y="0"/>
                  </a:lnTo>
                  <a:lnTo>
                    <a:pt x="3213099" y="60391"/>
                  </a:lnTo>
                  <a:lnTo>
                    <a:pt x="0" y="603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3" name="îš1îḓé">
              <a:extLst>
                <a:ext uri="{FF2B5EF4-FFF2-40B4-BE49-F238E27FC236}">
                  <a16:creationId xmlns:a16="http://schemas.microsoft.com/office/drawing/2014/main" xmlns="" id="{D1AC5661-180F-4818-862F-261F57CF9D4B}"/>
                </a:ext>
              </a:extLst>
            </p:cNvPr>
            <p:cNvSpPr/>
            <p:nvPr/>
          </p:nvSpPr>
          <p:spPr>
            <a:xfrm flipH="1">
              <a:off x="-146218" y="5938626"/>
              <a:ext cx="8732687" cy="60391"/>
            </a:xfrm>
            <a:custGeom>
              <a:avLst/>
              <a:gdLst>
                <a:gd name="connsiteX0" fmla="*/ 8586470 w 8586470"/>
                <a:gd name="connsiteY0" fmla="*/ 0 h 60391"/>
                <a:gd name="connsiteX1" fmla="*/ 7202170 w 8586470"/>
                <a:gd name="connsiteY1" fmla="*/ 0 h 60391"/>
                <a:gd name="connsiteX2" fmla="*/ 5419091 w 8586470"/>
                <a:gd name="connsiteY2" fmla="*/ 0 h 60391"/>
                <a:gd name="connsiteX3" fmla="*/ 4597400 w 8586470"/>
                <a:gd name="connsiteY3" fmla="*/ 0 h 60391"/>
                <a:gd name="connsiteX4" fmla="*/ 2604770 w 8586470"/>
                <a:gd name="connsiteY4" fmla="*/ 0 h 60391"/>
                <a:gd name="connsiteX5" fmla="*/ 0 w 8586470"/>
                <a:gd name="connsiteY5" fmla="*/ 0 h 60391"/>
                <a:gd name="connsiteX6" fmla="*/ 45720 w 8586470"/>
                <a:gd name="connsiteY6" fmla="*/ 60391 h 60391"/>
                <a:gd name="connsiteX7" fmla="*/ 2650490 w 8586470"/>
                <a:gd name="connsiteY7" fmla="*/ 60391 h 60391"/>
                <a:gd name="connsiteX8" fmla="*/ 4597400 w 8586470"/>
                <a:gd name="connsiteY8" fmla="*/ 60391 h 60391"/>
                <a:gd name="connsiteX9" fmla="*/ 5373371 w 8586470"/>
                <a:gd name="connsiteY9" fmla="*/ 60391 h 60391"/>
                <a:gd name="connsiteX10" fmla="*/ 7202170 w 8586470"/>
                <a:gd name="connsiteY10" fmla="*/ 60391 h 60391"/>
                <a:gd name="connsiteX11" fmla="*/ 8586470 w 8586470"/>
                <a:gd name="connsiteY11" fmla="*/ 60391 h 6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86470" h="60391">
                  <a:moveTo>
                    <a:pt x="8586470" y="0"/>
                  </a:moveTo>
                  <a:lnTo>
                    <a:pt x="7202170" y="0"/>
                  </a:lnTo>
                  <a:lnTo>
                    <a:pt x="5419091" y="0"/>
                  </a:lnTo>
                  <a:lnTo>
                    <a:pt x="4597400" y="0"/>
                  </a:lnTo>
                  <a:lnTo>
                    <a:pt x="2604770" y="0"/>
                  </a:lnTo>
                  <a:lnTo>
                    <a:pt x="0" y="0"/>
                  </a:lnTo>
                  <a:lnTo>
                    <a:pt x="45720" y="60391"/>
                  </a:lnTo>
                  <a:lnTo>
                    <a:pt x="2650490" y="60391"/>
                  </a:lnTo>
                  <a:lnTo>
                    <a:pt x="4597400" y="60391"/>
                  </a:lnTo>
                  <a:lnTo>
                    <a:pt x="5373371" y="60391"/>
                  </a:lnTo>
                  <a:lnTo>
                    <a:pt x="7202170" y="60391"/>
                  </a:lnTo>
                  <a:lnTo>
                    <a:pt x="8586470" y="603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38" name="矩形 37"/>
          <p:cNvSpPr>
            <a:spLocks noChangeAspect="1"/>
          </p:cNvSpPr>
          <p:nvPr userDrawn="1"/>
        </p:nvSpPr>
        <p:spPr>
          <a:xfrm>
            <a:off x="0" y="1919351"/>
            <a:ext cx="4703324" cy="3114415"/>
          </a:xfrm>
          <a:prstGeom prst="rect">
            <a:avLst/>
          </a:prstGeom>
          <a:blipFill dpi="0" rotWithShape="1">
            <a:blip r:embed="rId4"/>
            <a:srcRect/>
            <a:stretch>
              <a:fillRect l="-49451" t="-79157" r="-28497"/>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xmlns="" id="{B6D46451-E0AB-4E68-90A8-C7AB0614444E}"/>
              </a:ext>
            </a:extLst>
          </p:cNvPr>
          <p:cNvGrpSpPr/>
          <p:nvPr userDrawn="1"/>
        </p:nvGrpSpPr>
        <p:grpSpPr>
          <a:xfrm>
            <a:off x="0" y="4420682"/>
            <a:ext cx="1358900" cy="415926"/>
            <a:chOff x="5414963" y="3217863"/>
            <a:chExt cx="1358900" cy="415926"/>
          </a:xfrm>
          <a:solidFill>
            <a:schemeClr val="bg1"/>
          </a:solidFill>
        </p:grpSpPr>
        <p:sp>
          <p:nvSpPr>
            <p:cNvPr id="12" name="işḻîḓe">
              <a:extLst>
                <a:ext uri="{FF2B5EF4-FFF2-40B4-BE49-F238E27FC236}">
                  <a16:creationId xmlns:a16="http://schemas.microsoft.com/office/drawing/2014/main" xmlns="" id="{E152F3E2-B985-40E2-A93F-5E50EF6FD5BB}"/>
                </a:ext>
              </a:extLst>
            </p:cNvPr>
            <p:cNvSpPr>
              <a:spLocks/>
            </p:cNvSpPr>
            <p:nvPr/>
          </p:nvSpPr>
          <p:spPr bwMode="auto">
            <a:xfrm>
              <a:off x="5414963" y="3217863"/>
              <a:ext cx="1093788" cy="173038"/>
            </a:xfrm>
            <a:custGeom>
              <a:avLst/>
              <a:gdLst>
                <a:gd name="T0" fmla="*/ 177 w 689"/>
                <a:gd name="T1" fmla="*/ 23 h 109"/>
                <a:gd name="T2" fmla="*/ 261 w 689"/>
                <a:gd name="T3" fmla="*/ 109 h 109"/>
                <a:gd name="T4" fmla="*/ 344 w 689"/>
                <a:gd name="T5" fmla="*/ 23 h 109"/>
                <a:gd name="T6" fmla="*/ 428 w 689"/>
                <a:gd name="T7" fmla="*/ 109 h 109"/>
                <a:gd name="T8" fmla="*/ 511 w 689"/>
                <a:gd name="T9" fmla="*/ 23 h 109"/>
                <a:gd name="T10" fmla="*/ 595 w 689"/>
                <a:gd name="T11" fmla="*/ 109 h 109"/>
                <a:gd name="T12" fmla="*/ 689 w 689"/>
                <a:gd name="T13" fmla="*/ 13 h 109"/>
                <a:gd name="T14" fmla="*/ 679 w 689"/>
                <a:gd name="T15" fmla="*/ 0 h 109"/>
                <a:gd name="T16" fmla="*/ 595 w 689"/>
                <a:gd name="T17" fmla="*/ 85 h 109"/>
                <a:gd name="T18" fmla="*/ 511 w 689"/>
                <a:gd name="T19" fmla="*/ 0 h 109"/>
                <a:gd name="T20" fmla="*/ 511 w 689"/>
                <a:gd name="T21" fmla="*/ 2 h 109"/>
                <a:gd name="T22" fmla="*/ 511 w 689"/>
                <a:gd name="T23" fmla="*/ 0 h 109"/>
                <a:gd name="T24" fmla="*/ 428 w 689"/>
                <a:gd name="T25" fmla="*/ 85 h 109"/>
                <a:gd name="T26" fmla="*/ 344 w 689"/>
                <a:gd name="T27" fmla="*/ 0 h 109"/>
                <a:gd name="T28" fmla="*/ 344 w 689"/>
                <a:gd name="T29" fmla="*/ 2 h 109"/>
                <a:gd name="T30" fmla="*/ 344 w 689"/>
                <a:gd name="T31" fmla="*/ 0 h 109"/>
                <a:gd name="T32" fmla="*/ 261 w 689"/>
                <a:gd name="T33" fmla="*/ 85 h 109"/>
                <a:gd name="T34" fmla="*/ 177 w 689"/>
                <a:gd name="T35" fmla="*/ 0 h 109"/>
                <a:gd name="T36" fmla="*/ 177 w 689"/>
                <a:gd name="T37" fmla="*/ 2 h 109"/>
                <a:gd name="T38" fmla="*/ 177 w 689"/>
                <a:gd name="T39" fmla="*/ 0 h 109"/>
                <a:gd name="T40" fmla="*/ 94 w 689"/>
                <a:gd name="T41" fmla="*/ 85 h 109"/>
                <a:gd name="T42" fmla="*/ 10 w 689"/>
                <a:gd name="T43" fmla="*/ 0 h 109"/>
                <a:gd name="T44" fmla="*/ 0 w 689"/>
                <a:gd name="T45" fmla="*/ 13 h 109"/>
                <a:gd name="T46" fmla="*/ 94 w 689"/>
                <a:gd name="T47" fmla="*/ 109 h 109"/>
                <a:gd name="T48" fmla="*/ 177 w 689"/>
                <a:gd name="T49" fmla="*/ 2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9" h="109">
                  <a:moveTo>
                    <a:pt x="177" y="23"/>
                  </a:moveTo>
                  <a:lnTo>
                    <a:pt x="261" y="109"/>
                  </a:lnTo>
                  <a:lnTo>
                    <a:pt x="344" y="23"/>
                  </a:lnTo>
                  <a:lnTo>
                    <a:pt x="428" y="109"/>
                  </a:lnTo>
                  <a:lnTo>
                    <a:pt x="511" y="23"/>
                  </a:lnTo>
                  <a:lnTo>
                    <a:pt x="595" y="109"/>
                  </a:lnTo>
                  <a:lnTo>
                    <a:pt x="689" y="13"/>
                  </a:lnTo>
                  <a:lnTo>
                    <a:pt x="679" y="0"/>
                  </a:lnTo>
                  <a:lnTo>
                    <a:pt x="595" y="85"/>
                  </a:lnTo>
                  <a:lnTo>
                    <a:pt x="511" y="0"/>
                  </a:lnTo>
                  <a:lnTo>
                    <a:pt x="511" y="2"/>
                  </a:lnTo>
                  <a:lnTo>
                    <a:pt x="511" y="0"/>
                  </a:lnTo>
                  <a:lnTo>
                    <a:pt x="428" y="85"/>
                  </a:lnTo>
                  <a:lnTo>
                    <a:pt x="344" y="0"/>
                  </a:lnTo>
                  <a:lnTo>
                    <a:pt x="344" y="2"/>
                  </a:lnTo>
                  <a:lnTo>
                    <a:pt x="344" y="0"/>
                  </a:lnTo>
                  <a:lnTo>
                    <a:pt x="261" y="85"/>
                  </a:lnTo>
                  <a:lnTo>
                    <a:pt x="177" y="0"/>
                  </a:lnTo>
                  <a:lnTo>
                    <a:pt x="177" y="2"/>
                  </a:lnTo>
                  <a:lnTo>
                    <a:pt x="177" y="0"/>
                  </a:lnTo>
                  <a:lnTo>
                    <a:pt x="94" y="85"/>
                  </a:lnTo>
                  <a:lnTo>
                    <a:pt x="10" y="0"/>
                  </a:lnTo>
                  <a:lnTo>
                    <a:pt x="0" y="13"/>
                  </a:lnTo>
                  <a:lnTo>
                    <a:pt x="94" y="109"/>
                  </a:lnTo>
                  <a:lnTo>
                    <a:pt x="17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3" name="íṡḻiḑe">
              <a:extLst>
                <a:ext uri="{FF2B5EF4-FFF2-40B4-BE49-F238E27FC236}">
                  <a16:creationId xmlns:a16="http://schemas.microsoft.com/office/drawing/2014/main" xmlns="" id="{83B0BBF3-11D6-4590-A715-7C4F34C4E28D}"/>
                </a:ext>
              </a:extLst>
            </p:cNvPr>
            <p:cNvSpPr>
              <a:spLocks/>
            </p:cNvSpPr>
            <p:nvPr/>
          </p:nvSpPr>
          <p:spPr bwMode="auto">
            <a:xfrm>
              <a:off x="5414963" y="3460751"/>
              <a:ext cx="1358900" cy="173038"/>
            </a:xfrm>
            <a:custGeom>
              <a:avLst/>
              <a:gdLst>
                <a:gd name="T0" fmla="*/ 856 w 856"/>
                <a:gd name="T1" fmla="*/ 13 h 109"/>
                <a:gd name="T2" fmla="*/ 846 w 856"/>
                <a:gd name="T3" fmla="*/ 0 h 109"/>
                <a:gd name="T4" fmla="*/ 762 w 856"/>
                <a:gd name="T5" fmla="*/ 85 h 109"/>
                <a:gd name="T6" fmla="*/ 679 w 856"/>
                <a:gd name="T7" fmla="*/ 0 h 109"/>
                <a:gd name="T8" fmla="*/ 679 w 856"/>
                <a:gd name="T9" fmla="*/ 2 h 109"/>
                <a:gd name="T10" fmla="*/ 679 w 856"/>
                <a:gd name="T11" fmla="*/ 0 h 109"/>
                <a:gd name="T12" fmla="*/ 595 w 856"/>
                <a:gd name="T13" fmla="*/ 85 h 109"/>
                <a:gd name="T14" fmla="*/ 511 w 856"/>
                <a:gd name="T15" fmla="*/ 0 h 109"/>
                <a:gd name="T16" fmla="*/ 511 w 856"/>
                <a:gd name="T17" fmla="*/ 2 h 109"/>
                <a:gd name="T18" fmla="*/ 511 w 856"/>
                <a:gd name="T19" fmla="*/ 0 h 109"/>
                <a:gd name="T20" fmla="*/ 428 w 856"/>
                <a:gd name="T21" fmla="*/ 85 h 109"/>
                <a:gd name="T22" fmla="*/ 344 w 856"/>
                <a:gd name="T23" fmla="*/ 0 h 109"/>
                <a:gd name="T24" fmla="*/ 344 w 856"/>
                <a:gd name="T25" fmla="*/ 2 h 109"/>
                <a:gd name="T26" fmla="*/ 344 w 856"/>
                <a:gd name="T27" fmla="*/ 0 h 109"/>
                <a:gd name="T28" fmla="*/ 261 w 856"/>
                <a:gd name="T29" fmla="*/ 85 h 109"/>
                <a:gd name="T30" fmla="*/ 177 w 856"/>
                <a:gd name="T31" fmla="*/ 0 h 109"/>
                <a:gd name="T32" fmla="*/ 177 w 856"/>
                <a:gd name="T33" fmla="*/ 2 h 109"/>
                <a:gd name="T34" fmla="*/ 177 w 856"/>
                <a:gd name="T35" fmla="*/ 0 h 109"/>
                <a:gd name="T36" fmla="*/ 94 w 856"/>
                <a:gd name="T37" fmla="*/ 85 h 109"/>
                <a:gd name="T38" fmla="*/ 10 w 856"/>
                <a:gd name="T39" fmla="*/ 0 h 109"/>
                <a:gd name="T40" fmla="*/ 0 w 856"/>
                <a:gd name="T41" fmla="*/ 13 h 109"/>
                <a:gd name="T42" fmla="*/ 94 w 856"/>
                <a:gd name="T43" fmla="*/ 109 h 109"/>
                <a:gd name="T44" fmla="*/ 177 w 856"/>
                <a:gd name="T45" fmla="*/ 24 h 109"/>
                <a:gd name="T46" fmla="*/ 261 w 856"/>
                <a:gd name="T47" fmla="*/ 109 h 109"/>
                <a:gd name="T48" fmla="*/ 344 w 856"/>
                <a:gd name="T49" fmla="*/ 24 h 109"/>
                <a:gd name="T50" fmla="*/ 428 w 856"/>
                <a:gd name="T51" fmla="*/ 109 h 109"/>
                <a:gd name="T52" fmla="*/ 511 w 856"/>
                <a:gd name="T53" fmla="*/ 24 h 109"/>
                <a:gd name="T54" fmla="*/ 595 w 856"/>
                <a:gd name="T55" fmla="*/ 109 h 109"/>
                <a:gd name="T56" fmla="*/ 679 w 856"/>
                <a:gd name="T57" fmla="*/ 24 h 109"/>
                <a:gd name="T58" fmla="*/ 762 w 856"/>
                <a:gd name="T59" fmla="*/ 109 h 109"/>
                <a:gd name="T60" fmla="*/ 856 w 856"/>
                <a:gd name="T61"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6" h="109">
                  <a:moveTo>
                    <a:pt x="856" y="13"/>
                  </a:moveTo>
                  <a:lnTo>
                    <a:pt x="846" y="0"/>
                  </a:lnTo>
                  <a:lnTo>
                    <a:pt x="762" y="85"/>
                  </a:lnTo>
                  <a:lnTo>
                    <a:pt x="679" y="0"/>
                  </a:lnTo>
                  <a:lnTo>
                    <a:pt x="679" y="2"/>
                  </a:lnTo>
                  <a:lnTo>
                    <a:pt x="679" y="0"/>
                  </a:lnTo>
                  <a:lnTo>
                    <a:pt x="595" y="85"/>
                  </a:lnTo>
                  <a:lnTo>
                    <a:pt x="511" y="0"/>
                  </a:lnTo>
                  <a:lnTo>
                    <a:pt x="511" y="2"/>
                  </a:lnTo>
                  <a:lnTo>
                    <a:pt x="511" y="0"/>
                  </a:lnTo>
                  <a:lnTo>
                    <a:pt x="428" y="85"/>
                  </a:lnTo>
                  <a:lnTo>
                    <a:pt x="344" y="0"/>
                  </a:lnTo>
                  <a:lnTo>
                    <a:pt x="344" y="2"/>
                  </a:lnTo>
                  <a:lnTo>
                    <a:pt x="344" y="0"/>
                  </a:lnTo>
                  <a:lnTo>
                    <a:pt x="261" y="85"/>
                  </a:lnTo>
                  <a:lnTo>
                    <a:pt x="177" y="0"/>
                  </a:lnTo>
                  <a:lnTo>
                    <a:pt x="177" y="2"/>
                  </a:lnTo>
                  <a:lnTo>
                    <a:pt x="177" y="0"/>
                  </a:lnTo>
                  <a:lnTo>
                    <a:pt x="94" y="85"/>
                  </a:lnTo>
                  <a:lnTo>
                    <a:pt x="10" y="0"/>
                  </a:lnTo>
                  <a:lnTo>
                    <a:pt x="0" y="13"/>
                  </a:lnTo>
                  <a:lnTo>
                    <a:pt x="94" y="109"/>
                  </a:lnTo>
                  <a:lnTo>
                    <a:pt x="177" y="24"/>
                  </a:lnTo>
                  <a:lnTo>
                    <a:pt x="261" y="109"/>
                  </a:lnTo>
                  <a:lnTo>
                    <a:pt x="344" y="24"/>
                  </a:lnTo>
                  <a:lnTo>
                    <a:pt x="428" y="109"/>
                  </a:lnTo>
                  <a:lnTo>
                    <a:pt x="511" y="24"/>
                  </a:lnTo>
                  <a:lnTo>
                    <a:pt x="595" y="109"/>
                  </a:lnTo>
                  <a:lnTo>
                    <a:pt x="679" y="24"/>
                  </a:lnTo>
                  <a:lnTo>
                    <a:pt x="762" y="109"/>
                  </a:lnTo>
                  <a:lnTo>
                    <a:pt x="85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grpSp>
    </p:spTree>
    <p:extLst>
      <p:ext uri="{BB962C8B-B14F-4D97-AF65-F5344CB8AC3E}">
        <p14:creationId xmlns:p14="http://schemas.microsoft.com/office/powerpoint/2010/main" val="1944969467"/>
      </p:ext>
    </p:extLst>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8" name="椭圆 27"/>
          <p:cNvSpPr/>
          <p:nvPr userDrawn="1"/>
        </p:nvSpPr>
        <p:spPr>
          <a:xfrm>
            <a:off x="-514620" y="-562415"/>
            <a:ext cx="2388140" cy="2221200"/>
          </a:xfrm>
          <a:prstGeom prst="ellipse">
            <a:avLst/>
          </a:prstGeom>
          <a:pattFill prst="dashUpDiag">
            <a:fgClr>
              <a:srgbClr val="D1FEFF"/>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a:spLocks noChangeAspect="1"/>
          </p:cNvSpPr>
          <p:nvPr userDrawn="1"/>
        </p:nvSpPr>
        <p:spPr>
          <a:xfrm>
            <a:off x="4608647" y="1838529"/>
            <a:ext cx="7561227" cy="5006842"/>
          </a:xfrm>
          <a:prstGeom prst="rect">
            <a:avLst/>
          </a:prstGeom>
          <a:blipFill dpi="0" rotWithShape="1">
            <a:blip r:embed="rId3"/>
            <a:srcRect/>
            <a:stretch>
              <a:fillRect l="-49451" t="-79157" r="-28497"/>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灯片编号占位符 5"/>
          <p:cNvSpPr>
            <a:spLocks noGrp="1"/>
          </p:cNvSpPr>
          <p:nvPr>
            <p:ph type="sldNum" sz="quarter" idx="4"/>
          </p:nvPr>
        </p:nvSpPr>
        <p:spPr>
          <a:xfrm>
            <a:off x="312907" y="629312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E742D-BBC9-4235-B452-11D0B6E70990}" type="slidenum">
              <a:rPr lang="zh-CN" altLang="en-US" smtClean="0"/>
              <a:pPr/>
              <a:t>‹#›</a:t>
            </a:fld>
            <a:endParaRPr lang="zh-CN" altLang="en-US"/>
          </a:p>
        </p:txBody>
      </p:sp>
      <p:sp>
        <p:nvSpPr>
          <p:cNvPr id="23" name="矩形 22"/>
          <p:cNvSpPr/>
          <p:nvPr userDrawn="1"/>
        </p:nvSpPr>
        <p:spPr>
          <a:xfrm rot="16200000">
            <a:off x="5674362" y="362488"/>
            <a:ext cx="5223753" cy="7767270"/>
          </a:xfrm>
          <a:prstGeom prst="rect">
            <a:avLst/>
          </a:prstGeom>
          <a:gradFill flip="none" rotWithShape="1">
            <a:gsLst>
              <a:gs pos="0">
                <a:schemeClr val="bg1"/>
              </a:gs>
              <a:gs pos="24000">
                <a:schemeClr val="bg1">
                  <a:alpha val="87000"/>
                </a:schemeClr>
              </a:gs>
              <a:gs pos="100000">
                <a:srgbClr val="00A2A6">
                  <a:lumMod val="0"/>
                  <a:lumOff val="100000"/>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xmlns="" id="{B6D46451-E0AB-4E68-90A8-C7AB0614444E}"/>
              </a:ext>
            </a:extLst>
          </p:cNvPr>
          <p:cNvGrpSpPr/>
          <p:nvPr userDrawn="1"/>
        </p:nvGrpSpPr>
        <p:grpSpPr>
          <a:xfrm>
            <a:off x="0" y="4420682"/>
            <a:ext cx="1358900" cy="415926"/>
            <a:chOff x="5414963" y="3217863"/>
            <a:chExt cx="1358900" cy="415926"/>
          </a:xfrm>
          <a:solidFill>
            <a:schemeClr val="bg1"/>
          </a:solidFill>
        </p:grpSpPr>
        <p:sp>
          <p:nvSpPr>
            <p:cNvPr id="12" name="işḻîḓe">
              <a:extLst>
                <a:ext uri="{FF2B5EF4-FFF2-40B4-BE49-F238E27FC236}">
                  <a16:creationId xmlns:a16="http://schemas.microsoft.com/office/drawing/2014/main" xmlns="" id="{E152F3E2-B985-40E2-A93F-5E50EF6FD5BB}"/>
                </a:ext>
              </a:extLst>
            </p:cNvPr>
            <p:cNvSpPr>
              <a:spLocks/>
            </p:cNvSpPr>
            <p:nvPr/>
          </p:nvSpPr>
          <p:spPr bwMode="auto">
            <a:xfrm>
              <a:off x="5414963" y="3217863"/>
              <a:ext cx="1093788" cy="173038"/>
            </a:xfrm>
            <a:custGeom>
              <a:avLst/>
              <a:gdLst>
                <a:gd name="T0" fmla="*/ 177 w 689"/>
                <a:gd name="T1" fmla="*/ 23 h 109"/>
                <a:gd name="T2" fmla="*/ 261 w 689"/>
                <a:gd name="T3" fmla="*/ 109 h 109"/>
                <a:gd name="T4" fmla="*/ 344 w 689"/>
                <a:gd name="T5" fmla="*/ 23 h 109"/>
                <a:gd name="T6" fmla="*/ 428 w 689"/>
                <a:gd name="T7" fmla="*/ 109 h 109"/>
                <a:gd name="T8" fmla="*/ 511 w 689"/>
                <a:gd name="T9" fmla="*/ 23 h 109"/>
                <a:gd name="T10" fmla="*/ 595 w 689"/>
                <a:gd name="T11" fmla="*/ 109 h 109"/>
                <a:gd name="T12" fmla="*/ 689 w 689"/>
                <a:gd name="T13" fmla="*/ 13 h 109"/>
                <a:gd name="T14" fmla="*/ 679 w 689"/>
                <a:gd name="T15" fmla="*/ 0 h 109"/>
                <a:gd name="T16" fmla="*/ 595 w 689"/>
                <a:gd name="T17" fmla="*/ 85 h 109"/>
                <a:gd name="T18" fmla="*/ 511 w 689"/>
                <a:gd name="T19" fmla="*/ 0 h 109"/>
                <a:gd name="T20" fmla="*/ 511 w 689"/>
                <a:gd name="T21" fmla="*/ 2 h 109"/>
                <a:gd name="T22" fmla="*/ 511 w 689"/>
                <a:gd name="T23" fmla="*/ 0 h 109"/>
                <a:gd name="T24" fmla="*/ 428 w 689"/>
                <a:gd name="T25" fmla="*/ 85 h 109"/>
                <a:gd name="T26" fmla="*/ 344 w 689"/>
                <a:gd name="T27" fmla="*/ 0 h 109"/>
                <a:gd name="T28" fmla="*/ 344 w 689"/>
                <a:gd name="T29" fmla="*/ 2 h 109"/>
                <a:gd name="T30" fmla="*/ 344 w 689"/>
                <a:gd name="T31" fmla="*/ 0 h 109"/>
                <a:gd name="T32" fmla="*/ 261 w 689"/>
                <a:gd name="T33" fmla="*/ 85 h 109"/>
                <a:gd name="T34" fmla="*/ 177 w 689"/>
                <a:gd name="T35" fmla="*/ 0 h 109"/>
                <a:gd name="T36" fmla="*/ 177 w 689"/>
                <a:gd name="T37" fmla="*/ 2 h 109"/>
                <a:gd name="T38" fmla="*/ 177 w 689"/>
                <a:gd name="T39" fmla="*/ 0 h 109"/>
                <a:gd name="T40" fmla="*/ 94 w 689"/>
                <a:gd name="T41" fmla="*/ 85 h 109"/>
                <a:gd name="T42" fmla="*/ 10 w 689"/>
                <a:gd name="T43" fmla="*/ 0 h 109"/>
                <a:gd name="T44" fmla="*/ 0 w 689"/>
                <a:gd name="T45" fmla="*/ 13 h 109"/>
                <a:gd name="T46" fmla="*/ 94 w 689"/>
                <a:gd name="T47" fmla="*/ 109 h 109"/>
                <a:gd name="T48" fmla="*/ 177 w 689"/>
                <a:gd name="T49" fmla="*/ 2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9" h="109">
                  <a:moveTo>
                    <a:pt x="177" y="23"/>
                  </a:moveTo>
                  <a:lnTo>
                    <a:pt x="261" y="109"/>
                  </a:lnTo>
                  <a:lnTo>
                    <a:pt x="344" y="23"/>
                  </a:lnTo>
                  <a:lnTo>
                    <a:pt x="428" y="109"/>
                  </a:lnTo>
                  <a:lnTo>
                    <a:pt x="511" y="23"/>
                  </a:lnTo>
                  <a:lnTo>
                    <a:pt x="595" y="109"/>
                  </a:lnTo>
                  <a:lnTo>
                    <a:pt x="689" y="13"/>
                  </a:lnTo>
                  <a:lnTo>
                    <a:pt x="679" y="0"/>
                  </a:lnTo>
                  <a:lnTo>
                    <a:pt x="595" y="85"/>
                  </a:lnTo>
                  <a:lnTo>
                    <a:pt x="511" y="0"/>
                  </a:lnTo>
                  <a:lnTo>
                    <a:pt x="511" y="2"/>
                  </a:lnTo>
                  <a:lnTo>
                    <a:pt x="511" y="0"/>
                  </a:lnTo>
                  <a:lnTo>
                    <a:pt x="428" y="85"/>
                  </a:lnTo>
                  <a:lnTo>
                    <a:pt x="344" y="0"/>
                  </a:lnTo>
                  <a:lnTo>
                    <a:pt x="344" y="2"/>
                  </a:lnTo>
                  <a:lnTo>
                    <a:pt x="344" y="0"/>
                  </a:lnTo>
                  <a:lnTo>
                    <a:pt x="261" y="85"/>
                  </a:lnTo>
                  <a:lnTo>
                    <a:pt x="177" y="0"/>
                  </a:lnTo>
                  <a:lnTo>
                    <a:pt x="177" y="2"/>
                  </a:lnTo>
                  <a:lnTo>
                    <a:pt x="177" y="0"/>
                  </a:lnTo>
                  <a:lnTo>
                    <a:pt x="94" y="85"/>
                  </a:lnTo>
                  <a:lnTo>
                    <a:pt x="10" y="0"/>
                  </a:lnTo>
                  <a:lnTo>
                    <a:pt x="0" y="13"/>
                  </a:lnTo>
                  <a:lnTo>
                    <a:pt x="94" y="109"/>
                  </a:lnTo>
                  <a:lnTo>
                    <a:pt x="17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3" name="íṡḻiḑe">
              <a:extLst>
                <a:ext uri="{FF2B5EF4-FFF2-40B4-BE49-F238E27FC236}">
                  <a16:creationId xmlns:a16="http://schemas.microsoft.com/office/drawing/2014/main" xmlns="" id="{83B0BBF3-11D6-4590-A715-7C4F34C4E28D}"/>
                </a:ext>
              </a:extLst>
            </p:cNvPr>
            <p:cNvSpPr>
              <a:spLocks/>
            </p:cNvSpPr>
            <p:nvPr/>
          </p:nvSpPr>
          <p:spPr bwMode="auto">
            <a:xfrm>
              <a:off x="5414963" y="3460751"/>
              <a:ext cx="1358900" cy="173038"/>
            </a:xfrm>
            <a:custGeom>
              <a:avLst/>
              <a:gdLst>
                <a:gd name="T0" fmla="*/ 856 w 856"/>
                <a:gd name="T1" fmla="*/ 13 h 109"/>
                <a:gd name="T2" fmla="*/ 846 w 856"/>
                <a:gd name="T3" fmla="*/ 0 h 109"/>
                <a:gd name="T4" fmla="*/ 762 w 856"/>
                <a:gd name="T5" fmla="*/ 85 h 109"/>
                <a:gd name="T6" fmla="*/ 679 w 856"/>
                <a:gd name="T7" fmla="*/ 0 h 109"/>
                <a:gd name="T8" fmla="*/ 679 w 856"/>
                <a:gd name="T9" fmla="*/ 2 h 109"/>
                <a:gd name="T10" fmla="*/ 679 w 856"/>
                <a:gd name="T11" fmla="*/ 0 h 109"/>
                <a:gd name="T12" fmla="*/ 595 w 856"/>
                <a:gd name="T13" fmla="*/ 85 h 109"/>
                <a:gd name="T14" fmla="*/ 511 w 856"/>
                <a:gd name="T15" fmla="*/ 0 h 109"/>
                <a:gd name="T16" fmla="*/ 511 w 856"/>
                <a:gd name="T17" fmla="*/ 2 h 109"/>
                <a:gd name="T18" fmla="*/ 511 w 856"/>
                <a:gd name="T19" fmla="*/ 0 h 109"/>
                <a:gd name="T20" fmla="*/ 428 w 856"/>
                <a:gd name="T21" fmla="*/ 85 h 109"/>
                <a:gd name="T22" fmla="*/ 344 w 856"/>
                <a:gd name="T23" fmla="*/ 0 h 109"/>
                <a:gd name="T24" fmla="*/ 344 w 856"/>
                <a:gd name="T25" fmla="*/ 2 h 109"/>
                <a:gd name="T26" fmla="*/ 344 w 856"/>
                <a:gd name="T27" fmla="*/ 0 h 109"/>
                <a:gd name="T28" fmla="*/ 261 w 856"/>
                <a:gd name="T29" fmla="*/ 85 h 109"/>
                <a:gd name="T30" fmla="*/ 177 w 856"/>
                <a:gd name="T31" fmla="*/ 0 h 109"/>
                <a:gd name="T32" fmla="*/ 177 w 856"/>
                <a:gd name="T33" fmla="*/ 2 h 109"/>
                <a:gd name="T34" fmla="*/ 177 w 856"/>
                <a:gd name="T35" fmla="*/ 0 h 109"/>
                <a:gd name="T36" fmla="*/ 94 w 856"/>
                <a:gd name="T37" fmla="*/ 85 h 109"/>
                <a:gd name="T38" fmla="*/ 10 w 856"/>
                <a:gd name="T39" fmla="*/ 0 h 109"/>
                <a:gd name="T40" fmla="*/ 0 w 856"/>
                <a:gd name="T41" fmla="*/ 13 h 109"/>
                <a:gd name="T42" fmla="*/ 94 w 856"/>
                <a:gd name="T43" fmla="*/ 109 h 109"/>
                <a:gd name="T44" fmla="*/ 177 w 856"/>
                <a:gd name="T45" fmla="*/ 24 h 109"/>
                <a:gd name="T46" fmla="*/ 261 w 856"/>
                <a:gd name="T47" fmla="*/ 109 h 109"/>
                <a:gd name="T48" fmla="*/ 344 w 856"/>
                <a:gd name="T49" fmla="*/ 24 h 109"/>
                <a:gd name="T50" fmla="*/ 428 w 856"/>
                <a:gd name="T51" fmla="*/ 109 h 109"/>
                <a:gd name="T52" fmla="*/ 511 w 856"/>
                <a:gd name="T53" fmla="*/ 24 h 109"/>
                <a:gd name="T54" fmla="*/ 595 w 856"/>
                <a:gd name="T55" fmla="*/ 109 h 109"/>
                <a:gd name="T56" fmla="*/ 679 w 856"/>
                <a:gd name="T57" fmla="*/ 24 h 109"/>
                <a:gd name="T58" fmla="*/ 762 w 856"/>
                <a:gd name="T59" fmla="*/ 109 h 109"/>
                <a:gd name="T60" fmla="*/ 856 w 856"/>
                <a:gd name="T61"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6" h="109">
                  <a:moveTo>
                    <a:pt x="856" y="13"/>
                  </a:moveTo>
                  <a:lnTo>
                    <a:pt x="846" y="0"/>
                  </a:lnTo>
                  <a:lnTo>
                    <a:pt x="762" y="85"/>
                  </a:lnTo>
                  <a:lnTo>
                    <a:pt x="679" y="0"/>
                  </a:lnTo>
                  <a:lnTo>
                    <a:pt x="679" y="2"/>
                  </a:lnTo>
                  <a:lnTo>
                    <a:pt x="679" y="0"/>
                  </a:lnTo>
                  <a:lnTo>
                    <a:pt x="595" y="85"/>
                  </a:lnTo>
                  <a:lnTo>
                    <a:pt x="511" y="0"/>
                  </a:lnTo>
                  <a:lnTo>
                    <a:pt x="511" y="2"/>
                  </a:lnTo>
                  <a:lnTo>
                    <a:pt x="511" y="0"/>
                  </a:lnTo>
                  <a:lnTo>
                    <a:pt x="428" y="85"/>
                  </a:lnTo>
                  <a:lnTo>
                    <a:pt x="344" y="0"/>
                  </a:lnTo>
                  <a:lnTo>
                    <a:pt x="344" y="2"/>
                  </a:lnTo>
                  <a:lnTo>
                    <a:pt x="344" y="0"/>
                  </a:lnTo>
                  <a:lnTo>
                    <a:pt x="261" y="85"/>
                  </a:lnTo>
                  <a:lnTo>
                    <a:pt x="177" y="0"/>
                  </a:lnTo>
                  <a:lnTo>
                    <a:pt x="177" y="2"/>
                  </a:lnTo>
                  <a:lnTo>
                    <a:pt x="177" y="0"/>
                  </a:lnTo>
                  <a:lnTo>
                    <a:pt x="94" y="85"/>
                  </a:lnTo>
                  <a:lnTo>
                    <a:pt x="10" y="0"/>
                  </a:lnTo>
                  <a:lnTo>
                    <a:pt x="0" y="13"/>
                  </a:lnTo>
                  <a:lnTo>
                    <a:pt x="94" y="109"/>
                  </a:lnTo>
                  <a:lnTo>
                    <a:pt x="177" y="24"/>
                  </a:lnTo>
                  <a:lnTo>
                    <a:pt x="261" y="109"/>
                  </a:lnTo>
                  <a:lnTo>
                    <a:pt x="344" y="24"/>
                  </a:lnTo>
                  <a:lnTo>
                    <a:pt x="428" y="109"/>
                  </a:lnTo>
                  <a:lnTo>
                    <a:pt x="511" y="24"/>
                  </a:lnTo>
                  <a:lnTo>
                    <a:pt x="595" y="109"/>
                  </a:lnTo>
                  <a:lnTo>
                    <a:pt x="679" y="24"/>
                  </a:lnTo>
                  <a:lnTo>
                    <a:pt x="762" y="109"/>
                  </a:lnTo>
                  <a:lnTo>
                    <a:pt x="85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grpSp>
      <p:sp>
        <p:nvSpPr>
          <p:cNvPr id="24" name="矩形 23"/>
          <p:cNvSpPr/>
          <p:nvPr userDrawn="1"/>
        </p:nvSpPr>
        <p:spPr>
          <a:xfrm rot="5400000" flipV="1">
            <a:off x="5674362" y="566772"/>
            <a:ext cx="5223753" cy="7767270"/>
          </a:xfrm>
          <a:prstGeom prst="rect">
            <a:avLst/>
          </a:prstGeom>
          <a:gradFill flip="none" rotWithShape="1">
            <a:gsLst>
              <a:gs pos="0">
                <a:schemeClr val="bg1"/>
              </a:gs>
              <a:gs pos="10000">
                <a:srgbClr val="FFFFFF">
                  <a:alpha val="92000"/>
                </a:srgbClr>
              </a:gs>
              <a:gs pos="38000">
                <a:schemeClr val="bg1">
                  <a:alpha val="66000"/>
                </a:schemeClr>
              </a:gs>
              <a:gs pos="62000">
                <a:srgbClr val="00A2A6">
                  <a:lumMod val="0"/>
                  <a:lumOff val="100000"/>
                  <a:alpha val="9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V="1">
            <a:off x="4608647" y="537047"/>
            <a:ext cx="7789397" cy="7767270"/>
          </a:xfrm>
          <a:prstGeom prst="rect">
            <a:avLst/>
          </a:prstGeom>
          <a:gradFill flip="none" rotWithShape="1">
            <a:gsLst>
              <a:gs pos="0">
                <a:schemeClr val="bg1"/>
              </a:gs>
              <a:gs pos="40000">
                <a:schemeClr val="bg1">
                  <a:alpha val="66000"/>
                </a:schemeClr>
              </a:gs>
              <a:gs pos="97000">
                <a:srgbClr val="00A2A6">
                  <a:lumMod val="0"/>
                  <a:lumOff val="100000"/>
                  <a:alpha val="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1" name="图片 9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18212" y="6293121"/>
            <a:ext cx="2024646" cy="539073"/>
          </a:xfrm>
          <a:prstGeom prst="rect">
            <a:avLst/>
          </a:prstGeom>
        </p:spPr>
      </p:pic>
      <p:grpSp>
        <p:nvGrpSpPr>
          <p:cNvPr id="29" name="组合 28">
            <a:extLst>
              <a:ext uri="{FF2B5EF4-FFF2-40B4-BE49-F238E27FC236}">
                <a16:creationId xmlns:a16="http://schemas.microsoft.com/office/drawing/2014/main" xmlns="" id="{322B804A-72CA-45AC-ACEC-A1AC5E534795}"/>
              </a:ext>
            </a:extLst>
          </p:cNvPr>
          <p:cNvGrpSpPr/>
          <p:nvPr userDrawn="1"/>
        </p:nvGrpSpPr>
        <p:grpSpPr>
          <a:xfrm flipH="1">
            <a:off x="397013" y="733730"/>
            <a:ext cx="11385275" cy="36000"/>
            <a:chOff x="-1" y="5938626"/>
            <a:chExt cx="12192000" cy="60391"/>
          </a:xfrm>
          <a:gradFill flip="none" rotWithShape="1">
            <a:gsLst>
              <a:gs pos="0">
                <a:srgbClr val="007A90">
                  <a:lumMod val="92000"/>
                  <a:lumOff val="8000"/>
                </a:srgbClr>
              </a:gs>
              <a:gs pos="70000">
                <a:srgbClr val="00A2A6"/>
              </a:gs>
              <a:gs pos="100000">
                <a:srgbClr val="64C3A9"/>
              </a:gs>
            </a:gsLst>
            <a:lin ang="10800000" scaled="1"/>
            <a:tileRect/>
          </a:gradFill>
        </p:grpSpPr>
        <p:grpSp>
          <p:nvGrpSpPr>
            <p:cNvPr id="30" name="组合 29">
              <a:extLst>
                <a:ext uri="{FF2B5EF4-FFF2-40B4-BE49-F238E27FC236}">
                  <a16:creationId xmlns:a16="http://schemas.microsoft.com/office/drawing/2014/main" xmlns="" id="{9EC57C4B-3371-4EC0-8519-9599FA517755}"/>
                </a:ext>
              </a:extLst>
            </p:cNvPr>
            <p:cNvGrpSpPr/>
            <p:nvPr/>
          </p:nvGrpSpPr>
          <p:grpSpPr>
            <a:xfrm>
              <a:off x="8599805" y="5938626"/>
              <a:ext cx="365760" cy="60391"/>
              <a:chOff x="7228840" y="5938626"/>
              <a:chExt cx="365760" cy="60391"/>
            </a:xfrm>
            <a:grpFill/>
          </p:grpSpPr>
          <p:sp>
            <p:nvSpPr>
              <p:cNvPr id="33" name="iṩļíḍê">
                <a:extLst>
                  <a:ext uri="{FF2B5EF4-FFF2-40B4-BE49-F238E27FC236}">
                    <a16:creationId xmlns:a16="http://schemas.microsoft.com/office/drawing/2014/main" xmlns="" id="{556CBCCE-8BE5-4BD7-A489-4883CAD4169E}"/>
                  </a:ext>
                </a:extLst>
              </p:cNvPr>
              <p:cNvSpPr/>
              <p:nvPr/>
            </p:nvSpPr>
            <p:spPr>
              <a:xfrm>
                <a:off x="7472680" y="5938626"/>
                <a:ext cx="121920" cy="60391"/>
              </a:xfrm>
              <a:custGeom>
                <a:avLst/>
                <a:gdLst>
                  <a:gd name="connsiteX0" fmla="*/ 45720 w 121920"/>
                  <a:gd name="connsiteY0" fmla="*/ 0 h 60391"/>
                  <a:gd name="connsiteX1" fmla="*/ 121920 w 121920"/>
                  <a:gd name="connsiteY1" fmla="*/ 0 h 60391"/>
                  <a:gd name="connsiteX2" fmla="*/ 76200 w 121920"/>
                  <a:gd name="connsiteY2" fmla="*/ 60391 h 60391"/>
                  <a:gd name="connsiteX3" fmla="*/ 0 w 121920"/>
                  <a:gd name="connsiteY3" fmla="*/ 60391 h 60391"/>
                  <a:gd name="connsiteX4" fmla="*/ 45720 w 121920"/>
                  <a:gd name="connsiteY4" fmla="*/ 0 h 60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 h="60391">
                    <a:moveTo>
                      <a:pt x="45720" y="0"/>
                    </a:moveTo>
                    <a:lnTo>
                      <a:pt x="121920" y="0"/>
                    </a:lnTo>
                    <a:lnTo>
                      <a:pt x="76200" y="60391"/>
                    </a:lnTo>
                    <a:lnTo>
                      <a:pt x="0" y="60391"/>
                    </a:lnTo>
                    <a:lnTo>
                      <a:pt x="457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íṩľiḋe">
                <a:extLst>
                  <a:ext uri="{FF2B5EF4-FFF2-40B4-BE49-F238E27FC236}">
                    <a16:creationId xmlns:a16="http://schemas.microsoft.com/office/drawing/2014/main" xmlns="" id="{854D7044-9C88-472D-9A3A-9299C56A2CBC}"/>
                  </a:ext>
                </a:extLst>
              </p:cNvPr>
              <p:cNvSpPr/>
              <p:nvPr/>
            </p:nvSpPr>
            <p:spPr>
              <a:xfrm>
                <a:off x="7350760" y="5938626"/>
                <a:ext cx="121920" cy="60391"/>
              </a:xfrm>
              <a:custGeom>
                <a:avLst/>
                <a:gdLst>
                  <a:gd name="connsiteX0" fmla="*/ 45720 w 121920"/>
                  <a:gd name="connsiteY0" fmla="*/ 0 h 60391"/>
                  <a:gd name="connsiteX1" fmla="*/ 121920 w 121920"/>
                  <a:gd name="connsiteY1" fmla="*/ 0 h 60391"/>
                  <a:gd name="connsiteX2" fmla="*/ 76200 w 121920"/>
                  <a:gd name="connsiteY2" fmla="*/ 60391 h 60391"/>
                  <a:gd name="connsiteX3" fmla="*/ 0 w 121920"/>
                  <a:gd name="connsiteY3" fmla="*/ 60391 h 60391"/>
                  <a:gd name="connsiteX4" fmla="*/ 45720 w 121920"/>
                  <a:gd name="connsiteY4" fmla="*/ 0 h 60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 h="60391">
                    <a:moveTo>
                      <a:pt x="45720" y="0"/>
                    </a:moveTo>
                    <a:lnTo>
                      <a:pt x="121920" y="0"/>
                    </a:lnTo>
                    <a:lnTo>
                      <a:pt x="76200" y="60391"/>
                    </a:lnTo>
                    <a:lnTo>
                      <a:pt x="0" y="60391"/>
                    </a:lnTo>
                    <a:lnTo>
                      <a:pt x="457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íşliḋê">
                <a:extLst>
                  <a:ext uri="{FF2B5EF4-FFF2-40B4-BE49-F238E27FC236}">
                    <a16:creationId xmlns:a16="http://schemas.microsoft.com/office/drawing/2014/main" xmlns="" id="{B5F82B25-0625-47C6-BE25-8941870F403B}"/>
                  </a:ext>
                </a:extLst>
              </p:cNvPr>
              <p:cNvSpPr/>
              <p:nvPr/>
            </p:nvSpPr>
            <p:spPr>
              <a:xfrm>
                <a:off x="7228840" y="5938626"/>
                <a:ext cx="121920" cy="60391"/>
              </a:xfrm>
              <a:custGeom>
                <a:avLst/>
                <a:gdLst>
                  <a:gd name="connsiteX0" fmla="*/ 45720 w 121920"/>
                  <a:gd name="connsiteY0" fmla="*/ 0 h 60391"/>
                  <a:gd name="connsiteX1" fmla="*/ 121920 w 121920"/>
                  <a:gd name="connsiteY1" fmla="*/ 0 h 60391"/>
                  <a:gd name="connsiteX2" fmla="*/ 76200 w 121920"/>
                  <a:gd name="connsiteY2" fmla="*/ 60391 h 60391"/>
                  <a:gd name="connsiteX3" fmla="*/ 0 w 121920"/>
                  <a:gd name="connsiteY3" fmla="*/ 60391 h 60391"/>
                  <a:gd name="connsiteX4" fmla="*/ 45720 w 121920"/>
                  <a:gd name="connsiteY4" fmla="*/ 0 h 60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 h="60391">
                    <a:moveTo>
                      <a:pt x="45720" y="0"/>
                    </a:moveTo>
                    <a:lnTo>
                      <a:pt x="121920" y="0"/>
                    </a:lnTo>
                    <a:lnTo>
                      <a:pt x="76200" y="60391"/>
                    </a:lnTo>
                    <a:lnTo>
                      <a:pt x="0" y="60391"/>
                    </a:lnTo>
                    <a:lnTo>
                      <a:pt x="457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31" name="işḷiḑê">
              <a:extLst>
                <a:ext uri="{FF2B5EF4-FFF2-40B4-BE49-F238E27FC236}">
                  <a16:creationId xmlns:a16="http://schemas.microsoft.com/office/drawing/2014/main" xmlns="" id="{FD6192FA-7D3E-4FE5-9059-9F28E918AEE2}"/>
                </a:ext>
              </a:extLst>
            </p:cNvPr>
            <p:cNvSpPr/>
            <p:nvPr/>
          </p:nvSpPr>
          <p:spPr>
            <a:xfrm>
              <a:off x="8978900" y="5938626"/>
              <a:ext cx="3213099" cy="60391"/>
            </a:xfrm>
            <a:custGeom>
              <a:avLst/>
              <a:gdLst>
                <a:gd name="connsiteX0" fmla="*/ 45720 w 3213099"/>
                <a:gd name="connsiteY0" fmla="*/ 0 h 60391"/>
                <a:gd name="connsiteX1" fmla="*/ 3213099 w 3213099"/>
                <a:gd name="connsiteY1" fmla="*/ 0 h 60391"/>
                <a:gd name="connsiteX2" fmla="*/ 3213099 w 3213099"/>
                <a:gd name="connsiteY2" fmla="*/ 60391 h 60391"/>
                <a:gd name="connsiteX3" fmla="*/ 0 w 3213099"/>
                <a:gd name="connsiteY3" fmla="*/ 60391 h 60391"/>
              </a:gdLst>
              <a:ahLst/>
              <a:cxnLst>
                <a:cxn ang="0">
                  <a:pos x="connsiteX0" y="connsiteY0"/>
                </a:cxn>
                <a:cxn ang="0">
                  <a:pos x="connsiteX1" y="connsiteY1"/>
                </a:cxn>
                <a:cxn ang="0">
                  <a:pos x="connsiteX2" y="connsiteY2"/>
                </a:cxn>
                <a:cxn ang="0">
                  <a:pos x="connsiteX3" y="connsiteY3"/>
                </a:cxn>
              </a:cxnLst>
              <a:rect l="l" t="t" r="r" b="b"/>
              <a:pathLst>
                <a:path w="3213099" h="60391">
                  <a:moveTo>
                    <a:pt x="45720" y="0"/>
                  </a:moveTo>
                  <a:lnTo>
                    <a:pt x="3213099" y="0"/>
                  </a:lnTo>
                  <a:lnTo>
                    <a:pt x="3213099" y="60391"/>
                  </a:lnTo>
                  <a:lnTo>
                    <a:pt x="0" y="603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îš1îḓé">
              <a:extLst>
                <a:ext uri="{FF2B5EF4-FFF2-40B4-BE49-F238E27FC236}">
                  <a16:creationId xmlns:a16="http://schemas.microsoft.com/office/drawing/2014/main" xmlns="" id="{D1AC5661-180F-4818-862F-261F57CF9D4B}"/>
                </a:ext>
              </a:extLst>
            </p:cNvPr>
            <p:cNvSpPr/>
            <p:nvPr/>
          </p:nvSpPr>
          <p:spPr>
            <a:xfrm flipH="1">
              <a:off x="-1" y="5938626"/>
              <a:ext cx="8586470" cy="60391"/>
            </a:xfrm>
            <a:custGeom>
              <a:avLst/>
              <a:gdLst>
                <a:gd name="connsiteX0" fmla="*/ 8586470 w 8586470"/>
                <a:gd name="connsiteY0" fmla="*/ 0 h 60391"/>
                <a:gd name="connsiteX1" fmla="*/ 7202170 w 8586470"/>
                <a:gd name="connsiteY1" fmla="*/ 0 h 60391"/>
                <a:gd name="connsiteX2" fmla="*/ 5419091 w 8586470"/>
                <a:gd name="connsiteY2" fmla="*/ 0 h 60391"/>
                <a:gd name="connsiteX3" fmla="*/ 4597400 w 8586470"/>
                <a:gd name="connsiteY3" fmla="*/ 0 h 60391"/>
                <a:gd name="connsiteX4" fmla="*/ 2604770 w 8586470"/>
                <a:gd name="connsiteY4" fmla="*/ 0 h 60391"/>
                <a:gd name="connsiteX5" fmla="*/ 0 w 8586470"/>
                <a:gd name="connsiteY5" fmla="*/ 0 h 60391"/>
                <a:gd name="connsiteX6" fmla="*/ 45720 w 8586470"/>
                <a:gd name="connsiteY6" fmla="*/ 60391 h 60391"/>
                <a:gd name="connsiteX7" fmla="*/ 2650490 w 8586470"/>
                <a:gd name="connsiteY7" fmla="*/ 60391 h 60391"/>
                <a:gd name="connsiteX8" fmla="*/ 4597400 w 8586470"/>
                <a:gd name="connsiteY8" fmla="*/ 60391 h 60391"/>
                <a:gd name="connsiteX9" fmla="*/ 5373371 w 8586470"/>
                <a:gd name="connsiteY9" fmla="*/ 60391 h 60391"/>
                <a:gd name="connsiteX10" fmla="*/ 7202170 w 8586470"/>
                <a:gd name="connsiteY10" fmla="*/ 60391 h 60391"/>
                <a:gd name="connsiteX11" fmla="*/ 8586470 w 8586470"/>
                <a:gd name="connsiteY11" fmla="*/ 60391 h 6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86470" h="60391">
                  <a:moveTo>
                    <a:pt x="8586470" y="0"/>
                  </a:moveTo>
                  <a:lnTo>
                    <a:pt x="7202170" y="0"/>
                  </a:lnTo>
                  <a:lnTo>
                    <a:pt x="5419091" y="0"/>
                  </a:lnTo>
                  <a:lnTo>
                    <a:pt x="4597400" y="0"/>
                  </a:lnTo>
                  <a:lnTo>
                    <a:pt x="2604770" y="0"/>
                  </a:lnTo>
                  <a:lnTo>
                    <a:pt x="0" y="0"/>
                  </a:lnTo>
                  <a:lnTo>
                    <a:pt x="45720" y="60391"/>
                  </a:lnTo>
                  <a:lnTo>
                    <a:pt x="2650490" y="60391"/>
                  </a:lnTo>
                  <a:lnTo>
                    <a:pt x="4597400" y="60391"/>
                  </a:lnTo>
                  <a:lnTo>
                    <a:pt x="5373371" y="60391"/>
                  </a:lnTo>
                  <a:lnTo>
                    <a:pt x="7202170" y="60391"/>
                  </a:lnTo>
                  <a:lnTo>
                    <a:pt x="8586470" y="603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724546225"/>
      </p:ext>
    </p:extLst>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3" cstate="print">
            <a:extLst>
              <a:ext uri="{28A0092B-C50C-407E-A947-70E740481C1C}">
                <a14:useLocalDpi xmlns:a14="http://schemas.microsoft.com/office/drawing/2010/main" val="0"/>
              </a:ext>
            </a:extLst>
          </a:blip>
          <a:srcRect t="23513" b="41655"/>
          <a:stretch/>
        </p:blipFill>
        <p:spPr>
          <a:xfrm>
            <a:off x="9970850" y="6278529"/>
            <a:ext cx="2140085" cy="418289"/>
          </a:xfrm>
          <a:prstGeom prst="rect">
            <a:avLst/>
          </a:prstGeom>
        </p:spPr>
      </p:pic>
      <p:sp>
        <p:nvSpPr>
          <p:cNvPr id="8" name="矩形 7"/>
          <p:cNvSpPr>
            <a:spLocks noChangeAspect="1"/>
          </p:cNvSpPr>
          <p:nvPr userDrawn="1"/>
        </p:nvSpPr>
        <p:spPr>
          <a:xfrm>
            <a:off x="3848703" y="0"/>
            <a:ext cx="8343298" cy="5189706"/>
          </a:xfrm>
          <a:prstGeom prst="rect">
            <a:avLst/>
          </a:prstGeom>
          <a:blipFill dpi="0" rotWithShape="1">
            <a:blip r:embed="rId4"/>
            <a:srcRect/>
            <a:stretch>
              <a:fillRect t="-5171" b="-7949"/>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矩形 8"/>
          <p:cNvSpPr/>
          <p:nvPr userDrawn="1"/>
        </p:nvSpPr>
        <p:spPr>
          <a:xfrm>
            <a:off x="1" y="-3956"/>
            <a:ext cx="12192000" cy="5193662"/>
          </a:xfrm>
          <a:prstGeom prst="rect">
            <a:avLst/>
          </a:prstGeom>
          <a:gradFill flip="none" rotWithShape="1">
            <a:gsLst>
              <a:gs pos="0">
                <a:srgbClr val="00336A"/>
              </a:gs>
              <a:gs pos="43000">
                <a:srgbClr val="00A2A6">
                  <a:alpha val="90000"/>
                </a:srgbClr>
              </a:gs>
              <a:gs pos="58000">
                <a:srgbClr val="00A2A6">
                  <a:alpha val="5000"/>
                </a:srgbClr>
              </a:gs>
              <a:gs pos="31000">
                <a:srgbClr val="007A90"/>
              </a:gs>
              <a:gs pos="100000">
                <a:srgbClr val="00A2A6">
                  <a:lumMod val="0"/>
                  <a:lumOff val="100000"/>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xmlns="" id="{322B804A-72CA-45AC-ACEC-A1AC5E534795}"/>
              </a:ext>
            </a:extLst>
          </p:cNvPr>
          <p:cNvGrpSpPr/>
          <p:nvPr userDrawn="1"/>
        </p:nvGrpSpPr>
        <p:grpSpPr>
          <a:xfrm flipH="1">
            <a:off x="1" y="5252516"/>
            <a:ext cx="12192000" cy="60391"/>
            <a:chOff x="-1" y="5938626"/>
            <a:chExt cx="12192000" cy="60391"/>
          </a:xfrm>
          <a:solidFill>
            <a:srgbClr val="00A2A6"/>
          </a:solidFill>
        </p:grpSpPr>
        <p:grpSp>
          <p:nvGrpSpPr>
            <p:cNvPr id="12" name="组合 11">
              <a:extLst>
                <a:ext uri="{FF2B5EF4-FFF2-40B4-BE49-F238E27FC236}">
                  <a16:creationId xmlns:a16="http://schemas.microsoft.com/office/drawing/2014/main" xmlns="" id="{9EC57C4B-3371-4EC0-8519-9599FA517755}"/>
                </a:ext>
              </a:extLst>
            </p:cNvPr>
            <p:cNvGrpSpPr/>
            <p:nvPr/>
          </p:nvGrpSpPr>
          <p:grpSpPr>
            <a:xfrm>
              <a:off x="8599805" y="5938626"/>
              <a:ext cx="365760" cy="60391"/>
              <a:chOff x="7228840" y="5938626"/>
              <a:chExt cx="365760" cy="60391"/>
            </a:xfrm>
            <a:grpFill/>
          </p:grpSpPr>
          <p:sp>
            <p:nvSpPr>
              <p:cNvPr id="15" name="iṩļíḍê">
                <a:extLst>
                  <a:ext uri="{FF2B5EF4-FFF2-40B4-BE49-F238E27FC236}">
                    <a16:creationId xmlns:a16="http://schemas.microsoft.com/office/drawing/2014/main" xmlns="" id="{556CBCCE-8BE5-4BD7-A489-4883CAD4169E}"/>
                  </a:ext>
                </a:extLst>
              </p:cNvPr>
              <p:cNvSpPr/>
              <p:nvPr/>
            </p:nvSpPr>
            <p:spPr>
              <a:xfrm>
                <a:off x="7472680" y="5938626"/>
                <a:ext cx="121920" cy="60391"/>
              </a:xfrm>
              <a:custGeom>
                <a:avLst/>
                <a:gdLst>
                  <a:gd name="connsiteX0" fmla="*/ 45720 w 121920"/>
                  <a:gd name="connsiteY0" fmla="*/ 0 h 60391"/>
                  <a:gd name="connsiteX1" fmla="*/ 121920 w 121920"/>
                  <a:gd name="connsiteY1" fmla="*/ 0 h 60391"/>
                  <a:gd name="connsiteX2" fmla="*/ 76200 w 121920"/>
                  <a:gd name="connsiteY2" fmla="*/ 60391 h 60391"/>
                  <a:gd name="connsiteX3" fmla="*/ 0 w 121920"/>
                  <a:gd name="connsiteY3" fmla="*/ 60391 h 60391"/>
                  <a:gd name="connsiteX4" fmla="*/ 45720 w 121920"/>
                  <a:gd name="connsiteY4" fmla="*/ 0 h 60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 h="60391">
                    <a:moveTo>
                      <a:pt x="45720" y="0"/>
                    </a:moveTo>
                    <a:lnTo>
                      <a:pt x="121920" y="0"/>
                    </a:lnTo>
                    <a:lnTo>
                      <a:pt x="76200" y="60391"/>
                    </a:lnTo>
                    <a:lnTo>
                      <a:pt x="0" y="60391"/>
                    </a:lnTo>
                    <a:lnTo>
                      <a:pt x="457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íṩľiḋe">
                <a:extLst>
                  <a:ext uri="{FF2B5EF4-FFF2-40B4-BE49-F238E27FC236}">
                    <a16:creationId xmlns:a16="http://schemas.microsoft.com/office/drawing/2014/main" xmlns="" id="{854D7044-9C88-472D-9A3A-9299C56A2CBC}"/>
                  </a:ext>
                </a:extLst>
              </p:cNvPr>
              <p:cNvSpPr/>
              <p:nvPr/>
            </p:nvSpPr>
            <p:spPr>
              <a:xfrm>
                <a:off x="7350760" y="5938626"/>
                <a:ext cx="121920" cy="60391"/>
              </a:xfrm>
              <a:custGeom>
                <a:avLst/>
                <a:gdLst>
                  <a:gd name="connsiteX0" fmla="*/ 45720 w 121920"/>
                  <a:gd name="connsiteY0" fmla="*/ 0 h 60391"/>
                  <a:gd name="connsiteX1" fmla="*/ 121920 w 121920"/>
                  <a:gd name="connsiteY1" fmla="*/ 0 h 60391"/>
                  <a:gd name="connsiteX2" fmla="*/ 76200 w 121920"/>
                  <a:gd name="connsiteY2" fmla="*/ 60391 h 60391"/>
                  <a:gd name="connsiteX3" fmla="*/ 0 w 121920"/>
                  <a:gd name="connsiteY3" fmla="*/ 60391 h 60391"/>
                  <a:gd name="connsiteX4" fmla="*/ 45720 w 121920"/>
                  <a:gd name="connsiteY4" fmla="*/ 0 h 60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 h="60391">
                    <a:moveTo>
                      <a:pt x="45720" y="0"/>
                    </a:moveTo>
                    <a:lnTo>
                      <a:pt x="121920" y="0"/>
                    </a:lnTo>
                    <a:lnTo>
                      <a:pt x="76200" y="60391"/>
                    </a:lnTo>
                    <a:lnTo>
                      <a:pt x="0" y="60391"/>
                    </a:lnTo>
                    <a:lnTo>
                      <a:pt x="457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íşliḋê">
                <a:extLst>
                  <a:ext uri="{FF2B5EF4-FFF2-40B4-BE49-F238E27FC236}">
                    <a16:creationId xmlns:a16="http://schemas.microsoft.com/office/drawing/2014/main" xmlns="" id="{B5F82B25-0625-47C6-BE25-8941870F403B}"/>
                  </a:ext>
                </a:extLst>
              </p:cNvPr>
              <p:cNvSpPr/>
              <p:nvPr/>
            </p:nvSpPr>
            <p:spPr>
              <a:xfrm>
                <a:off x="7228840" y="5938626"/>
                <a:ext cx="121920" cy="60391"/>
              </a:xfrm>
              <a:custGeom>
                <a:avLst/>
                <a:gdLst>
                  <a:gd name="connsiteX0" fmla="*/ 45720 w 121920"/>
                  <a:gd name="connsiteY0" fmla="*/ 0 h 60391"/>
                  <a:gd name="connsiteX1" fmla="*/ 121920 w 121920"/>
                  <a:gd name="connsiteY1" fmla="*/ 0 h 60391"/>
                  <a:gd name="connsiteX2" fmla="*/ 76200 w 121920"/>
                  <a:gd name="connsiteY2" fmla="*/ 60391 h 60391"/>
                  <a:gd name="connsiteX3" fmla="*/ 0 w 121920"/>
                  <a:gd name="connsiteY3" fmla="*/ 60391 h 60391"/>
                  <a:gd name="connsiteX4" fmla="*/ 45720 w 121920"/>
                  <a:gd name="connsiteY4" fmla="*/ 0 h 60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 h="60391">
                    <a:moveTo>
                      <a:pt x="45720" y="0"/>
                    </a:moveTo>
                    <a:lnTo>
                      <a:pt x="121920" y="0"/>
                    </a:lnTo>
                    <a:lnTo>
                      <a:pt x="76200" y="60391"/>
                    </a:lnTo>
                    <a:lnTo>
                      <a:pt x="0" y="60391"/>
                    </a:lnTo>
                    <a:lnTo>
                      <a:pt x="457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3" name="işḷiḑê">
              <a:extLst>
                <a:ext uri="{FF2B5EF4-FFF2-40B4-BE49-F238E27FC236}">
                  <a16:creationId xmlns:a16="http://schemas.microsoft.com/office/drawing/2014/main" xmlns="" id="{FD6192FA-7D3E-4FE5-9059-9F28E918AEE2}"/>
                </a:ext>
              </a:extLst>
            </p:cNvPr>
            <p:cNvSpPr/>
            <p:nvPr/>
          </p:nvSpPr>
          <p:spPr>
            <a:xfrm>
              <a:off x="8978900" y="5938626"/>
              <a:ext cx="3213099" cy="60391"/>
            </a:xfrm>
            <a:custGeom>
              <a:avLst/>
              <a:gdLst>
                <a:gd name="connsiteX0" fmla="*/ 45720 w 3213099"/>
                <a:gd name="connsiteY0" fmla="*/ 0 h 60391"/>
                <a:gd name="connsiteX1" fmla="*/ 3213099 w 3213099"/>
                <a:gd name="connsiteY1" fmla="*/ 0 h 60391"/>
                <a:gd name="connsiteX2" fmla="*/ 3213099 w 3213099"/>
                <a:gd name="connsiteY2" fmla="*/ 60391 h 60391"/>
                <a:gd name="connsiteX3" fmla="*/ 0 w 3213099"/>
                <a:gd name="connsiteY3" fmla="*/ 60391 h 60391"/>
              </a:gdLst>
              <a:ahLst/>
              <a:cxnLst>
                <a:cxn ang="0">
                  <a:pos x="connsiteX0" y="connsiteY0"/>
                </a:cxn>
                <a:cxn ang="0">
                  <a:pos x="connsiteX1" y="connsiteY1"/>
                </a:cxn>
                <a:cxn ang="0">
                  <a:pos x="connsiteX2" y="connsiteY2"/>
                </a:cxn>
                <a:cxn ang="0">
                  <a:pos x="connsiteX3" y="connsiteY3"/>
                </a:cxn>
              </a:cxnLst>
              <a:rect l="l" t="t" r="r" b="b"/>
              <a:pathLst>
                <a:path w="3213099" h="60391">
                  <a:moveTo>
                    <a:pt x="45720" y="0"/>
                  </a:moveTo>
                  <a:lnTo>
                    <a:pt x="3213099" y="0"/>
                  </a:lnTo>
                  <a:lnTo>
                    <a:pt x="3213099" y="60391"/>
                  </a:lnTo>
                  <a:lnTo>
                    <a:pt x="0" y="603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îš1îḓé">
              <a:extLst>
                <a:ext uri="{FF2B5EF4-FFF2-40B4-BE49-F238E27FC236}">
                  <a16:creationId xmlns:a16="http://schemas.microsoft.com/office/drawing/2014/main" xmlns="" id="{D1AC5661-180F-4818-862F-261F57CF9D4B}"/>
                </a:ext>
              </a:extLst>
            </p:cNvPr>
            <p:cNvSpPr/>
            <p:nvPr/>
          </p:nvSpPr>
          <p:spPr>
            <a:xfrm flipH="1">
              <a:off x="-1" y="5938626"/>
              <a:ext cx="8586470" cy="60391"/>
            </a:xfrm>
            <a:custGeom>
              <a:avLst/>
              <a:gdLst>
                <a:gd name="connsiteX0" fmla="*/ 8586470 w 8586470"/>
                <a:gd name="connsiteY0" fmla="*/ 0 h 60391"/>
                <a:gd name="connsiteX1" fmla="*/ 7202170 w 8586470"/>
                <a:gd name="connsiteY1" fmla="*/ 0 h 60391"/>
                <a:gd name="connsiteX2" fmla="*/ 5419091 w 8586470"/>
                <a:gd name="connsiteY2" fmla="*/ 0 h 60391"/>
                <a:gd name="connsiteX3" fmla="*/ 4597400 w 8586470"/>
                <a:gd name="connsiteY3" fmla="*/ 0 h 60391"/>
                <a:gd name="connsiteX4" fmla="*/ 2604770 w 8586470"/>
                <a:gd name="connsiteY4" fmla="*/ 0 h 60391"/>
                <a:gd name="connsiteX5" fmla="*/ 0 w 8586470"/>
                <a:gd name="connsiteY5" fmla="*/ 0 h 60391"/>
                <a:gd name="connsiteX6" fmla="*/ 45720 w 8586470"/>
                <a:gd name="connsiteY6" fmla="*/ 60391 h 60391"/>
                <a:gd name="connsiteX7" fmla="*/ 2650490 w 8586470"/>
                <a:gd name="connsiteY7" fmla="*/ 60391 h 60391"/>
                <a:gd name="connsiteX8" fmla="*/ 4597400 w 8586470"/>
                <a:gd name="connsiteY8" fmla="*/ 60391 h 60391"/>
                <a:gd name="connsiteX9" fmla="*/ 5373371 w 8586470"/>
                <a:gd name="connsiteY9" fmla="*/ 60391 h 60391"/>
                <a:gd name="connsiteX10" fmla="*/ 7202170 w 8586470"/>
                <a:gd name="connsiteY10" fmla="*/ 60391 h 60391"/>
                <a:gd name="connsiteX11" fmla="*/ 8586470 w 8586470"/>
                <a:gd name="connsiteY11" fmla="*/ 60391 h 6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86470" h="60391">
                  <a:moveTo>
                    <a:pt x="8586470" y="0"/>
                  </a:moveTo>
                  <a:lnTo>
                    <a:pt x="7202170" y="0"/>
                  </a:lnTo>
                  <a:lnTo>
                    <a:pt x="5419091" y="0"/>
                  </a:lnTo>
                  <a:lnTo>
                    <a:pt x="4597400" y="0"/>
                  </a:lnTo>
                  <a:lnTo>
                    <a:pt x="2604770" y="0"/>
                  </a:lnTo>
                  <a:lnTo>
                    <a:pt x="0" y="0"/>
                  </a:lnTo>
                  <a:lnTo>
                    <a:pt x="45720" y="60391"/>
                  </a:lnTo>
                  <a:lnTo>
                    <a:pt x="2650490" y="60391"/>
                  </a:lnTo>
                  <a:lnTo>
                    <a:pt x="4597400" y="60391"/>
                  </a:lnTo>
                  <a:lnTo>
                    <a:pt x="5373371" y="60391"/>
                  </a:lnTo>
                  <a:lnTo>
                    <a:pt x="7202170" y="60391"/>
                  </a:lnTo>
                  <a:lnTo>
                    <a:pt x="8586470" y="603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0" name="矩形 9"/>
          <p:cNvSpPr/>
          <p:nvPr userDrawn="1"/>
        </p:nvSpPr>
        <p:spPr>
          <a:xfrm>
            <a:off x="763622" y="0"/>
            <a:ext cx="1245140" cy="1322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57772" y="6274610"/>
            <a:ext cx="2024646" cy="539073"/>
          </a:xfrm>
          <a:prstGeom prst="rect">
            <a:avLst/>
          </a:prstGeom>
        </p:spPr>
      </p:pic>
      <p:sp>
        <p:nvSpPr>
          <p:cNvPr id="21" name="文本框 20"/>
          <p:cNvSpPr txBox="1"/>
          <p:nvPr userDrawn="1"/>
        </p:nvSpPr>
        <p:spPr>
          <a:xfrm>
            <a:off x="763622" y="2195841"/>
            <a:ext cx="4800599" cy="769441"/>
          </a:xfrm>
          <a:prstGeom prst="rect">
            <a:avLst/>
          </a:prstGeom>
          <a:noFill/>
        </p:spPr>
        <p:txBody>
          <a:bodyPr wrap="square" rtlCol="0">
            <a:spAutoFit/>
          </a:bodyPr>
          <a:lstStyle/>
          <a:p>
            <a:r>
              <a:rPr lang="en-US" altLang="zh-CN" sz="4400" b="1">
                <a:solidFill>
                  <a:schemeClr val="bg1"/>
                </a:solidFill>
                <a:latin typeface="Huawei Sans" panose="020C0503030203020204" pitchFamily="34" charset="0"/>
                <a:cs typeface="Huawei Sans" panose="020C0503030203020204" pitchFamily="34" charset="0"/>
              </a:rPr>
              <a:t>Thank You</a:t>
            </a:r>
            <a:endParaRPr lang="zh-CN" altLang="en-US" sz="4400" b="1">
              <a:solidFill>
                <a:schemeClr val="bg1"/>
              </a:solidFill>
              <a:latin typeface="Huawei Sans" panose="020C0503030203020204" pitchFamily="34" charset="0"/>
              <a:cs typeface="Huawei Sans" panose="020C0503030203020204" pitchFamily="34" charset="0"/>
            </a:endParaRPr>
          </a:p>
        </p:txBody>
      </p:sp>
      <p:sp>
        <p:nvSpPr>
          <p:cNvPr id="22" name="文本框 21"/>
          <p:cNvSpPr txBox="1"/>
          <p:nvPr userDrawn="1"/>
        </p:nvSpPr>
        <p:spPr>
          <a:xfrm>
            <a:off x="763621" y="3169723"/>
            <a:ext cx="4755631" cy="400110"/>
          </a:xfrm>
          <a:prstGeom prst="rect">
            <a:avLst/>
          </a:prstGeom>
          <a:noFill/>
        </p:spPr>
        <p:txBody>
          <a:bodyPr wrap="square" rtlCol="0">
            <a:spAutoFit/>
          </a:bodyPr>
          <a:lstStyle/>
          <a:p>
            <a:r>
              <a:rPr lang="en-US" altLang="zh-CN" sz="2000">
                <a:solidFill>
                  <a:schemeClr val="bg1"/>
                </a:solidFill>
                <a:latin typeface="Huawei Sans" panose="020C0503030203020204" pitchFamily="34" charset="0"/>
                <a:cs typeface="Huawei Sans" panose="020C0503030203020204" pitchFamily="34" charset="0"/>
              </a:rPr>
              <a:t>Stay Tuned for More DTSE Tech</a:t>
            </a:r>
            <a:r>
              <a:rPr lang="en-US" altLang="zh-CN" sz="2000" baseline="0">
                <a:solidFill>
                  <a:schemeClr val="bg1"/>
                </a:solidFill>
                <a:latin typeface="Huawei Sans" panose="020C0503030203020204" pitchFamily="34" charset="0"/>
                <a:cs typeface="Huawei Sans" panose="020C0503030203020204" pitchFamily="34" charset="0"/>
              </a:rPr>
              <a:t> </a:t>
            </a:r>
            <a:r>
              <a:rPr lang="en-US" altLang="zh-CN" sz="2000">
                <a:solidFill>
                  <a:schemeClr val="bg1"/>
                </a:solidFill>
                <a:latin typeface="Huawei Sans" panose="020C0503030203020204" pitchFamily="34" charset="0"/>
                <a:cs typeface="Huawei Sans" panose="020C0503030203020204" pitchFamily="34" charset="0"/>
              </a:rPr>
              <a:t>Talks</a:t>
            </a:r>
            <a:endParaRPr lang="zh-CN" altLang="en-US" sz="2000">
              <a:solidFill>
                <a:schemeClr val="bg1"/>
              </a:solidFill>
              <a:latin typeface="Huawei Sans" panose="020C0503030203020204" pitchFamily="34" charset="0"/>
              <a:cs typeface="Huawei Sans" panose="020C0503030203020204" pitchFamily="34" charset="0"/>
            </a:endParaRPr>
          </a:p>
        </p:txBody>
      </p:sp>
      <p:pic>
        <p:nvPicPr>
          <p:cNvPr id="24" name="图片 23"/>
          <p:cNvPicPr>
            <a:picLocks noChangeAspect="1"/>
          </p:cNvPicPr>
          <p:nvPr userDrawn="1"/>
        </p:nvPicPr>
        <p:blipFill rotWithShape="1">
          <a:blip r:embed="rId6" cstate="print">
            <a:extLst>
              <a:ext uri="{28A0092B-C50C-407E-A947-70E740481C1C}">
                <a14:useLocalDpi xmlns:a14="http://schemas.microsoft.com/office/drawing/2010/main" val="0"/>
              </a:ext>
            </a:extLst>
          </a:blip>
          <a:srcRect l="30525" t="20603" r="27181" b="32107"/>
          <a:stretch/>
        </p:blipFill>
        <p:spPr>
          <a:xfrm>
            <a:off x="880719" y="177428"/>
            <a:ext cx="1010947" cy="902400"/>
          </a:xfrm>
          <a:prstGeom prst="rect">
            <a:avLst/>
          </a:prstGeom>
        </p:spPr>
      </p:pic>
    </p:spTree>
    <p:extLst>
      <p:ext uri="{BB962C8B-B14F-4D97-AF65-F5344CB8AC3E}">
        <p14:creationId xmlns:p14="http://schemas.microsoft.com/office/powerpoint/2010/main" val="2830093716"/>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5.jpeg"/><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huawei.com/consumer/en/doc/development/HMS-Guides/wallet-preparations-scret"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7678" y="1972564"/>
            <a:ext cx="5531799" cy="1200329"/>
          </a:xfrm>
          <a:prstGeom prst="rect">
            <a:avLst/>
          </a:prstGeom>
        </p:spPr>
        <p:txBody>
          <a:bodyPr wrap="square">
            <a:spAutoFit/>
          </a:bodyPr>
          <a:lstStyle/>
          <a:p>
            <a:r>
              <a:rPr lang="en-US" altLang="zh-CN" sz="3600" b="1" dirty="0" smtClean="0">
                <a:solidFill>
                  <a:schemeClr val="bg1"/>
                </a:solidFill>
                <a:latin typeface="Huawei Sans" panose="020C0503030203020204" pitchFamily="34" charset="0"/>
                <a:cs typeface="Huawei Sans" panose="020C0503030203020204" pitchFamily="34" charset="0"/>
              </a:rPr>
              <a:t>Create Digital Passes</a:t>
            </a:r>
            <a:r>
              <a:rPr lang="en-US" altLang="zh-CN" sz="3600" b="1" dirty="0" smtClean="0">
                <a:solidFill>
                  <a:schemeClr val="bg1"/>
                </a:solidFill>
                <a:latin typeface="Huawei Sans" panose="020C0503030203020204" pitchFamily="34" charset="0"/>
                <a:cs typeface="Huawei Sans" panose="020C0503030203020204" pitchFamily="34" charset="0"/>
              </a:rPr>
              <a:t> </a:t>
            </a:r>
            <a:r>
              <a:rPr lang="en-US" altLang="zh-CN" sz="3600" b="1" dirty="0">
                <a:solidFill>
                  <a:schemeClr val="bg1"/>
                </a:solidFill>
                <a:latin typeface="Huawei Sans" panose="020C0503030203020204" pitchFamily="34" charset="0"/>
                <a:cs typeface="Huawei Sans" panose="020C0503030203020204" pitchFamily="34" charset="0"/>
              </a:rPr>
              <a:t>U</a:t>
            </a:r>
            <a:r>
              <a:rPr lang="en-US" altLang="zh-CN" sz="3600" b="1" dirty="0" smtClean="0">
                <a:solidFill>
                  <a:schemeClr val="bg1"/>
                </a:solidFill>
                <a:latin typeface="Huawei Sans" panose="020C0503030203020204" pitchFamily="34" charset="0"/>
                <a:cs typeface="Huawei Sans" panose="020C0503030203020204" pitchFamily="34" charset="0"/>
              </a:rPr>
              <a:t>sing </a:t>
            </a:r>
          </a:p>
          <a:p>
            <a:r>
              <a:rPr lang="en-US" altLang="zh-CN" sz="3600" b="1" dirty="0" smtClean="0">
                <a:solidFill>
                  <a:schemeClr val="bg1"/>
                </a:solidFill>
                <a:latin typeface="Huawei Sans" panose="020C0503030203020204" pitchFamily="34" charset="0"/>
                <a:cs typeface="Huawei Sans" panose="020C0503030203020204" pitchFamily="34" charset="0"/>
              </a:rPr>
              <a:t>Wallet kit</a:t>
            </a:r>
            <a:endParaRPr lang="zh-CN" altLang="en-US" sz="3600" b="1" dirty="0">
              <a:solidFill>
                <a:schemeClr val="bg1"/>
              </a:solidFill>
              <a:latin typeface="Huawei Sans" panose="020C0503030203020204" pitchFamily="34" charset="0"/>
              <a:cs typeface="Huawei Sans" panose="020C0503030203020204" pitchFamily="34" charset="0"/>
            </a:endParaRPr>
          </a:p>
        </p:txBody>
      </p:sp>
      <p:sp>
        <p:nvSpPr>
          <p:cNvPr id="5" name="文本框 4"/>
          <p:cNvSpPr txBox="1"/>
          <p:nvPr/>
        </p:nvSpPr>
        <p:spPr>
          <a:xfrm>
            <a:off x="737678" y="4151570"/>
            <a:ext cx="4602418" cy="830997"/>
          </a:xfrm>
          <a:prstGeom prst="rect">
            <a:avLst/>
          </a:prstGeom>
          <a:noFill/>
        </p:spPr>
        <p:txBody>
          <a:bodyPr wrap="square" rtlCol="0">
            <a:spAutoFit/>
          </a:bodyPr>
          <a:lstStyle/>
          <a:p>
            <a:pPr>
              <a:lnSpc>
                <a:spcPct val="150000"/>
              </a:lnSpc>
            </a:pPr>
            <a:r>
              <a:rPr lang="en-US" altLang="zh-CN" dirty="0">
                <a:solidFill>
                  <a:schemeClr val="bg1"/>
                </a:solidFill>
                <a:latin typeface="Huawei Sans" panose="020C0503030203020204" pitchFamily="34" charset="0"/>
                <a:cs typeface="Huawei Sans" panose="020C0503030203020204" pitchFamily="34" charset="0"/>
              </a:rPr>
              <a:t>Speaker: </a:t>
            </a:r>
            <a:r>
              <a:rPr lang="en-US" altLang="zh-CN" dirty="0" smtClean="0">
                <a:solidFill>
                  <a:schemeClr val="bg1"/>
                </a:solidFill>
                <a:latin typeface="Huawei Sans" panose="020C0503030203020204" pitchFamily="34" charset="0"/>
                <a:cs typeface="Huawei Sans" panose="020C0503030203020204" pitchFamily="34" charset="0"/>
              </a:rPr>
              <a:t>E Sujith</a:t>
            </a:r>
            <a:endParaRPr lang="en-US" altLang="zh-CN" dirty="0">
              <a:solidFill>
                <a:schemeClr val="bg1"/>
              </a:solidFill>
              <a:latin typeface="Huawei Sans" panose="020C0503030203020204" pitchFamily="34" charset="0"/>
              <a:cs typeface="Huawei Sans" panose="020C0503030203020204" pitchFamily="34" charset="0"/>
            </a:endParaRPr>
          </a:p>
          <a:p>
            <a:pPr>
              <a:lnSpc>
                <a:spcPct val="150000"/>
              </a:lnSpc>
            </a:pPr>
            <a:r>
              <a:rPr lang="en-US" altLang="zh-CN" sz="1400" dirty="0" smtClean="0">
                <a:solidFill>
                  <a:schemeClr val="bg1"/>
                </a:solidFill>
                <a:latin typeface="Huawei Sans" panose="020C0503030203020204" pitchFamily="34" charset="0"/>
                <a:cs typeface="Huawei Sans" panose="020C0503030203020204" pitchFamily="34" charset="0"/>
              </a:rPr>
              <a:t>Sr  </a:t>
            </a:r>
            <a:r>
              <a:rPr lang="en-US" altLang="zh-CN" sz="1400" dirty="0" smtClean="0">
                <a:solidFill>
                  <a:schemeClr val="bg1"/>
                </a:solidFill>
                <a:latin typeface="Huawei Sans" panose="020C0503030203020204" pitchFamily="34" charset="0"/>
                <a:cs typeface="Huawei Sans" panose="020C0503030203020204" pitchFamily="34" charset="0"/>
              </a:rPr>
              <a:t>Android Developer</a:t>
            </a:r>
            <a:endParaRPr lang="zh-CN" altLang="en-US" sz="1400" dirty="0">
              <a:solidFill>
                <a:schemeClr val="bg1"/>
              </a:solidFill>
              <a:latin typeface="Huawei Sans" panose="020C0503030203020204" pitchFamily="34" charset="0"/>
              <a:cs typeface="Huawei Sans" panose="020C0503030203020204" pitchFamily="34" charset="0"/>
            </a:endParaRPr>
          </a:p>
        </p:txBody>
      </p:sp>
    </p:spTree>
    <p:extLst>
      <p:ext uri="{BB962C8B-B14F-4D97-AF65-F5344CB8AC3E}">
        <p14:creationId xmlns:p14="http://schemas.microsoft.com/office/powerpoint/2010/main" val="764120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65392" y="227538"/>
            <a:ext cx="7422394" cy="6902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zh-CN" sz="2400" b="1" dirty="0" smtClean="0">
                <a:latin typeface="Calibri Body"/>
              </a:rPr>
              <a:t>3</a:t>
            </a:r>
            <a:r>
              <a:rPr lang="en-US" altLang="zh-CN" sz="2400" b="1" dirty="0" smtClean="0">
                <a:latin typeface="Calibri Body"/>
              </a:rPr>
              <a:t>.1</a:t>
            </a:r>
            <a:r>
              <a:rPr lang="tr-TR" altLang="zh-CN" sz="2400" b="1" dirty="0" smtClean="0">
                <a:latin typeface="Calibri Body"/>
              </a:rPr>
              <a:t>- </a:t>
            </a:r>
            <a:r>
              <a:rPr lang="en-US" altLang="zh-CN" sz="2400" b="1" dirty="0" smtClean="0">
                <a:latin typeface="Calibri Body"/>
              </a:rPr>
              <a:t>Software Requirements</a:t>
            </a:r>
            <a:endParaRPr lang="tr-TR" altLang="zh-CN" sz="2400" b="1" dirty="0">
              <a:latin typeface="Calibri Body"/>
            </a:endParaRPr>
          </a:p>
          <a:p>
            <a:endParaRPr lang="zh-CN" altLang="en-US" sz="2400" dirty="0">
              <a:latin typeface="Calibri Body"/>
            </a:endParaRPr>
          </a:p>
        </p:txBody>
      </p:sp>
      <p:sp>
        <p:nvSpPr>
          <p:cNvPr id="2" name="Rectangle 1"/>
          <p:cNvSpPr/>
          <p:nvPr/>
        </p:nvSpPr>
        <p:spPr>
          <a:xfrm>
            <a:off x="3089110" y="3948016"/>
            <a:ext cx="2765999" cy="463075"/>
          </a:xfrm>
          <a:prstGeom prst="rect">
            <a:avLst/>
          </a:prstGeom>
        </p:spPr>
        <p:txBody>
          <a:bodyPr wrap="square">
            <a:spAutoFit/>
          </a:bodyPr>
          <a:lstStyle/>
          <a:p>
            <a:pPr defTabSz="914377">
              <a:lnSpc>
                <a:spcPct val="150000"/>
              </a:lnSpc>
            </a:pPr>
            <a:r>
              <a:rPr lang="en-US" altLang="zh-CN" dirty="0" smtClean="0">
                <a:latin typeface="Arial" panose="020B0604020202020204" pitchFamily="34" charset="0"/>
                <a:ea typeface="Arial Unicode MS" panose="020B0604020202020204" pitchFamily="34" charset="-122"/>
                <a:cs typeface="Arial" panose="020B0604020202020204" pitchFamily="34" charset="0"/>
              </a:rPr>
              <a:t>Maven dependency</a:t>
            </a:r>
            <a:endParaRPr lang="zh-CN" altLang="en-US" dirty="0"/>
          </a:p>
        </p:txBody>
      </p:sp>
      <p:pic>
        <p:nvPicPr>
          <p:cNvPr id="1026" name="Picture 2" descr="IntelliJ IDEA: The Java IDE for Professional Developers by JetBrai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6358" y="1829778"/>
            <a:ext cx="672785" cy="67278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0521" y="1981504"/>
            <a:ext cx="1479957" cy="369332"/>
          </a:xfrm>
          <a:prstGeom prst="rect">
            <a:avLst/>
          </a:prstGeom>
        </p:spPr>
        <p:txBody>
          <a:bodyPr wrap="none">
            <a:spAutoFit/>
          </a:bodyPr>
          <a:lstStyle/>
          <a:p>
            <a:r>
              <a:rPr lang="en-US" altLang="zh-CN" dirty="0">
                <a:latin typeface="Arial" panose="020B0604020202020204" pitchFamily="34" charset="0"/>
                <a:ea typeface="Arial Unicode MS" panose="020B0604020202020204" pitchFamily="34" charset="-122"/>
                <a:cs typeface="Arial" panose="020B0604020202020204" pitchFamily="34" charset="0"/>
              </a:rPr>
              <a:t>Intelliji IDEA </a:t>
            </a:r>
            <a:endParaRPr lang="en-US" dirty="0"/>
          </a:p>
        </p:txBody>
      </p:sp>
      <p:sp>
        <p:nvSpPr>
          <p:cNvPr id="6" name="AutoShape 8" descr="Installing JAVA jre/jdk with Ubuntu 16.04 | Unixme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1401" y="2862842"/>
            <a:ext cx="1101690" cy="616946"/>
          </a:xfrm>
          <a:prstGeom prst="rect">
            <a:avLst/>
          </a:prstGeom>
        </p:spPr>
      </p:pic>
      <p:sp>
        <p:nvSpPr>
          <p:cNvPr id="9" name="Rectangle 8"/>
          <p:cNvSpPr/>
          <p:nvPr/>
        </p:nvSpPr>
        <p:spPr>
          <a:xfrm>
            <a:off x="2912704" y="2917399"/>
            <a:ext cx="1300356" cy="507831"/>
          </a:xfrm>
          <a:prstGeom prst="rect">
            <a:avLst/>
          </a:prstGeom>
        </p:spPr>
        <p:txBody>
          <a:bodyPr wrap="none">
            <a:spAutoFit/>
          </a:bodyPr>
          <a:lstStyle/>
          <a:p>
            <a:pPr defTabSz="914377">
              <a:lnSpc>
                <a:spcPct val="150000"/>
              </a:lnSpc>
            </a:pPr>
            <a:r>
              <a:rPr lang="en-US" altLang="zh-CN" dirty="0" smtClean="0">
                <a:latin typeface="Arial" panose="020B0604020202020204" pitchFamily="34" charset="0"/>
                <a:ea typeface="Arial Unicode MS" panose="020B0604020202020204" pitchFamily="34" charset="-122"/>
                <a:cs typeface="Arial" panose="020B0604020202020204" pitchFamily="34" charset="0"/>
              </a:rPr>
              <a:t>  Java </a:t>
            </a:r>
            <a:r>
              <a:rPr lang="en-US" altLang="zh-CN" dirty="0">
                <a:latin typeface="Arial" panose="020B0604020202020204" pitchFamily="34" charset="0"/>
                <a:ea typeface="Arial Unicode MS" panose="020B0604020202020204" pitchFamily="34" charset="-122"/>
                <a:cs typeface="Arial" panose="020B0604020202020204" pitchFamily="34" charset="0"/>
              </a:rPr>
              <a:t>JDK</a:t>
            </a:r>
            <a:endParaRPr lang="en-US" altLang="zh-CN" dirty="0">
              <a:latin typeface="Arial" panose="020B0604020202020204" pitchFamily="34" charset="0"/>
              <a:ea typeface="Arial Unicode MS" panose="020B0604020202020204" pitchFamily="34" charset="-122"/>
              <a:cs typeface="Arial" panose="020B0604020202020204" pitchFamily="34" charset="0"/>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1058" y="3946639"/>
            <a:ext cx="1008214" cy="557523"/>
          </a:xfrm>
          <a:prstGeom prst="rect">
            <a:avLst/>
          </a:prstGeom>
        </p:spPr>
      </p:pic>
    </p:spTree>
    <p:extLst>
      <p:ext uri="{BB962C8B-B14F-4D97-AF65-F5344CB8AC3E}">
        <p14:creationId xmlns:p14="http://schemas.microsoft.com/office/powerpoint/2010/main" val="3746639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5392" y="227538"/>
            <a:ext cx="7462456" cy="6902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zh-CN" sz="2400" b="1" dirty="0" smtClean="0">
                <a:latin typeface="Calibri Body"/>
              </a:rPr>
              <a:t>3</a:t>
            </a:r>
            <a:r>
              <a:rPr lang="en-US" altLang="zh-CN" sz="2400" b="1" dirty="0" smtClean="0">
                <a:latin typeface="Calibri Body"/>
              </a:rPr>
              <a:t>.2</a:t>
            </a:r>
            <a:r>
              <a:rPr lang="tr-TR" altLang="zh-CN" sz="2400" b="1" dirty="0" smtClean="0">
                <a:latin typeface="Calibri Body"/>
              </a:rPr>
              <a:t>- </a:t>
            </a:r>
            <a:r>
              <a:rPr lang="en-US" altLang="zh-CN" sz="2400" b="1" dirty="0" smtClean="0">
                <a:latin typeface="Calibri Body"/>
              </a:rPr>
              <a:t>Code Implementation</a:t>
            </a:r>
            <a:r>
              <a:rPr lang="tr-TR" altLang="zh-CN" sz="2400" b="1" dirty="0">
                <a:latin typeface="Calibri Body"/>
              </a:rPr>
              <a:t/>
            </a:r>
            <a:br>
              <a:rPr lang="tr-TR" altLang="zh-CN" sz="2400" b="1" dirty="0">
                <a:latin typeface="Calibri Body"/>
              </a:rPr>
            </a:br>
            <a:endParaRPr lang="tr-TR" altLang="zh-CN" sz="2400" b="1" dirty="0">
              <a:latin typeface="Calibri Body"/>
            </a:endParaRPr>
          </a:p>
          <a:p>
            <a:endParaRPr lang="zh-CN" altLang="en-US" sz="2400" dirty="0">
              <a:latin typeface="Calibri Body"/>
            </a:endParaRPr>
          </a:p>
        </p:txBody>
      </p:sp>
      <p:sp>
        <p:nvSpPr>
          <p:cNvPr id="4" name="Rectangle 3"/>
          <p:cNvSpPr/>
          <p:nvPr/>
        </p:nvSpPr>
        <p:spPr>
          <a:xfrm>
            <a:off x="1831847" y="1511357"/>
            <a:ext cx="7965295" cy="3422540"/>
          </a:xfrm>
          <a:prstGeom prst="rect">
            <a:avLst/>
          </a:prstGeom>
        </p:spPr>
        <p:txBody>
          <a:bodyPr wrap="square">
            <a:spAutoFit/>
          </a:bodyPr>
          <a:lstStyle/>
          <a:p>
            <a:pPr marL="342900" indent="-342900" defTabSz="914377">
              <a:lnSpc>
                <a:spcPct val="150000"/>
              </a:lnSpc>
              <a:buAutoNum type="arabicPeriod"/>
            </a:pPr>
            <a:r>
              <a:rPr lang="en-US" dirty="0">
                <a:latin typeface="Huawei Sans"/>
              </a:rPr>
              <a:t>How to generate Templates and Objects </a:t>
            </a:r>
            <a:r>
              <a:rPr lang="en-US" dirty="0" smtClean="0">
                <a:latin typeface="Huawei Sans"/>
              </a:rPr>
              <a:t>?</a:t>
            </a:r>
          </a:p>
          <a:p>
            <a:pPr defTabSz="914377">
              <a:lnSpc>
                <a:spcPct val="150000"/>
              </a:lnSpc>
            </a:pPr>
            <a:r>
              <a:rPr lang="en-US" altLang="zh-CN" dirty="0" smtClean="0">
                <a:latin typeface="Huawei Sans"/>
                <a:ea typeface="Arial Unicode MS" panose="020B0604020202020204" pitchFamily="34" charset="-122"/>
                <a:cs typeface="Arial" panose="020B0604020202020204" pitchFamily="34" charset="0"/>
              </a:rPr>
              <a:t>	</a:t>
            </a:r>
            <a:r>
              <a:rPr lang="en-US" altLang="zh-CN" sz="1400" dirty="0" smtClean="0">
                <a:latin typeface="Huawei Sans"/>
                <a:ea typeface="Arial Unicode MS" panose="020B0604020202020204" pitchFamily="34" charset="-122"/>
                <a:cs typeface="Arial" panose="020B0604020202020204" pitchFamily="34" charset="0"/>
              </a:rPr>
              <a:t>First </a:t>
            </a:r>
            <a:r>
              <a:rPr lang="en-US" altLang="zh-CN" sz="1400" dirty="0">
                <a:latin typeface="Huawei Sans"/>
                <a:ea typeface="Arial Unicode MS" panose="020B0604020202020204" pitchFamily="34" charset="-122"/>
                <a:cs typeface="Arial" panose="020B0604020202020204" pitchFamily="34" charset="0"/>
              </a:rPr>
              <a:t>we need to Generate Model then Instance.</a:t>
            </a:r>
          </a:p>
          <a:p>
            <a:pPr defTabSz="914377">
              <a:lnSpc>
                <a:spcPct val="150000"/>
              </a:lnSpc>
            </a:pPr>
            <a:r>
              <a:rPr lang="en-US" altLang="zh-CN" sz="1400" dirty="0" smtClean="0">
                <a:latin typeface="Huawei Sans"/>
                <a:ea typeface="Arial Unicode MS" panose="020B0604020202020204" pitchFamily="34" charset="-122"/>
                <a:cs typeface="Arial" panose="020B0604020202020204" pitchFamily="34" charset="0"/>
              </a:rPr>
              <a:t>	Only </a:t>
            </a:r>
            <a:r>
              <a:rPr lang="en-US" altLang="zh-CN" sz="1400" dirty="0">
                <a:latin typeface="Huawei Sans"/>
                <a:ea typeface="Arial Unicode MS" panose="020B0604020202020204" pitchFamily="34" charset="-122"/>
                <a:cs typeface="Arial" panose="020B0604020202020204" pitchFamily="34" charset="0"/>
              </a:rPr>
              <a:t>the server  has the interface for generating a model </a:t>
            </a:r>
          </a:p>
          <a:p>
            <a:pPr defTabSz="914377">
              <a:lnSpc>
                <a:spcPct val="150000"/>
              </a:lnSpc>
            </a:pPr>
            <a:endParaRPr lang="en-US" dirty="0" smtClean="0">
              <a:latin typeface="Huawei Sans"/>
            </a:endParaRPr>
          </a:p>
          <a:p>
            <a:pPr marL="342900" indent="-342900" defTabSz="914377">
              <a:lnSpc>
                <a:spcPct val="150000"/>
              </a:lnSpc>
              <a:buAutoNum type="arabicPeriod" startAt="2"/>
            </a:pPr>
            <a:r>
              <a:rPr lang="en-US" dirty="0" smtClean="0">
                <a:latin typeface="Huawei Sans"/>
              </a:rPr>
              <a:t>How </a:t>
            </a:r>
            <a:r>
              <a:rPr lang="en-US" dirty="0">
                <a:latin typeface="Huawei Sans"/>
              </a:rPr>
              <a:t>to do wallet kit integration server side </a:t>
            </a:r>
            <a:r>
              <a:rPr lang="en-US" dirty="0" smtClean="0">
                <a:latin typeface="Huawei Sans"/>
              </a:rPr>
              <a:t>?</a:t>
            </a:r>
          </a:p>
          <a:p>
            <a:pPr defTabSz="914377">
              <a:lnSpc>
                <a:spcPct val="150000"/>
              </a:lnSpc>
            </a:pPr>
            <a:r>
              <a:rPr lang="en-US" dirty="0">
                <a:latin typeface="Huawei Sans"/>
              </a:rPr>
              <a:t>	</a:t>
            </a:r>
            <a:r>
              <a:rPr lang="en-US" altLang="zh-CN" sz="1400" dirty="0" smtClean="0">
                <a:latin typeface="Huawei Sans"/>
                <a:ea typeface="Arial Unicode MS" panose="020B0604020202020204" pitchFamily="34" charset="-122"/>
                <a:cs typeface="Arial" panose="020B0604020202020204" pitchFamily="34" charset="0"/>
              </a:rPr>
              <a:t>Download </a:t>
            </a:r>
            <a:r>
              <a:rPr lang="en-US" altLang="zh-CN" sz="1400" dirty="0">
                <a:latin typeface="Huawei Sans"/>
                <a:ea typeface="Arial Unicode MS" panose="020B0604020202020204" pitchFamily="34" charset="-122"/>
                <a:cs typeface="Arial" panose="020B0604020202020204" pitchFamily="34" charset="0"/>
              </a:rPr>
              <a:t>server Demo</a:t>
            </a:r>
          </a:p>
          <a:p>
            <a:pPr defTabSz="914377">
              <a:lnSpc>
                <a:spcPct val="150000"/>
              </a:lnSpc>
            </a:pPr>
            <a:r>
              <a:rPr lang="en-US" altLang="zh-CN" sz="1400" dirty="0" smtClean="0">
                <a:latin typeface="Huawei Sans"/>
                <a:ea typeface="Arial Unicode MS" panose="020B0604020202020204" pitchFamily="34" charset="-122"/>
                <a:cs typeface="Arial" panose="020B0604020202020204" pitchFamily="34" charset="0"/>
              </a:rPr>
              <a:t>	Configure </a:t>
            </a:r>
            <a:r>
              <a:rPr lang="en-US" altLang="zh-CN" sz="1400" dirty="0">
                <a:latin typeface="Huawei Sans"/>
                <a:ea typeface="Arial Unicode MS" panose="020B0604020202020204" pitchFamily="34" charset="-122"/>
                <a:cs typeface="Arial" panose="020B0604020202020204" pitchFamily="34" charset="0"/>
              </a:rPr>
              <a:t>Sample Code into Intelliji IDEA</a:t>
            </a:r>
            <a:r>
              <a:rPr lang="en-US" altLang="zh-CN" sz="1400" dirty="0" smtClean="0">
                <a:latin typeface="Huawei Sans"/>
                <a:ea typeface="Arial Unicode MS" panose="020B0604020202020204" pitchFamily="34" charset="-122"/>
                <a:cs typeface="Arial" panose="020B0604020202020204" pitchFamily="34" charset="0"/>
              </a:rPr>
              <a:t>.</a:t>
            </a:r>
            <a:endParaRPr lang="en-US" altLang="zh-CN" sz="1400" dirty="0">
              <a:latin typeface="Huawei Sans"/>
              <a:ea typeface="Arial Unicode MS" panose="020B0604020202020204" pitchFamily="34" charset="-122"/>
              <a:cs typeface="Arial" panose="020B0604020202020204" pitchFamily="34" charset="0"/>
            </a:endParaRPr>
          </a:p>
          <a:p>
            <a:pPr defTabSz="914377">
              <a:lnSpc>
                <a:spcPct val="150000"/>
              </a:lnSpc>
            </a:pPr>
            <a:r>
              <a:rPr lang="en-US" altLang="zh-CN" sz="1400" dirty="0" smtClean="0">
                <a:latin typeface="Huawei Sans"/>
                <a:ea typeface="Arial Unicode MS" panose="020B0604020202020204" pitchFamily="34" charset="-122"/>
                <a:cs typeface="Arial" panose="020B0604020202020204" pitchFamily="34" charset="0"/>
              </a:rPr>
              <a:t>	Download </a:t>
            </a:r>
            <a:r>
              <a:rPr lang="en-US" altLang="zh-CN" sz="1400" dirty="0">
                <a:latin typeface="Huawei Sans"/>
                <a:ea typeface="Arial Unicode MS" panose="020B0604020202020204" pitchFamily="34" charset="-122"/>
                <a:cs typeface="Arial" panose="020B0604020202020204" pitchFamily="34" charset="0"/>
              </a:rPr>
              <a:t>and import required </a:t>
            </a:r>
            <a:r>
              <a:rPr lang="en-US" altLang="zh-CN" sz="1400" dirty="0" smtClean="0">
                <a:latin typeface="Huawei Sans"/>
                <a:ea typeface="Arial Unicode MS" panose="020B0604020202020204" pitchFamily="34" charset="-122"/>
                <a:cs typeface="Arial" panose="020B0604020202020204" pitchFamily="34" charset="0"/>
              </a:rPr>
              <a:t>dependency</a:t>
            </a:r>
            <a:endParaRPr lang="en-US" altLang="zh-CN" sz="1400" dirty="0">
              <a:latin typeface="Huawei Sans"/>
              <a:ea typeface="Arial Unicode MS" panose="020B0604020202020204" pitchFamily="34" charset="-122"/>
              <a:cs typeface="Arial" panose="020B0604020202020204" pitchFamily="34" charset="0"/>
            </a:endParaRPr>
          </a:p>
          <a:p>
            <a:pPr defTabSz="914377">
              <a:lnSpc>
                <a:spcPct val="150000"/>
              </a:lnSpc>
            </a:pPr>
            <a:r>
              <a:rPr lang="en-US" altLang="zh-CN" sz="1400" dirty="0" smtClean="0">
                <a:latin typeface="Huawei Sans"/>
                <a:ea typeface="Arial Unicode MS" panose="020B0604020202020204" pitchFamily="34" charset="-122"/>
                <a:cs typeface="Arial" panose="020B0604020202020204" pitchFamily="34" charset="0"/>
              </a:rPr>
              <a:t>	Build </a:t>
            </a:r>
            <a:r>
              <a:rPr lang="en-US" altLang="zh-CN" sz="1400" dirty="0">
                <a:latin typeface="Huawei Sans"/>
                <a:ea typeface="Arial Unicode MS" panose="020B0604020202020204" pitchFamily="34" charset="-122"/>
                <a:cs typeface="Arial" panose="020B0604020202020204" pitchFamily="34" charset="0"/>
              </a:rPr>
              <a:t>your </a:t>
            </a:r>
            <a:r>
              <a:rPr lang="en-US" altLang="zh-CN" sz="1400" dirty="0" smtClean="0">
                <a:latin typeface="Huawei Sans"/>
                <a:ea typeface="Arial Unicode MS" panose="020B0604020202020204" pitchFamily="34" charset="-122"/>
                <a:cs typeface="Arial" panose="020B0604020202020204" pitchFamily="34" charset="0"/>
              </a:rPr>
              <a:t>project</a:t>
            </a:r>
            <a:endParaRPr lang="en-US" dirty="0" smtClean="0">
              <a:latin typeface="Huawei Sans"/>
            </a:endParaRPr>
          </a:p>
        </p:txBody>
      </p:sp>
    </p:spTree>
    <p:extLst>
      <p:ext uri="{BB962C8B-B14F-4D97-AF65-F5344CB8AC3E}">
        <p14:creationId xmlns:p14="http://schemas.microsoft.com/office/powerpoint/2010/main" val="358177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5392" y="227538"/>
            <a:ext cx="7462456" cy="6902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smtClean="0">
                <a:latin typeface="Calibri Body"/>
              </a:rPr>
              <a:t>Step 1 – Modify Config file</a:t>
            </a:r>
            <a:endParaRPr lang="tr-TR" altLang="zh-CN" sz="2400" b="1" dirty="0" smtClean="0">
              <a:latin typeface="Calibri Body"/>
            </a:endParaRPr>
          </a:p>
          <a:p>
            <a:endParaRPr lang="zh-CN" altLang="en-US" sz="2400" dirty="0">
              <a:latin typeface="Calibri Body"/>
            </a:endParaRPr>
          </a:p>
        </p:txBody>
      </p:sp>
      <p:sp>
        <p:nvSpPr>
          <p:cNvPr id="4" name="Rectangle 3"/>
          <p:cNvSpPr/>
          <p:nvPr/>
        </p:nvSpPr>
        <p:spPr>
          <a:xfrm>
            <a:off x="986971" y="1511357"/>
            <a:ext cx="9826172" cy="785343"/>
          </a:xfrm>
          <a:prstGeom prst="rect">
            <a:avLst/>
          </a:prstGeom>
        </p:spPr>
        <p:txBody>
          <a:bodyPr wrap="square">
            <a:spAutoFit/>
          </a:bodyPr>
          <a:lstStyle/>
          <a:p>
            <a:pPr defTabSz="914377">
              <a:lnSpc>
                <a:spcPct val="150000"/>
              </a:lnSpc>
            </a:pPr>
            <a:r>
              <a:rPr lang="en-US" altLang="zh-CN" sz="1600" dirty="0" smtClean="0">
                <a:latin typeface="Huawei Sans"/>
                <a:ea typeface="Arial Unicode MS" panose="020B0604020202020204" pitchFamily="34" charset="-122"/>
                <a:cs typeface="Arial" panose="020B0604020202020204" pitchFamily="34" charset="0"/>
              </a:rPr>
              <a:t>1. Open </a:t>
            </a:r>
            <a:r>
              <a:rPr lang="en-US" altLang="zh-CN" sz="1600" dirty="0" smtClean="0">
                <a:solidFill>
                  <a:schemeClr val="accent1">
                    <a:lumMod val="75000"/>
                  </a:schemeClr>
                </a:solidFill>
                <a:latin typeface="Huawei Sans"/>
                <a:cs typeface="Arial" panose="020B0604020202020204" pitchFamily="34" charset="0"/>
              </a:rPr>
              <a:t>release.config.properties</a:t>
            </a:r>
            <a:r>
              <a:rPr lang="en-US" altLang="zh-CN" sz="1600" dirty="0" smtClean="0">
                <a:latin typeface="Huawei Sans"/>
                <a:cs typeface="Arial" panose="020B0604020202020204" pitchFamily="34" charset="0"/>
              </a:rPr>
              <a:t>  in your Project</a:t>
            </a:r>
            <a:r>
              <a:rPr lang="en-US" altLang="zh-CN" sz="1600" dirty="0" smtClean="0">
                <a:latin typeface="Huawei Sans"/>
                <a:ea typeface="Arial Unicode MS" panose="020B0604020202020204" pitchFamily="34" charset="-122"/>
                <a:cs typeface="Arial" panose="020B0604020202020204" pitchFamily="34" charset="0"/>
              </a:rPr>
              <a:t> in this class we need to replace our APP Id &amp; Secret Key</a:t>
            </a:r>
          </a:p>
          <a:p>
            <a:pPr defTabSz="914377">
              <a:lnSpc>
                <a:spcPct val="150000"/>
              </a:lnSpc>
            </a:pPr>
            <a:r>
              <a:rPr lang="en-US" altLang="zh-CN" sz="1600" dirty="0" smtClean="0">
                <a:latin typeface="Huawei Sans"/>
                <a:ea typeface="Arial Unicode MS" panose="020B0604020202020204" pitchFamily="34" charset="-122"/>
                <a:cs typeface="Arial" panose="020B0604020202020204" pitchFamily="34" charset="0"/>
              </a:rPr>
              <a:t>2. Select your project  in AppGalley Connect  Copy App Id and Secret key.</a:t>
            </a:r>
            <a:endParaRPr lang="en-US" altLang="zh-CN" sz="1600" dirty="0">
              <a:latin typeface="Huawei Sans"/>
              <a:ea typeface="Arial Unicode MS" panose="020B0604020202020204" pitchFamily="34" charset="-122"/>
              <a:cs typeface="Arial" panose="020B0604020202020204" pitchFamily="34" charset="0"/>
            </a:endParaRPr>
          </a:p>
        </p:txBody>
      </p:sp>
      <p:pic>
        <p:nvPicPr>
          <p:cNvPr id="6" name="Picture 2" descr="https://communityfile-dre.op.hicloud.com/FileServer/getFile/cmtybbs/001/767/951/2640091000001767951.20200507140032.47698086149234259963148953089177:50510602061825:2800:38B71D15EE3869D8E5EE804551DBDDE73A5802A082BC42CCE4C70CC04AF9602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752" y="2669391"/>
            <a:ext cx="8170698" cy="1983542"/>
          </a:xfrm>
          <a:prstGeom prst="rect">
            <a:avLst/>
          </a:prstGeom>
        </p:spPr>
        <p:style>
          <a:lnRef idx="2">
            <a:schemeClr val="accent5">
              <a:shade val="50000"/>
            </a:schemeClr>
          </a:lnRef>
          <a:fillRef idx="1">
            <a:schemeClr val="accent5"/>
          </a:fillRef>
          <a:effectRef idx="0">
            <a:schemeClr val="accent5"/>
          </a:effectRef>
          <a:fontRef idx="minor">
            <a:schemeClr val="lt1"/>
          </a:fontRef>
        </p:style>
      </p:pic>
      <p:pic>
        <p:nvPicPr>
          <p:cNvPr id="7" name="Picture 4" descr="https://communityfile-dre.op.hicloud.com/FileServer/getFile/cmtybbs/001/767/951/2640091000001767951.20200521070415.64790632900525144326338401648911:50510602112443:2800:BC51AA6FA16AC12A0F66F86EDAAA1873DC339E7837EDAC919A68C5DEA45D6D3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208" y="5154120"/>
            <a:ext cx="5762625" cy="1323975"/>
          </a:xfrm>
          <a:prstGeom prst="rect">
            <a:avLst/>
          </a:prstGeom>
          <a:extLst/>
        </p:spPr>
        <p:style>
          <a:lnRef idx="2">
            <a:schemeClr val="accent2">
              <a:shade val="50000"/>
            </a:schemeClr>
          </a:lnRef>
          <a:fillRef idx="1">
            <a:schemeClr val="accent2"/>
          </a:fillRef>
          <a:effectRef idx="0">
            <a:schemeClr val="accent2"/>
          </a:effectRef>
          <a:fontRef idx="minor">
            <a:schemeClr val="lt1"/>
          </a:fontRef>
        </p:style>
      </p:pic>
    </p:spTree>
    <p:extLst>
      <p:ext uri="{BB962C8B-B14F-4D97-AF65-F5344CB8AC3E}">
        <p14:creationId xmlns:p14="http://schemas.microsoft.com/office/powerpoint/2010/main" val="4173371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5392" y="227538"/>
            <a:ext cx="7462456" cy="6902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smtClean="0">
                <a:latin typeface="Calibri Body"/>
              </a:rPr>
              <a:t>Step -2 :- Compile Project</a:t>
            </a:r>
            <a:endParaRPr lang="tr-TR" altLang="zh-CN" sz="2400" b="1" dirty="0" smtClean="0">
              <a:latin typeface="Calibri Body"/>
            </a:endParaRPr>
          </a:p>
          <a:p>
            <a:endParaRPr lang="zh-CN" altLang="en-US" sz="2400" dirty="0">
              <a:latin typeface="Calibri Body"/>
            </a:endParaRPr>
          </a:p>
        </p:txBody>
      </p:sp>
      <p:sp>
        <p:nvSpPr>
          <p:cNvPr id="3" name="Rectangle 2"/>
          <p:cNvSpPr/>
          <p:nvPr/>
        </p:nvSpPr>
        <p:spPr>
          <a:xfrm>
            <a:off x="1148620" y="1486878"/>
            <a:ext cx="6096000" cy="785343"/>
          </a:xfrm>
          <a:prstGeom prst="rect">
            <a:avLst/>
          </a:prstGeom>
        </p:spPr>
        <p:txBody>
          <a:bodyPr wrap="square">
            <a:spAutoFit/>
          </a:bodyPr>
          <a:lstStyle/>
          <a:p>
            <a:pPr marL="342900" indent="-342900" defTabSz="914377">
              <a:lnSpc>
                <a:spcPct val="150000"/>
              </a:lnSpc>
              <a:buAutoNum type="arabicPeriod"/>
            </a:pPr>
            <a:r>
              <a:rPr lang="en-US" altLang="zh-CN" sz="1600" dirty="0">
                <a:latin typeface="Huawei Sans"/>
                <a:ea typeface="Arial Unicode MS" panose="020B0604020202020204" pitchFamily="34" charset="-122"/>
                <a:cs typeface="Arial" panose="020B0604020202020204" pitchFamily="34" charset="0"/>
              </a:rPr>
              <a:t>Open Terminal in Intelliji IDEA </a:t>
            </a:r>
          </a:p>
          <a:p>
            <a:pPr marL="342900" indent="-342900" defTabSz="914377">
              <a:lnSpc>
                <a:spcPct val="150000"/>
              </a:lnSpc>
              <a:buAutoNum type="arabicPeriod"/>
            </a:pPr>
            <a:r>
              <a:rPr lang="en-US" altLang="zh-CN" sz="1600" dirty="0">
                <a:latin typeface="Huawei Sans"/>
                <a:ea typeface="Arial Unicode MS" panose="020B0604020202020204" pitchFamily="34" charset="-122"/>
                <a:cs typeface="Arial" panose="020B0604020202020204" pitchFamily="34" charset="0"/>
              </a:rPr>
              <a:t>Compile your project  </a:t>
            </a:r>
            <a:r>
              <a:rPr lang="en-US" altLang="zh-CN" sz="1600" dirty="0">
                <a:solidFill>
                  <a:srgbClr val="00B0F0"/>
                </a:solidFill>
                <a:latin typeface="Huawei Sans"/>
                <a:ea typeface="Arial Unicode MS" panose="020B0604020202020204" pitchFamily="34" charset="-122"/>
                <a:cs typeface="Arial" panose="020B0604020202020204" pitchFamily="34" charset="0"/>
              </a:rPr>
              <a:t>mvn clean compile</a:t>
            </a:r>
            <a:r>
              <a:rPr lang="en-US" altLang="zh-CN" sz="1600" dirty="0">
                <a:latin typeface="Huawei Sans"/>
                <a:ea typeface="Arial Unicode MS" panose="020B0604020202020204" pitchFamily="34" charset="-122"/>
                <a:cs typeface="Arial" panose="020B0604020202020204" pitchFamily="34" charset="0"/>
              </a:rPr>
              <a:t> </a:t>
            </a:r>
            <a:endParaRPr lang="en-US" altLang="zh-CN" sz="1600" dirty="0">
              <a:latin typeface="Huawei Sans"/>
            </a:endParaRPr>
          </a:p>
        </p:txBody>
      </p:sp>
      <p:pic>
        <p:nvPicPr>
          <p:cNvPr id="8" name="Picture 2" descr="https://communityfile-dre.op.hicloud.com/FileServer/getFile/cmtybbs/001/767/951/2640091000001767951.20200507140054.06858650288482714212322478350418:50510602061825:2800:911562E531D74EA018EE08CDFF4496D5C5472812EEBC370CA227C3B58B024B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190" y="2574343"/>
            <a:ext cx="7629410" cy="257981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148620" y="5318296"/>
            <a:ext cx="9809666" cy="785343"/>
          </a:xfrm>
          <a:prstGeom prst="rect">
            <a:avLst/>
          </a:prstGeom>
        </p:spPr>
        <p:txBody>
          <a:bodyPr wrap="square">
            <a:spAutoFit/>
          </a:bodyPr>
          <a:lstStyle/>
          <a:p>
            <a:pPr defTabSz="914377">
              <a:lnSpc>
                <a:spcPct val="150000"/>
              </a:lnSpc>
            </a:pPr>
            <a:r>
              <a:rPr lang="en-US" altLang="zh-CN" sz="1600" dirty="0">
                <a:latin typeface="Huawei Sans"/>
                <a:cs typeface="Arial" panose="020B0604020202020204" pitchFamily="34" charset="0"/>
              </a:rPr>
              <a:t>3.   After Project  compilation  Automatically Target folder will generate.</a:t>
            </a:r>
            <a:r>
              <a:rPr lang="en-US" sz="1600" dirty="0">
                <a:latin typeface="Huawei Sans"/>
                <a:cs typeface="Arial" panose="020B0604020202020204" pitchFamily="34" charset="0"/>
              </a:rPr>
              <a:t> Copy hmspass folder in the config directory, paste into the target/classes directory</a:t>
            </a:r>
            <a:r>
              <a:rPr lang="en-US" altLang="zh-CN" sz="1600" dirty="0">
                <a:latin typeface="Huawei Sans"/>
              </a:rPr>
              <a:t>  </a:t>
            </a:r>
          </a:p>
        </p:txBody>
      </p:sp>
    </p:spTree>
    <p:extLst>
      <p:ext uri="{BB962C8B-B14F-4D97-AF65-F5344CB8AC3E}">
        <p14:creationId xmlns:p14="http://schemas.microsoft.com/office/powerpoint/2010/main" val="3680892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5392" y="227538"/>
            <a:ext cx="7462456" cy="6902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smtClean="0">
                <a:latin typeface="Calibri Body"/>
              </a:rPr>
              <a:t>Step -3</a:t>
            </a:r>
            <a:r>
              <a:rPr lang="tr-TR" altLang="zh-CN" sz="2400" b="1" dirty="0" smtClean="0">
                <a:latin typeface="Calibri Body"/>
              </a:rPr>
              <a:t> </a:t>
            </a:r>
            <a:r>
              <a:rPr lang="en-US" altLang="zh-CN" sz="2400" b="1" dirty="0" smtClean="0">
                <a:latin typeface="Calibri Body"/>
              </a:rPr>
              <a:t>:- Generate Pass Model</a:t>
            </a:r>
            <a:r>
              <a:rPr lang="tr-TR" altLang="zh-CN" sz="2400" b="1" dirty="0">
                <a:latin typeface="Calibri Body"/>
              </a:rPr>
              <a:t/>
            </a:r>
            <a:br>
              <a:rPr lang="tr-TR" altLang="zh-CN" sz="2400" b="1" dirty="0">
                <a:latin typeface="Calibri Body"/>
              </a:rPr>
            </a:br>
            <a:endParaRPr lang="tr-TR" altLang="zh-CN" sz="2400" b="1" dirty="0">
              <a:latin typeface="Calibri Body"/>
            </a:endParaRPr>
          </a:p>
          <a:p>
            <a:endParaRPr lang="zh-CN" altLang="en-US" sz="2400" dirty="0">
              <a:latin typeface="Calibri Body"/>
            </a:endParaRPr>
          </a:p>
        </p:txBody>
      </p:sp>
      <p:sp>
        <p:nvSpPr>
          <p:cNvPr id="6" name="Rectangle 5"/>
          <p:cNvSpPr/>
          <p:nvPr/>
        </p:nvSpPr>
        <p:spPr>
          <a:xfrm>
            <a:off x="465391" y="917793"/>
            <a:ext cx="11479865" cy="2632003"/>
          </a:xfrm>
          <a:prstGeom prst="rect">
            <a:avLst/>
          </a:prstGeom>
        </p:spPr>
        <p:txBody>
          <a:bodyPr wrap="square">
            <a:spAutoFit/>
          </a:bodyPr>
          <a:lstStyle/>
          <a:p>
            <a:pPr marL="342900" indent="-342900" defTabSz="914377">
              <a:lnSpc>
                <a:spcPct val="150000"/>
              </a:lnSpc>
              <a:buFont typeface="+mj-lt"/>
              <a:buAutoNum type="arabicPeriod"/>
            </a:pPr>
            <a:r>
              <a:rPr lang="en-US" altLang="zh-CN" sz="1600" dirty="0">
                <a:latin typeface="Huawei Sans"/>
                <a:cs typeface="Arial" panose="020B0604020202020204" pitchFamily="34" charset="0"/>
              </a:rPr>
              <a:t>After Project  compilation  Automatically Target folder will generate.</a:t>
            </a:r>
            <a:r>
              <a:rPr lang="en-US" sz="1600" dirty="0">
                <a:latin typeface="Huawei Sans"/>
                <a:cs typeface="Arial" panose="020B0604020202020204" pitchFamily="34" charset="0"/>
              </a:rPr>
              <a:t> Copy hmspass folder in the config directory, paste into the target/classes directory</a:t>
            </a:r>
            <a:r>
              <a:rPr lang="en-US" altLang="zh-CN" sz="1600" dirty="0">
                <a:latin typeface="Huawei Sans"/>
                <a:cs typeface="Arial" panose="020B0604020202020204" pitchFamily="34" charset="0"/>
              </a:rPr>
              <a:t> </a:t>
            </a:r>
            <a:r>
              <a:rPr lang="en-US" altLang="zh-CN" sz="1600" dirty="0" smtClean="0">
                <a:latin typeface="Huawei Sans"/>
                <a:cs typeface="Arial" panose="020B0604020202020204" pitchFamily="34" charset="0"/>
              </a:rPr>
              <a:t>.</a:t>
            </a:r>
          </a:p>
          <a:p>
            <a:pPr marL="342900" indent="-342900" defTabSz="914377">
              <a:lnSpc>
                <a:spcPct val="150000"/>
              </a:lnSpc>
              <a:buFont typeface="+mj-lt"/>
              <a:buAutoNum type="arabicPeriod"/>
            </a:pPr>
            <a:r>
              <a:rPr lang="en-US" sz="1600" dirty="0" smtClean="0">
                <a:latin typeface="Huawei Sans"/>
                <a:cs typeface="Arial" panose="020B0604020202020204" pitchFamily="34" charset="0"/>
              </a:rPr>
              <a:t>The </a:t>
            </a:r>
            <a:r>
              <a:rPr lang="en-US" sz="1600" dirty="0">
                <a:latin typeface="Huawei Sans"/>
                <a:cs typeface="Arial" panose="020B0604020202020204" pitchFamily="34" charset="0"/>
              </a:rPr>
              <a:t>file ends with ModelTest provides the examples of adding, modifying and pass model. we need to modify</a:t>
            </a:r>
          </a:p>
          <a:p>
            <a:pPr latinLnBrk="1">
              <a:lnSpc>
                <a:spcPct val="150000"/>
              </a:lnSpc>
            </a:pPr>
            <a:r>
              <a:rPr lang="en-US" sz="1600" dirty="0">
                <a:latin typeface="Huawei Sans"/>
                <a:cs typeface="Arial" panose="020B0604020202020204" pitchFamily="34" charset="0"/>
              </a:rPr>
              <a:t>accordingly </a:t>
            </a:r>
            <a:r>
              <a:rPr lang="en-US" sz="1600" dirty="0" smtClean="0">
                <a:latin typeface="Huawei Sans"/>
                <a:cs typeface="Arial" panose="020B0604020202020204" pitchFamily="34" charset="0"/>
              </a:rPr>
              <a:t>.</a:t>
            </a:r>
          </a:p>
          <a:p>
            <a:pPr marL="342900" indent="-342900" latinLnBrk="1">
              <a:lnSpc>
                <a:spcPct val="150000"/>
              </a:lnSpc>
              <a:buAutoNum type="arabicPeriod" startAt="3"/>
            </a:pPr>
            <a:r>
              <a:rPr lang="en-US" sz="1600" dirty="0" smtClean="0">
                <a:latin typeface="Huawei Sans"/>
                <a:cs typeface="Arial" panose="020B0604020202020204" pitchFamily="34" charset="0"/>
              </a:rPr>
              <a:t>Open </a:t>
            </a:r>
            <a:r>
              <a:rPr lang="en-US" sz="1600" dirty="0">
                <a:latin typeface="Huawei Sans"/>
                <a:cs typeface="Arial" panose="020B0604020202020204" pitchFamily="34" charset="0"/>
              </a:rPr>
              <a:t>any model.Json file replace your </a:t>
            </a:r>
            <a:r>
              <a:rPr lang="en-US" sz="1600" b="1" dirty="0">
                <a:latin typeface="Huawei Sans"/>
                <a:cs typeface="Arial" panose="020B0604020202020204" pitchFamily="34" charset="0"/>
              </a:rPr>
              <a:t>PassTypeIdentifier </a:t>
            </a:r>
            <a:r>
              <a:rPr lang="en-US" sz="1600" dirty="0">
                <a:latin typeface="Huawei Sans"/>
                <a:cs typeface="Arial" panose="020B0604020202020204" pitchFamily="34" charset="0"/>
              </a:rPr>
              <a:t>and  </a:t>
            </a:r>
            <a:r>
              <a:rPr lang="en-US" sz="1600" b="1" dirty="0">
                <a:latin typeface="Huawei Sans"/>
                <a:cs typeface="Arial" panose="020B0604020202020204" pitchFamily="34" charset="0"/>
              </a:rPr>
              <a:t>passStyleIdentifier </a:t>
            </a:r>
            <a:r>
              <a:rPr lang="en-US" sz="1600" dirty="0">
                <a:latin typeface="Huawei Sans"/>
                <a:cs typeface="Arial" panose="020B0604020202020204" pitchFamily="34" charset="0"/>
              </a:rPr>
              <a:t>both unique  </a:t>
            </a:r>
            <a:r>
              <a:rPr lang="en-US" sz="1600" dirty="0" smtClean="0">
                <a:latin typeface="Huawei Sans"/>
                <a:cs typeface="Arial" panose="020B0604020202020204" pitchFamily="34" charset="0"/>
              </a:rPr>
              <a:t> </a:t>
            </a:r>
            <a:r>
              <a:rPr lang="en-US" sz="1600" dirty="0">
                <a:latin typeface="Huawei Sans"/>
                <a:cs typeface="Arial" panose="020B0604020202020204" pitchFamily="34" charset="0"/>
              </a:rPr>
              <a:t>After completion of modify open the </a:t>
            </a:r>
            <a:r>
              <a:rPr lang="en-US" sz="1600" b="1" dirty="0">
                <a:latin typeface="Huawei Sans"/>
                <a:cs typeface="Arial" panose="020B0604020202020204" pitchFamily="34" charset="0"/>
              </a:rPr>
              <a:t>HwFlightModelTest</a:t>
            </a:r>
            <a:r>
              <a:rPr lang="en-US" sz="1600" dirty="0">
                <a:latin typeface="Huawei Sans"/>
                <a:cs typeface="Arial" panose="020B0604020202020204" pitchFamily="34" charset="0"/>
              </a:rPr>
              <a:t> file and Run CreateFlightModel() method. </a:t>
            </a:r>
            <a:endParaRPr lang="en-US" sz="1600" dirty="0" smtClean="0">
              <a:latin typeface="Huawei Sans"/>
              <a:cs typeface="Arial" panose="020B0604020202020204" pitchFamily="34" charset="0"/>
            </a:endParaRPr>
          </a:p>
          <a:p>
            <a:pPr marL="342900" indent="-342900" latinLnBrk="1">
              <a:lnSpc>
                <a:spcPct val="150000"/>
              </a:lnSpc>
              <a:buAutoNum type="arabicPeriod" startAt="3"/>
            </a:pPr>
            <a:r>
              <a:rPr lang="en-US" sz="1600" dirty="0" smtClean="0">
                <a:latin typeface="Huawei Sans"/>
                <a:cs typeface="Arial" panose="020B0604020202020204" pitchFamily="34" charset="0"/>
              </a:rPr>
              <a:t>when </a:t>
            </a:r>
            <a:r>
              <a:rPr lang="en-US" sz="1600" dirty="0">
                <a:latin typeface="Huawei Sans"/>
                <a:cs typeface="Arial" panose="020B0604020202020204" pitchFamily="34" charset="0"/>
              </a:rPr>
              <a:t>you execute this method createFlightModel JSON will generate .</a:t>
            </a:r>
          </a:p>
        </p:txBody>
      </p:sp>
    </p:spTree>
    <p:extLst>
      <p:ext uri="{BB962C8B-B14F-4D97-AF65-F5344CB8AC3E}">
        <p14:creationId xmlns:p14="http://schemas.microsoft.com/office/powerpoint/2010/main" val="33069424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5392" y="227538"/>
            <a:ext cx="7462456" cy="6902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smtClean="0">
                <a:latin typeface="Calibri Body"/>
              </a:rPr>
              <a:t>Step -4</a:t>
            </a:r>
            <a:r>
              <a:rPr lang="tr-TR" altLang="zh-CN" sz="2400" b="1" dirty="0" smtClean="0">
                <a:latin typeface="Calibri Body"/>
              </a:rPr>
              <a:t> </a:t>
            </a:r>
            <a:r>
              <a:rPr lang="en-US" altLang="zh-CN" sz="2400" b="1" dirty="0" smtClean="0">
                <a:latin typeface="Calibri Body"/>
              </a:rPr>
              <a:t>:- Generate Pass Instance</a:t>
            </a:r>
            <a:r>
              <a:rPr lang="tr-TR" altLang="zh-CN" sz="2400" b="1" dirty="0">
                <a:latin typeface="Calibri Body"/>
              </a:rPr>
              <a:t/>
            </a:r>
            <a:br>
              <a:rPr lang="tr-TR" altLang="zh-CN" sz="2400" b="1" dirty="0">
                <a:latin typeface="Calibri Body"/>
              </a:rPr>
            </a:br>
            <a:endParaRPr lang="tr-TR" altLang="zh-CN" sz="2400" b="1" dirty="0">
              <a:latin typeface="Calibri Body"/>
            </a:endParaRPr>
          </a:p>
          <a:p>
            <a:endParaRPr lang="zh-CN" altLang="en-US" sz="2400" dirty="0">
              <a:latin typeface="Calibri Body"/>
            </a:endParaRPr>
          </a:p>
        </p:txBody>
      </p:sp>
      <p:sp>
        <p:nvSpPr>
          <p:cNvPr id="6" name="Rectangle 5"/>
          <p:cNvSpPr/>
          <p:nvPr/>
        </p:nvSpPr>
        <p:spPr>
          <a:xfrm>
            <a:off x="465392" y="1469336"/>
            <a:ext cx="11479865" cy="584775"/>
          </a:xfrm>
          <a:prstGeom prst="rect">
            <a:avLst/>
          </a:prstGeom>
        </p:spPr>
        <p:txBody>
          <a:bodyPr wrap="square">
            <a:spAutoFit/>
          </a:bodyPr>
          <a:lstStyle/>
          <a:p>
            <a:pPr marL="342900" indent="-342900" defTabSz="914377">
              <a:buFont typeface="+mj-lt"/>
              <a:buAutoNum type="arabicPeriod"/>
            </a:pPr>
            <a:r>
              <a:rPr lang="en-US" altLang="zh-CN" sz="1600" dirty="0">
                <a:latin typeface="Huawei Sans"/>
                <a:cs typeface="Arial" panose="020B0604020202020204" pitchFamily="34" charset="0"/>
              </a:rPr>
              <a:t>Open  FlightIntance.json file replace  all below values. While generating Instance SerialNumber number need to be change every time</a:t>
            </a:r>
            <a:r>
              <a:rPr lang="en-US" altLang="zh-CN" sz="1600" dirty="0" smtClean="0">
                <a:latin typeface="Huawei Sans"/>
                <a:cs typeface="Arial" panose="020B0604020202020204" pitchFamily="34" charset="0"/>
              </a:rPr>
              <a:t>.</a:t>
            </a:r>
            <a:endParaRPr lang="en-US" sz="1600" dirty="0">
              <a:latin typeface="Huawei Sans"/>
              <a:cs typeface="Arial" panose="020B0604020202020204" pitchFamily="34" charset="0"/>
            </a:endParaRPr>
          </a:p>
        </p:txBody>
      </p:sp>
      <p:pic>
        <p:nvPicPr>
          <p:cNvPr id="4" name="Picture 2" descr="https://communityfile-dre.op.hicloud.com/FileServer/getFile/cmtybbs/001/767/951/2640091000001767951.20200521070709.72956030499518185343583475976010:50510602112443:2800:7E506DF2BF6B6D6BDEB55DC4F3A243C65DD80071B4D62BA438CA373DF400117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364" y="2392666"/>
            <a:ext cx="8086468" cy="1308866"/>
          </a:xfrm>
          <a:prstGeom prst="rect">
            <a:avLst/>
          </a:prstGeom>
          <a:extLst/>
        </p:spPr>
        <p:style>
          <a:lnRef idx="2">
            <a:schemeClr val="accent2">
              <a:shade val="50000"/>
            </a:schemeClr>
          </a:lnRef>
          <a:fillRef idx="1">
            <a:schemeClr val="accent2"/>
          </a:fillRef>
          <a:effectRef idx="0">
            <a:schemeClr val="accent2"/>
          </a:effectRef>
          <a:fontRef idx="minor">
            <a:schemeClr val="lt1"/>
          </a:fontRef>
        </p:style>
      </p:pic>
      <p:sp>
        <p:nvSpPr>
          <p:cNvPr id="3" name="Rectangle 2"/>
          <p:cNvSpPr/>
          <p:nvPr/>
        </p:nvSpPr>
        <p:spPr>
          <a:xfrm>
            <a:off x="465392" y="4041392"/>
            <a:ext cx="10725122" cy="416011"/>
          </a:xfrm>
          <a:prstGeom prst="rect">
            <a:avLst/>
          </a:prstGeom>
        </p:spPr>
        <p:txBody>
          <a:bodyPr wrap="square">
            <a:spAutoFit/>
          </a:bodyPr>
          <a:lstStyle/>
          <a:p>
            <a:pPr defTabSz="914377">
              <a:lnSpc>
                <a:spcPct val="150000"/>
              </a:lnSpc>
            </a:pPr>
            <a:r>
              <a:rPr lang="en-US" sz="1600" dirty="0" smtClean="0">
                <a:latin typeface="Huawei Sans"/>
                <a:cs typeface="Arial" panose="020B0604020202020204" pitchFamily="34" charset="0"/>
              </a:rPr>
              <a:t>2.   After </a:t>
            </a:r>
            <a:r>
              <a:rPr lang="en-US" sz="1600" dirty="0">
                <a:latin typeface="Huawei Sans"/>
                <a:cs typeface="Arial" panose="020B0604020202020204" pitchFamily="34" charset="0"/>
              </a:rPr>
              <a:t>Completion of modification execute </a:t>
            </a:r>
            <a:r>
              <a:rPr lang="en-US" sz="1600" b="1" dirty="0">
                <a:latin typeface="Huawei Sans"/>
                <a:cs typeface="Arial" panose="020B0604020202020204" pitchFamily="34" charset="0"/>
              </a:rPr>
              <a:t>CreateFlightInstance() </a:t>
            </a:r>
            <a:r>
              <a:rPr lang="en-US" sz="1600" dirty="0">
                <a:latin typeface="Huawei Sans"/>
                <a:cs typeface="Arial" panose="020B0604020202020204" pitchFamily="34" charset="0"/>
              </a:rPr>
              <a:t>to generate pass instance.</a:t>
            </a:r>
            <a:endParaRPr lang="en-US" altLang="zh-CN" sz="1600" dirty="0">
              <a:solidFill>
                <a:schemeClr val="bg1"/>
              </a:solidFill>
              <a:latin typeface="Huawei Sans"/>
              <a:cs typeface="Arial" panose="020B0604020202020204" pitchFamily="34" charset="0"/>
            </a:endParaRPr>
          </a:p>
        </p:txBody>
      </p:sp>
    </p:spTree>
    <p:extLst>
      <p:ext uri="{BB962C8B-B14F-4D97-AF65-F5344CB8AC3E}">
        <p14:creationId xmlns:p14="http://schemas.microsoft.com/office/powerpoint/2010/main" val="3662847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5392" y="227538"/>
            <a:ext cx="7462456" cy="6902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smtClean="0">
                <a:latin typeface="Calibri Body"/>
              </a:rPr>
              <a:t>Step -5</a:t>
            </a:r>
            <a:r>
              <a:rPr lang="tr-TR" altLang="zh-CN" sz="2400" b="1" dirty="0" smtClean="0">
                <a:latin typeface="Calibri Body"/>
              </a:rPr>
              <a:t> </a:t>
            </a:r>
            <a:r>
              <a:rPr lang="en-US" altLang="zh-CN" sz="2400" b="1" dirty="0" smtClean="0">
                <a:latin typeface="Calibri Body"/>
              </a:rPr>
              <a:t>:- Generating JWE Character String</a:t>
            </a:r>
            <a:endParaRPr lang="tr-TR" altLang="zh-CN" sz="2400" b="1" dirty="0">
              <a:latin typeface="Calibri Body"/>
            </a:endParaRPr>
          </a:p>
          <a:p>
            <a:endParaRPr lang="zh-CN" altLang="en-US" sz="2400" dirty="0">
              <a:latin typeface="Calibri Body"/>
            </a:endParaRPr>
          </a:p>
        </p:txBody>
      </p:sp>
      <p:sp>
        <p:nvSpPr>
          <p:cNvPr id="6" name="Rectangle 5"/>
          <p:cNvSpPr/>
          <p:nvPr/>
        </p:nvSpPr>
        <p:spPr>
          <a:xfrm>
            <a:off x="465392" y="1469336"/>
            <a:ext cx="11479865" cy="416011"/>
          </a:xfrm>
          <a:prstGeom prst="rect">
            <a:avLst/>
          </a:prstGeom>
        </p:spPr>
        <p:txBody>
          <a:bodyPr wrap="square">
            <a:spAutoFit/>
          </a:bodyPr>
          <a:lstStyle/>
          <a:p>
            <a:pPr marL="342900" indent="-342900" defTabSz="914377">
              <a:lnSpc>
                <a:spcPct val="150000"/>
              </a:lnSpc>
              <a:buFont typeface="+mj-lt"/>
              <a:buAutoNum type="arabicPeriod"/>
            </a:pPr>
            <a:r>
              <a:rPr lang="en-US" sz="1600" dirty="0">
                <a:latin typeface="Huawei Sans"/>
                <a:cs typeface="Arial" panose="020B0604020202020204" pitchFamily="34" charset="0"/>
              </a:rPr>
              <a:t>Open  InstanceTest file execute </a:t>
            </a:r>
            <a:r>
              <a:rPr lang="en-US" sz="1600" dirty="0">
                <a:solidFill>
                  <a:srgbClr val="007A90"/>
                </a:solidFill>
                <a:latin typeface="Huawei Sans"/>
                <a:cs typeface="Arial" panose="020B0604020202020204" pitchFamily="34" charset="0"/>
              </a:rPr>
              <a:t>generateThinJWEToBindUser()</a:t>
            </a:r>
            <a:r>
              <a:rPr lang="en-US" altLang="zh-CN" sz="1600" dirty="0">
                <a:latin typeface="Huawei Sans"/>
                <a:cs typeface="Arial" panose="020B0604020202020204" pitchFamily="34" charset="0"/>
              </a:rPr>
              <a:t>. Before executing this we have to change key </a:t>
            </a:r>
            <a:r>
              <a:rPr lang="en-US" altLang="zh-CN" sz="1600" dirty="0" smtClean="0">
                <a:latin typeface="Huawei Sans"/>
                <a:cs typeface="Arial" panose="020B0604020202020204" pitchFamily="34" charset="0"/>
              </a:rPr>
              <a:t>values</a:t>
            </a:r>
            <a:endParaRPr lang="en-US" sz="1600" dirty="0">
              <a:latin typeface="Huawei Sans"/>
              <a:cs typeface="Arial" panose="020B0604020202020204" pitchFamily="34" charset="0"/>
            </a:endParaRPr>
          </a:p>
        </p:txBody>
      </p:sp>
      <p:pic>
        <p:nvPicPr>
          <p:cNvPr id="7" name="Picture 2" descr="https://communityfile-dre.op.hicloud.com/FileServer/getFile/cmtybbs/001/767/951/2640091000001767951.20200521070754.74624794815593869826804476461579:50510602112443:2800:DD7BDE405E61D6286C3BF08099F32BBE2A9ED87C33D2B36E4C2EA634FB5893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797" y="2312509"/>
            <a:ext cx="7848708" cy="2163426"/>
          </a:xfrm>
          <a:prstGeom prst="rect">
            <a:avLst/>
          </a:prstGeom>
          <a:extLst/>
        </p:spPr>
        <p:style>
          <a:lnRef idx="2">
            <a:schemeClr val="accent2">
              <a:shade val="50000"/>
            </a:schemeClr>
          </a:lnRef>
          <a:fillRef idx="1">
            <a:schemeClr val="accent2"/>
          </a:fillRef>
          <a:effectRef idx="0">
            <a:schemeClr val="accent2"/>
          </a:effectRef>
          <a:fontRef idx="minor">
            <a:schemeClr val="lt1"/>
          </a:fontRef>
        </p:style>
      </p:pic>
      <p:pic>
        <p:nvPicPr>
          <p:cNvPr id="8" name="Picture 4" descr="https://communityfile-dre.op.hicloud.com/FileServer/getFile/cmtybbs/001/767/951/2640091000001767951.20200521070816.74980862642029537176794599648478:50510602112443:2800:9E672D781E437C9E54B5C5623169915516A1DDC3CA97682A2E50C10DB9A655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690" y="4433980"/>
            <a:ext cx="7840815" cy="63829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61122" y="5632328"/>
            <a:ext cx="9992364" cy="416011"/>
          </a:xfrm>
          <a:prstGeom prst="rect">
            <a:avLst/>
          </a:prstGeom>
        </p:spPr>
        <p:txBody>
          <a:bodyPr wrap="square">
            <a:spAutoFit/>
          </a:bodyPr>
          <a:lstStyle/>
          <a:p>
            <a:pPr defTabSz="914377">
              <a:lnSpc>
                <a:spcPct val="150000"/>
              </a:lnSpc>
            </a:pPr>
            <a:r>
              <a:rPr lang="en-US" sz="1600" dirty="0" smtClean="0">
                <a:latin typeface="Huawei Sans"/>
              </a:rPr>
              <a:t>2.    After </a:t>
            </a:r>
            <a:r>
              <a:rPr lang="en-US" sz="1600" dirty="0">
                <a:latin typeface="Huawei Sans"/>
              </a:rPr>
              <a:t>executing this function JWE String will generate.</a:t>
            </a:r>
            <a:endParaRPr lang="en-US" altLang="zh-CN" sz="1600" dirty="0">
              <a:solidFill>
                <a:schemeClr val="bg1"/>
              </a:solidFill>
              <a:latin typeface="Huawei Sans"/>
            </a:endParaRPr>
          </a:p>
        </p:txBody>
      </p:sp>
    </p:spTree>
    <p:extLst>
      <p:ext uri="{BB962C8B-B14F-4D97-AF65-F5344CB8AC3E}">
        <p14:creationId xmlns:p14="http://schemas.microsoft.com/office/powerpoint/2010/main" val="1159662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5392" y="227538"/>
            <a:ext cx="7462456" cy="6902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smtClean="0">
                <a:latin typeface="Calibri Body"/>
              </a:rPr>
              <a:t>Step -6</a:t>
            </a:r>
            <a:r>
              <a:rPr lang="tr-TR" altLang="zh-CN" sz="2400" b="1" dirty="0" smtClean="0">
                <a:latin typeface="Calibri Body"/>
              </a:rPr>
              <a:t> </a:t>
            </a:r>
            <a:r>
              <a:rPr lang="en-US" altLang="zh-CN" sz="2400" b="1" dirty="0" smtClean="0">
                <a:latin typeface="Calibri Body"/>
              </a:rPr>
              <a:t>:- Binding Pass by URL</a:t>
            </a:r>
            <a:endParaRPr lang="tr-TR" altLang="zh-CN" sz="2400" b="1" dirty="0">
              <a:latin typeface="Calibri Body"/>
            </a:endParaRPr>
          </a:p>
          <a:p>
            <a:endParaRPr lang="zh-CN" altLang="en-US" sz="2400" dirty="0">
              <a:latin typeface="Calibri Body"/>
            </a:endParaRPr>
          </a:p>
        </p:txBody>
      </p:sp>
      <p:sp>
        <p:nvSpPr>
          <p:cNvPr id="6" name="Rectangle 5"/>
          <p:cNvSpPr/>
          <p:nvPr/>
        </p:nvSpPr>
        <p:spPr>
          <a:xfrm>
            <a:off x="465392" y="1469336"/>
            <a:ext cx="11479865" cy="1569660"/>
          </a:xfrm>
          <a:prstGeom prst="rect">
            <a:avLst/>
          </a:prstGeom>
        </p:spPr>
        <p:txBody>
          <a:bodyPr wrap="square">
            <a:spAutoFit/>
          </a:bodyPr>
          <a:lstStyle/>
          <a:p>
            <a:pPr marL="342900" indent="-342900" latinLnBrk="1">
              <a:lnSpc>
                <a:spcPct val="150000"/>
              </a:lnSpc>
              <a:buFont typeface="+mj-lt"/>
              <a:buAutoNum type="arabicPeriod"/>
            </a:pPr>
            <a:r>
              <a:rPr lang="en-US" sz="1600" dirty="0" smtClean="0">
                <a:latin typeface="Huawei Sans"/>
              </a:rPr>
              <a:t>Huawei provides an interface binding pass through the URL.</a:t>
            </a:r>
          </a:p>
          <a:p>
            <a:pPr marL="342900" indent="-342900" latinLnBrk="1">
              <a:lnSpc>
                <a:spcPct val="150000"/>
              </a:lnSpc>
              <a:buFont typeface="+mj-lt"/>
              <a:buAutoNum type="arabicPeriod"/>
            </a:pPr>
            <a:r>
              <a:rPr lang="en-US" sz="1600" dirty="0" smtClean="0">
                <a:latin typeface="Huawei Sans"/>
              </a:rPr>
              <a:t>wallet </a:t>
            </a:r>
            <a:r>
              <a:rPr lang="en-US" sz="1600" dirty="0">
                <a:latin typeface="Huawei Sans"/>
              </a:rPr>
              <a:t>kit website URL we need to select  based on region</a:t>
            </a:r>
          </a:p>
          <a:p>
            <a:pPr latinLnBrk="1"/>
            <a:endParaRPr lang="en-US" sz="1600" dirty="0">
              <a:latin typeface="Huawei Sans"/>
            </a:endParaRPr>
          </a:p>
          <a:p>
            <a:pPr latinLnBrk="1"/>
            <a:r>
              <a:rPr lang="en-US" sz="1600" dirty="0">
                <a:latin typeface="Huawei Sans"/>
              </a:rPr>
              <a:t>https://{walletkit_website_url}/walletkit/consumer/pass/save?jwt={jwt-content}</a:t>
            </a:r>
          </a:p>
          <a:p>
            <a:endParaRPr lang="en-US" sz="1600" dirty="0">
              <a:latin typeface="Huawei Sans"/>
            </a:endParaRPr>
          </a:p>
        </p:txBody>
      </p:sp>
      <p:pic>
        <p:nvPicPr>
          <p:cNvPr id="9" name="Picture 2" descr="https://communityfile-dre.op.hicloud.com/FileServer/getFile/cmtybbs/001/767/951/2640091000001767951.20200521070939.85847248455823498132246908496235:50510602112443:2800:F1016B1B81A21DC258D5E19FA7F22457B88B41921366429C7CEE6D58C18A2FF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392" y="3056702"/>
            <a:ext cx="9101016" cy="1805619"/>
          </a:xfrm>
          <a:prstGeom prst="rect">
            <a:avLst/>
          </a:prstGeom>
          <a:extLst/>
        </p:spPr>
        <p:style>
          <a:lnRef idx="2">
            <a:schemeClr val="accent2">
              <a:shade val="50000"/>
            </a:schemeClr>
          </a:lnRef>
          <a:fillRef idx="1">
            <a:schemeClr val="accent2"/>
          </a:fillRef>
          <a:effectRef idx="0">
            <a:schemeClr val="accent2"/>
          </a:effectRef>
          <a:fontRef idx="minor">
            <a:schemeClr val="lt1"/>
          </a:fontRef>
        </p:style>
      </p:pic>
    </p:spTree>
    <p:extLst>
      <p:ext uri="{BB962C8B-B14F-4D97-AF65-F5344CB8AC3E}">
        <p14:creationId xmlns:p14="http://schemas.microsoft.com/office/powerpoint/2010/main" val="2671946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5392" y="227538"/>
            <a:ext cx="7462456" cy="6902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smtClean="0">
                <a:latin typeface="Calibri Body"/>
              </a:rPr>
              <a:t>Step -7</a:t>
            </a:r>
            <a:r>
              <a:rPr lang="tr-TR" altLang="zh-CN" sz="2400" b="1" dirty="0" smtClean="0">
                <a:latin typeface="Calibri Body"/>
              </a:rPr>
              <a:t> </a:t>
            </a:r>
            <a:r>
              <a:rPr lang="en-US" altLang="zh-CN" sz="2400" b="1" dirty="0" smtClean="0">
                <a:latin typeface="Calibri Body"/>
              </a:rPr>
              <a:t>:- Result</a:t>
            </a:r>
            <a:endParaRPr lang="tr-TR" altLang="zh-CN" sz="2400" b="1" dirty="0">
              <a:latin typeface="Calibri Body"/>
            </a:endParaRPr>
          </a:p>
          <a:p>
            <a:endParaRPr lang="zh-CN" altLang="en-US" sz="2400" dirty="0">
              <a:latin typeface="Calibri Body"/>
            </a:endParaRPr>
          </a:p>
        </p:txBody>
      </p:sp>
      <p:sp>
        <p:nvSpPr>
          <p:cNvPr id="6" name="Rectangle 5"/>
          <p:cNvSpPr/>
          <p:nvPr/>
        </p:nvSpPr>
        <p:spPr>
          <a:xfrm>
            <a:off x="465392" y="1233365"/>
            <a:ext cx="11479865" cy="1154675"/>
          </a:xfrm>
          <a:prstGeom prst="rect">
            <a:avLst/>
          </a:prstGeom>
        </p:spPr>
        <p:txBody>
          <a:bodyPr wrap="square">
            <a:spAutoFit/>
          </a:bodyPr>
          <a:lstStyle/>
          <a:p>
            <a:pPr marL="342900" indent="-342900" latinLnBrk="1">
              <a:lnSpc>
                <a:spcPct val="150000"/>
              </a:lnSpc>
              <a:buFont typeface="+mj-lt"/>
              <a:buAutoNum type="arabicPeriod"/>
            </a:pPr>
            <a:r>
              <a:rPr lang="en-US" sz="1600" dirty="0">
                <a:latin typeface="Huawei Sans"/>
              </a:rPr>
              <a:t>After binding Url open into browser  using this URL ,it will redirect into login page after successfully login need to add pass into wallet.</a:t>
            </a:r>
          </a:p>
          <a:p>
            <a:pPr marL="342900" indent="-342900" latinLnBrk="1">
              <a:lnSpc>
                <a:spcPct val="150000"/>
              </a:lnSpc>
              <a:buFont typeface="+mj-lt"/>
              <a:buAutoNum type="arabicPeriod"/>
            </a:pPr>
            <a:r>
              <a:rPr lang="en-US" sz="1600" dirty="0">
                <a:latin typeface="Huawei Sans"/>
              </a:rPr>
              <a:t>We can check cards Huawei wallet App. search AppGallery in mobile download Huawei wallet app</a:t>
            </a:r>
          </a:p>
        </p:txBody>
      </p:sp>
      <p:pic>
        <p:nvPicPr>
          <p:cNvPr id="5" name="Picture 2" descr="https://communityfile-dre.op.hicloud.com/FileServer/getFile/cmtybbs/001/767/951/2640091000001767951.20200521071011.94439870864877400224902841618929:50510602112443:2800:81272A39BC824959438872CF5DA81B3DF8FE52D73DB833677E4DACFD28CE2C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4075" y="2639489"/>
            <a:ext cx="2434135" cy="40267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communityfile-dre.op.hicloud.com/FileServer/getFile/cmtybbs/001/767/951/2640091000001767951.20200521071040.74911937596530932433871002226437:50510602112443:2800:2E93366CA305EF5B6EA8D881588D6FBE3809879EAA0BAE657B40C96DD3AF942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3664" y="2745708"/>
            <a:ext cx="2172153" cy="38335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communityfile-dre.op.hicloud.com/FileServer/getFile/cmtybbs/001/767/951/2640091000001767951.20200521070951.97003084606939977650952692773485:50510602112443:2800:0C2D705BEA09C3D597F2C4AAEB4BFB4EA4B285C20DCF03D814FBD149CCD5465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342" y="3436818"/>
            <a:ext cx="4912066" cy="2180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271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íšlíḑê"/>
          <p:cNvSpPr txBox="1">
            <a:spLocks/>
          </p:cNvSpPr>
          <p:nvPr/>
        </p:nvSpPr>
        <p:spPr>
          <a:xfrm>
            <a:off x="7560754" y="2837889"/>
            <a:ext cx="4381310" cy="8953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solidFill>
                  <a:schemeClr val="tx1">
                    <a:lumMod val="75000"/>
                    <a:lumOff val="25000"/>
                  </a:schemeClr>
                </a:solidFill>
                <a:latin typeface="Huawei Sans" panose="020C0503030203020204" pitchFamily="34" charset="0"/>
                <a:cs typeface="Huawei Sans" panose="020C0503030203020204" pitchFamily="34" charset="0"/>
              </a:rPr>
              <a:t>Client Side Integration</a:t>
            </a:r>
            <a:endParaRPr lang="en-US" altLang="zh-CN" sz="2400" dirty="0">
              <a:solidFill>
                <a:schemeClr val="tx1">
                  <a:lumMod val="75000"/>
                  <a:lumOff val="25000"/>
                </a:schemeClr>
              </a:solidFill>
              <a:latin typeface="Huawei Sans" panose="020C0503030203020204" pitchFamily="34" charset="0"/>
              <a:cs typeface="Huawei Sans" panose="020C0503030203020204" pitchFamily="34" charset="0"/>
            </a:endParaRPr>
          </a:p>
        </p:txBody>
      </p:sp>
      <p:sp>
        <p:nvSpPr>
          <p:cNvPr id="6" name="í$ľïdê"/>
          <p:cNvSpPr txBox="1">
            <a:spLocks/>
          </p:cNvSpPr>
          <p:nvPr/>
        </p:nvSpPr>
        <p:spPr>
          <a:xfrm>
            <a:off x="7560754" y="3605223"/>
            <a:ext cx="3387725" cy="10156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400" dirty="0" smtClean="0">
                <a:solidFill>
                  <a:schemeClr val="tx1">
                    <a:lumMod val="75000"/>
                    <a:lumOff val="25000"/>
                  </a:schemeClr>
                </a:solidFill>
                <a:latin typeface="Huawei Sans" panose="020C0503030203020204" pitchFamily="34" charset="0"/>
                <a:cs typeface="Huawei Sans" panose="020C0503030203020204" pitchFamily="34" charset="0"/>
              </a:rPr>
              <a:t>1. What are all software requires</a:t>
            </a:r>
          </a:p>
          <a:p>
            <a:pPr marL="0" indent="0">
              <a:buNone/>
            </a:pPr>
            <a:r>
              <a:rPr lang="en-US" altLang="zh-CN" sz="1400" dirty="0" smtClean="0">
                <a:solidFill>
                  <a:schemeClr val="tx1">
                    <a:lumMod val="75000"/>
                    <a:lumOff val="25000"/>
                  </a:schemeClr>
                </a:solidFill>
                <a:latin typeface="Huawei Sans" panose="020C0503030203020204" pitchFamily="34" charset="0"/>
                <a:cs typeface="Huawei Sans" panose="020C0503030203020204" pitchFamily="34" charset="0"/>
              </a:rPr>
              <a:t>2. Code Sample </a:t>
            </a:r>
            <a:endParaRPr lang="en-US" altLang="zh-CN" sz="1400" dirty="0">
              <a:solidFill>
                <a:schemeClr val="tx1">
                  <a:lumMod val="75000"/>
                  <a:lumOff val="25000"/>
                </a:schemeClr>
              </a:solidFill>
              <a:latin typeface="Huawei Sans" panose="020C0503030203020204" pitchFamily="34" charset="0"/>
              <a:cs typeface="Huawei Sans" panose="020C0503030203020204" pitchFamily="34" charset="0"/>
            </a:endParaRPr>
          </a:p>
        </p:txBody>
      </p:sp>
      <p:sp>
        <p:nvSpPr>
          <p:cNvPr id="7" name="iṥḻîḋe">
            <a:extLst>
              <a:ext uri="{FF2B5EF4-FFF2-40B4-BE49-F238E27FC236}">
                <a16:creationId xmlns:a16="http://schemas.microsoft.com/office/drawing/2014/main" xmlns="" id="{04F69230-F3A6-4586-9371-A858F4763E9F}"/>
              </a:ext>
            </a:extLst>
          </p:cNvPr>
          <p:cNvSpPr txBox="1"/>
          <p:nvPr/>
        </p:nvSpPr>
        <p:spPr>
          <a:xfrm>
            <a:off x="5851725" y="2334637"/>
            <a:ext cx="1414835" cy="1172040"/>
          </a:xfrm>
          <a:prstGeom prst="rect">
            <a:avLst/>
          </a:prstGeom>
          <a:noFill/>
          <a:ln w="117475">
            <a:noFill/>
          </a:ln>
        </p:spPr>
        <p:txBody>
          <a:bodyPr wrap="none" rtlCol="0">
            <a:prstTxWarp prst="textPlain">
              <a:avLst/>
            </a:prstTxWarp>
            <a:spAutoFit/>
          </a:bodyPr>
          <a:lstStyle/>
          <a:p>
            <a:r>
              <a:rPr lang="en-US" altLang="zh-CN" spc="100" dirty="0">
                <a:solidFill>
                  <a:srgbClr val="00A2A6"/>
                </a:solidFill>
                <a:latin typeface="Impact" panose="020B0806030902050204" pitchFamily="34" charset="0"/>
                <a:cs typeface="Arial" panose="020B0604020202020204" pitchFamily="34" charset="0"/>
              </a:rPr>
              <a:t>/</a:t>
            </a:r>
            <a:r>
              <a:rPr lang="en-US" altLang="zh-CN" sz="100" spc="100" dirty="0">
                <a:solidFill>
                  <a:srgbClr val="00A2A6"/>
                </a:solidFill>
                <a:latin typeface="Impact" panose="020B0806030902050204" pitchFamily="34" charset="0"/>
                <a:cs typeface="Arial" panose="020B0604020202020204" pitchFamily="34" charset="0"/>
              </a:rPr>
              <a:t> </a:t>
            </a:r>
            <a:r>
              <a:rPr lang="en-US" altLang="zh-CN" spc="100" dirty="0" smtClean="0">
                <a:solidFill>
                  <a:srgbClr val="00A2A6"/>
                </a:solidFill>
                <a:latin typeface="Impact" panose="020B0806030902050204" pitchFamily="34" charset="0"/>
                <a:cs typeface="Arial" panose="020B0604020202020204" pitchFamily="34" charset="0"/>
              </a:rPr>
              <a:t>04</a:t>
            </a:r>
            <a:endParaRPr lang="zh-CN" altLang="en-US" spc="100" dirty="0">
              <a:solidFill>
                <a:srgbClr val="00A2A6"/>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557622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54904" y="1753822"/>
            <a:ext cx="5583135" cy="1738938"/>
          </a:xfrm>
          <a:prstGeom prst="rect">
            <a:avLst/>
          </a:prstGeom>
          <a:noFill/>
        </p:spPr>
        <p:txBody>
          <a:bodyPr wrap="square" rtlCol="0">
            <a:spAutoFit/>
          </a:bodyPr>
          <a:lstStyle/>
          <a:p>
            <a:r>
              <a:rPr lang="en-US" altLang="zh-CN" sz="2000" b="1" dirty="0" smtClean="0">
                <a:solidFill>
                  <a:schemeClr val="tx1">
                    <a:lumMod val="85000"/>
                    <a:lumOff val="15000"/>
                  </a:schemeClr>
                </a:solidFill>
                <a:latin typeface="Huawei Sans" panose="020C0503030203020204"/>
                <a:cs typeface="Huawei Sans" panose="020C0503030203020204" pitchFamily="34" charset="0"/>
              </a:rPr>
              <a:t>Sujith E</a:t>
            </a:r>
            <a:endParaRPr lang="en-US" altLang="zh-CN" sz="2000" b="1" dirty="0">
              <a:solidFill>
                <a:schemeClr val="tx1">
                  <a:lumMod val="85000"/>
                  <a:lumOff val="15000"/>
                </a:schemeClr>
              </a:solidFill>
              <a:latin typeface="Huawei Sans" panose="020C0503030203020204"/>
              <a:cs typeface="Huawei Sans" panose="020C0503030203020204" pitchFamily="34" charset="0"/>
            </a:endParaRPr>
          </a:p>
          <a:p>
            <a:pPr>
              <a:lnSpc>
                <a:spcPct val="150000"/>
              </a:lnSpc>
            </a:pPr>
            <a:r>
              <a:rPr lang="en-US" altLang="zh-CN" sz="1600" dirty="0" smtClean="0">
                <a:solidFill>
                  <a:schemeClr val="tx1">
                    <a:lumMod val="85000"/>
                    <a:lumOff val="15000"/>
                  </a:schemeClr>
                </a:solidFill>
                <a:latin typeface="Huawei Sans" panose="020C0503030203020204"/>
                <a:cs typeface="Huawei Sans" panose="020C0503030203020204" pitchFamily="34" charset="0"/>
              </a:rPr>
              <a:t>Sr Android Developer</a:t>
            </a:r>
          </a:p>
          <a:p>
            <a:pPr>
              <a:lnSpc>
                <a:spcPct val="150000"/>
              </a:lnSpc>
            </a:pPr>
            <a:r>
              <a:rPr lang="en-US" altLang="zh-CN" sz="1400" dirty="0" smtClean="0">
                <a:solidFill>
                  <a:schemeClr val="tx1">
                    <a:lumMod val="85000"/>
                    <a:lumOff val="15000"/>
                  </a:schemeClr>
                </a:solidFill>
                <a:latin typeface="Huawei Sans" panose="020C0503030203020204"/>
                <a:cs typeface="Arial" panose="020B0604020202020204" pitchFamily="34" charset="0"/>
              </a:rPr>
              <a:t>I </a:t>
            </a:r>
            <a:r>
              <a:rPr lang="en-US" altLang="zh-CN" sz="1400" dirty="0">
                <a:solidFill>
                  <a:schemeClr val="tx1">
                    <a:lumMod val="85000"/>
                    <a:lumOff val="15000"/>
                  </a:schemeClr>
                </a:solidFill>
                <a:latin typeface="Huawei Sans" panose="020C0503030203020204"/>
                <a:cs typeface="Arial" panose="020B0604020202020204" pitchFamily="34" charset="0"/>
              </a:rPr>
              <a:t>have been working as a </a:t>
            </a:r>
            <a:r>
              <a:rPr lang="en-US" altLang="zh-CN" sz="1400" dirty="0" smtClean="0">
                <a:solidFill>
                  <a:schemeClr val="tx1">
                    <a:lumMod val="85000"/>
                    <a:lumOff val="15000"/>
                  </a:schemeClr>
                </a:solidFill>
                <a:latin typeface="Huawei Sans" panose="020C0503030203020204"/>
                <a:cs typeface="Arial" panose="020B0604020202020204" pitchFamily="34" charset="0"/>
              </a:rPr>
              <a:t>Sr</a:t>
            </a:r>
            <a:r>
              <a:rPr lang="en-US" altLang="zh-CN" sz="1400" dirty="0">
                <a:solidFill>
                  <a:schemeClr val="tx1">
                    <a:lumMod val="85000"/>
                    <a:lumOff val="15000"/>
                  </a:schemeClr>
                </a:solidFill>
                <a:latin typeface="Huawei Sans" panose="020C0503030203020204"/>
                <a:cs typeface="Arial" panose="020B0604020202020204" pitchFamily="34" charset="0"/>
              </a:rPr>
              <a:t> </a:t>
            </a:r>
            <a:r>
              <a:rPr lang="en-US" altLang="zh-CN" sz="1400" dirty="0" smtClean="0">
                <a:solidFill>
                  <a:schemeClr val="tx1">
                    <a:lumMod val="85000"/>
                    <a:lumOff val="15000"/>
                  </a:schemeClr>
                </a:solidFill>
                <a:latin typeface="Huawei Sans" panose="020C0503030203020204"/>
                <a:cs typeface="Arial" panose="020B0604020202020204" pitchFamily="34" charset="0"/>
              </a:rPr>
              <a:t>Developer </a:t>
            </a:r>
            <a:r>
              <a:rPr lang="en-US" altLang="zh-CN" sz="1400" dirty="0">
                <a:solidFill>
                  <a:schemeClr val="tx1">
                    <a:lumMod val="85000"/>
                    <a:lumOff val="15000"/>
                  </a:schemeClr>
                </a:solidFill>
                <a:latin typeface="Huawei Sans" panose="020C0503030203020204"/>
                <a:cs typeface="Arial" panose="020B0604020202020204" pitchFamily="34" charset="0"/>
              </a:rPr>
              <a:t>in </a:t>
            </a:r>
            <a:r>
              <a:rPr lang="en-US" altLang="zh-CN" sz="1400" dirty="0" smtClean="0">
                <a:solidFill>
                  <a:schemeClr val="tx1">
                    <a:lumMod val="85000"/>
                    <a:lumOff val="15000"/>
                  </a:schemeClr>
                </a:solidFill>
                <a:latin typeface="Huawei Sans" panose="020C0503030203020204"/>
                <a:cs typeface="Arial" panose="020B0604020202020204" pitchFamily="34" charset="0"/>
              </a:rPr>
              <a:t>Huawei. previously </a:t>
            </a:r>
            <a:r>
              <a:rPr lang="en-US" altLang="zh-CN" sz="1400" dirty="0" smtClean="0">
                <a:solidFill>
                  <a:schemeClr val="tx1">
                    <a:lumMod val="85000"/>
                    <a:lumOff val="15000"/>
                  </a:schemeClr>
                </a:solidFill>
                <a:latin typeface="Huawei Sans" panose="020C0503030203020204"/>
                <a:cs typeface="Arial" panose="020B0604020202020204" pitchFamily="34" charset="0"/>
              </a:rPr>
              <a:t>worked on  various domains like </a:t>
            </a:r>
            <a:r>
              <a:rPr lang="en-US" altLang="zh-CN" sz="1400" dirty="0" smtClean="0">
                <a:solidFill>
                  <a:schemeClr val="tx1">
                    <a:lumMod val="85000"/>
                    <a:lumOff val="15000"/>
                  </a:schemeClr>
                </a:solidFill>
                <a:latin typeface="Huawei Sans" panose="020C0503030203020204"/>
                <a:cs typeface="Arial" panose="020B0604020202020204" pitchFamily="34" charset="0"/>
              </a:rPr>
              <a:t>Mining </a:t>
            </a:r>
            <a:r>
              <a:rPr lang="en-US" altLang="zh-CN" sz="1400" dirty="0" smtClean="0">
                <a:solidFill>
                  <a:schemeClr val="tx1">
                    <a:lumMod val="85000"/>
                    <a:lumOff val="15000"/>
                  </a:schemeClr>
                </a:solidFill>
                <a:latin typeface="Huawei Sans" panose="020C0503030203020204"/>
                <a:cs typeface="Arial" panose="020B0604020202020204" pitchFamily="34" charset="0"/>
              </a:rPr>
              <a:t>,</a:t>
            </a:r>
            <a:r>
              <a:rPr lang="en-US" altLang="zh-CN" sz="1400" dirty="0" smtClean="0">
                <a:solidFill>
                  <a:schemeClr val="tx1">
                    <a:lumMod val="85000"/>
                    <a:lumOff val="15000"/>
                  </a:schemeClr>
                </a:solidFill>
                <a:latin typeface="Huawei Sans" panose="020C0503030203020204"/>
                <a:cs typeface="Arial" panose="020B0604020202020204" pitchFamily="34" charset="0"/>
              </a:rPr>
              <a:t>e-commerce ,etc</a:t>
            </a:r>
            <a:r>
              <a:rPr lang="en-US" altLang="zh-CN" sz="1400" dirty="0" smtClean="0">
                <a:solidFill>
                  <a:schemeClr val="tx1">
                    <a:lumMod val="85000"/>
                    <a:lumOff val="15000"/>
                  </a:schemeClr>
                </a:solidFill>
                <a:latin typeface="Huawei Sans" panose="020C0503030203020204"/>
                <a:cs typeface="Arial" panose="020B0604020202020204" pitchFamily="34" charset="0"/>
              </a:rPr>
              <a:t>. . Over all </a:t>
            </a:r>
            <a:r>
              <a:rPr lang="en-US" altLang="zh-CN" sz="1400" dirty="0">
                <a:solidFill>
                  <a:schemeClr val="tx1">
                    <a:lumMod val="85000"/>
                    <a:lumOff val="15000"/>
                  </a:schemeClr>
                </a:solidFill>
                <a:latin typeface="Huawei Sans" panose="020C0503030203020204"/>
                <a:cs typeface="Arial" panose="020B0604020202020204" pitchFamily="34" charset="0"/>
              </a:rPr>
              <a:t> </a:t>
            </a:r>
            <a:r>
              <a:rPr lang="en-US" altLang="zh-CN" sz="1400" dirty="0" smtClean="0">
                <a:solidFill>
                  <a:schemeClr val="tx1">
                    <a:lumMod val="85000"/>
                    <a:lumOff val="15000"/>
                  </a:schemeClr>
                </a:solidFill>
                <a:latin typeface="Huawei Sans" panose="020C0503030203020204"/>
                <a:cs typeface="Arial" panose="020B0604020202020204" pitchFamily="34" charset="0"/>
              </a:rPr>
              <a:t>having  4+ years of experience. </a:t>
            </a:r>
            <a:endParaRPr lang="en-US" altLang="zh-CN" sz="1400" dirty="0">
              <a:solidFill>
                <a:schemeClr val="tx1">
                  <a:lumMod val="85000"/>
                  <a:lumOff val="15000"/>
                </a:schemeClr>
              </a:solidFill>
              <a:latin typeface="Huawei Sans" panose="020C0503030203020204"/>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6" y="1434701"/>
            <a:ext cx="4034971" cy="3819470"/>
          </a:xfrm>
          <a:prstGeom prst="rect">
            <a:avLst/>
          </a:prstGeom>
        </p:spPr>
      </p:pic>
    </p:spTree>
    <p:extLst>
      <p:ext uri="{BB962C8B-B14F-4D97-AF65-F5344CB8AC3E}">
        <p14:creationId xmlns:p14="http://schemas.microsoft.com/office/powerpoint/2010/main" val="336051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5392" y="227538"/>
            <a:ext cx="7462456" cy="6902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smtClean="0">
                <a:latin typeface="Calibri Body"/>
              </a:rPr>
              <a:t>4.1</a:t>
            </a:r>
            <a:r>
              <a:rPr lang="tr-TR" altLang="zh-CN" sz="2400" b="1" dirty="0" smtClean="0">
                <a:latin typeface="Calibri Body"/>
              </a:rPr>
              <a:t> </a:t>
            </a:r>
            <a:r>
              <a:rPr lang="en-US" altLang="zh-CN" sz="2400" b="1" dirty="0" smtClean="0">
                <a:latin typeface="Calibri Body"/>
              </a:rPr>
              <a:t>:- What are all the software's requires?</a:t>
            </a:r>
            <a:endParaRPr lang="tr-TR" altLang="zh-CN" sz="2400" b="1" dirty="0">
              <a:latin typeface="Calibri Body"/>
            </a:endParaRPr>
          </a:p>
          <a:p>
            <a:endParaRPr lang="zh-CN" altLang="en-US" sz="2400" dirty="0">
              <a:latin typeface="Calibri Body"/>
            </a:endParaRPr>
          </a:p>
        </p:txBody>
      </p:sp>
      <p:pic>
        <p:nvPicPr>
          <p:cNvPr id="2050" name="Picture 2" descr="Gradle Tutorial - Javatpoi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501" y="3926568"/>
            <a:ext cx="807905" cy="80790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30335" y="4076603"/>
            <a:ext cx="2198038" cy="507831"/>
          </a:xfrm>
          <a:prstGeom prst="rect">
            <a:avLst/>
          </a:prstGeom>
        </p:spPr>
        <p:txBody>
          <a:bodyPr wrap="none">
            <a:spAutoFit/>
          </a:bodyPr>
          <a:lstStyle/>
          <a:p>
            <a:pPr>
              <a:lnSpc>
                <a:spcPct val="150000"/>
              </a:lnSpc>
            </a:pPr>
            <a:r>
              <a:rPr lang="en-US" dirty="0">
                <a:latin typeface="Huawei Sans"/>
                <a:cs typeface="Arial" panose="020B0604020202020204" pitchFamily="34" charset="0"/>
              </a:rPr>
              <a:t>Gradle (4.6 or later)</a:t>
            </a:r>
            <a:endParaRPr lang="en-US" dirty="0">
              <a:latin typeface="Huawei Sans"/>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4744" y="2966081"/>
            <a:ext cx="1101690" cy="616946"/>
          </a:xfrm>
          <a:prstGeom prst="rect">
            <a:avLst/>
          </a:prstGeom>
        </p:spPr>
      </p:pic>
      <p:sp>
        <p:nvSpPr>
          <p:cNvPr id="4" name="Rectangle 3"/>
          <p:cNvSpPr/>
          <p:nvPr/>
        </p:nvSpPr>
        <p:spPr>
          <a:xfrm>
            <a:off x="3153432" y="3075196"/>
            <a:ext cx="2492990" cy="507831"/>
          </a:xfrm>
          <a:prstGeom prst="rect">
            <a:avLst/>
          </a:prstGeom>
        </p:spPr>
        <p:txBody>
          <a:bodyPr wrap="none">
            <a:spAutoFit/>
          </a:bodyPr>
          <a:lstStyle/>
          <a:p>
            <a:pPr>
              <a:lnSpc>
                <a:spcPct val="150000"/>
              </a:lnSpc>
            </a:pPr>
            <a:r>
              <a:rPr lang="en-US" dirty="0" smtClean="0">
                <a:latin typeface="Huawei Sans"/>
                <a:cs typeface="Arial" panose="020B0604020202020204" pitchFamily="34" charset="0"/>
              </a:rPr>
              <a:t>Java </a:t>
            </a:r>
            <a:r>
              <a:rPr lang="en-US" dirty="0">
                <a:latin typeface="Huawei Sans"/>
                <a:cs typeface="Arial" panose="020B0604020202020204" pitchFamily="34" charset="0"/>
              </a:rPr>
              <a:t>JDK (1.8 or later)</a:t>
            </a:r>
            <a:endParaRPr lang="en-US" dirty="0">
              <a:latin typeface="Huawei Sans"/>
              <a:cs typeface="Arial" panose="020B0604020202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8289" y="1850749"/>
            <a:ext cx="826268" cy="826268"/>
          </a:xfrm>
          <a:prstGeom prst="rect">
            <a:avLst/>
          </a:prstGeom>
        </p:spPr>
      </p:pic>
      <p:sp>
        <p:nvSpPr>
          <p:cNvPr id="10" name="Rectangle 9"/>
          <p:cNvSpPr/>
          <p:nvPr/>
        </p:nvSpPr>
        <p:spPr>
          <a:xfrm>
            <a:off x="3224573" y="2009967"/>
            <a:ext cx="2108269" cy="456535"/>
          </a:xfrm>
          <a:prstGeom prst="rect">
            <a:avLst/>
          </a:prstGeom>
        </p:spPr>
        <p:txBody>
          <a:bodyPr wrap="none">
            <a:spAutoFit/>
          </a:bodyPr>
          <a:lstStyle/>
          <a:p>
            <a:pPr>
              <a:lnSpc>
                <a:spcPct val="150000"/>
              </a:lnSpc>
            </a:pPr>
            <a:r>
              <a:rPr lang="en-US" dirty="0">
                <a:latin typeface="Huawei Sans"/>
                <a:cs typeface="Arial" panose="020B0604020202020204" pitchFamily="34" charset="0"/>
              </a:rPr>
              <a:t>Android Studio 3.X</a:t>
            </a:r>
          </a:p>
        </p:txBody>
      </p:sp>
      <p:sp>
        <p:nvSpPr>
          <p:cNvPr id="11" name="Rectangle 10"/>
          <p:cNvSpPr/>
          <p:nvPr/>
        </p:nvSpPr>
        <p:spPr>
          <a:xfrm>
            <a:off x="3224573" y="5242997"/>
            <a:ext cx="2839239" cy="456535"/>
          </a:xfrm>
          <a:prstGeom prst="rect">
            <a:avLst/>
          </a:prstGeom>
        </p:spPr>
        <p:txBody>
          <a:bodyPr wrap="none">
            <a:spAutoFit/>
          </a:bodyPr>
          <a:lstStyle/>
          <a:p>
            <a:pPr>
              <a:lnSpc>
                <a:spcPct val="150000"/>
              </a:lnSpc>
            </a:pPr>
            <a:r>
              <a:rPr lang="en-US" dirty="0">
                <a:latin typeface="Huawei Sans"/>
                <a:cs typeface="Arial" panose="020B0604020202020204" pitchFamily="34" charset="0"/>
              </a:rPr>
              <a:t>SDK Platform (19 or later)</a:t>
            </a:r>
            <a:endParaRPr lang="en-US" dirty="0">
              <a:latin typeface="Huawei Sans"/>
              <a:cs typeface="Arial" panose="020B0604020202020204" pitchFamily="34" charset="0"/>
            </a:endParaRPr>
          </a:p>
        </p:txBody>
      </p:sp>
      <p:pic>
        <p:nvPicPr>
          <p:cNvPr id="2054" name="Picture 6" descr="Android SDK Platform Tools [Latest Zip] | Android sdk, Linux, Androi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5501" y="5172876"/>
            <a:ext cx="1183634" cy="685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266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5392" y="227538"/>
            <a:ext cx="7462456" cy="6902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smtClean="0">
                <a:latin typeface="Calibri Body"/>
              </a:rPr>
              <a:t>4.2</a:t>
            </a:r>
            <a:r>
              <a:rPr lang="tr-TR" altLang="zh-CN" sz="2400" b="1" dirty="0" smtClean="0">
                <a:latin typeface="Calibri Body"/>
              </a:rPr>
              <a:t> </a:t>
            </a:r>
            <a:r>
              <a:rPr lang="en-US" altLang="zh-CN" sz="2400" b="1" dirty="0" smtClean="0">
                <a:latin typeface="Calibri Body"/>
              </a:rPr>
              <a:t>:- Client side integration procedure?</a:t>
            </a:r>
            <a:endParaRPr lang="tr-TR" altLang="zh-CN" sz="2400" b="1" dirty="0">
              <a:latin typeface="Calibri Body"/>
            </a:endParaRPr>
          </a:p>
          <a:p>
            <a:endParaRPr lang="zh-CN" altLang="en-US" sz="2400" dirty="0">
              <a:latin typeface="Calibri Body"/>
            </a:endParaRPr>
          </a:p>
        </p:txBody>
      </p:sp>
      <p:sp>
        <p:nvSpPr>
          <p:cNvPr id="6" name="Rectangle 5"/>
          <p:cNvSpPr/>
          <p:nvPr/>
        </p:nvSpPr>
        <p:spPr>
          <a:xfrm>
            <a:off x="465392" y="1469336"/>
            <a:ext cx="11479865" cy="2118529"/>
          </a:xfrm>
          <a:prstGeom prst="rect">
            <a:avLst/>
          </a:prstGeom>
        </p:spPr>
        <p:txBody>
          <a:bodyPr wrap="square">
            <a:spAutoFit/>
          </a:bodyPr>
          <a:lstStyle/>
          <a:p>
            <a:pPr latinLnBrk="1">
              <a:lnSpc>
                <a:spcPct val="150000"/>
              </a:lnSpc>
            </a:pPr>
            <a:r>
              <a:rPr lang="en-US" dirty="0" smtClean="0">
                <a:latin typeface="Huawei Sans"/>
                <a:cs typeface="Arial" panose="020B0604020202020204" pitchFamily="34" charset="0"/>
              </a:rPr>
              <a:t>1. Create app &amp;add dependencies</a:t>
            </a:r>
          </a:p>
          <a:p>
            <a:pPr latinLnBrk="1">
              <a:lnSpc>
                <a:spcPct val="150000"/>
              </a:lnSpc>
            </a:pPr>
            <a:r>
              <a:rPr lang="en-US" dirty="0">
                <a:latin typeface="Huawei Sans"/>
                <a:cs typeface="Arial" panose="020B0604020202020204" pitchFamily="34" charset="0"/>
              </a:rPr>
              <a:t>2</a:t>
            </a:r>
            <a:r>
              <a:rPr lang="en-US" dirty="0" smtClean="0">
                <a:latin typeface="Huawei Sans"/>
                <a:cs typeface="Arial" panose="020B0604020202020204" pitchFamily="34" charset="0"/>
              </a:rPr>
              <a:t>. Change Private Key</a:t>
            </a:r>
          </a:p>
          <a:p>
            <a:pPr latinLnBrk="1">
              <a:lnSpc>
                <a:spcPct val="150000"/>
              </a:lnSpc>
            </a:pPr>
            <a:r>
              <a:rPr lang="en-US" dirty="0">
                <a:latin typeface="Huawei Sans"/>
                <a:cs typeface="Arial" panose="020B0604020202020204" pitchFamily="34" charset="0"/>
              </a:rPr>
              <a:t>3</a:t>
            </a:r>
            <a:r>
              <a:rPr lang="en-US" dirty="0" smtClean="0">
                <a:latin typeface="Huawei Sans"/>
                <a:cs typeface="Arial" panose="020B0604020202020204" pitchFamily="34" charset="0"/>
              </a:rPr>
              <a:t>. Enter your pass information </a:t>
            </a:r>
          </a:p>
          <a:p>
            <a:pPr latinLnBrk="1">
              <a:lnSpc>
                <a:spcPct val="150000"/>
              </a:lnSpc>
            </a:pPr>
            <a:r>
              <a:rPr lang="en-US" dirty="0" smtClean="0">
                <a:latin typeface="Huawei Sans"/>
                <a:cs typeface="Arial" panose="020B0604020202020204" pitchFamily="34" charset="0"/>
              </a:rPr>
              <a:t>4. Bind URL Passes</a:t>
            </a:r>
          </a:p>
          <a:p>
            <a:pPr latinLnBrk="1">
              <a:lnSpc>
                <a:spcPct val="150000"/>
              </a:lnSpc>
            </a:pPr>
            <a:r>
              <a:rPr lang="en-US" dirty="0">
                <a:latin typeface="Huawei Sans"/>
                <a:cs typeface="Arial" panose="020B0604020202020204" pitchFamily="34" charset="0"/>
              </a:rPr>
              <a:t>5</a:t>
            </a:r>
            <a:r>
              <a:rPr lang="en-US" dirty="0" smtClean="0">
                <a:latin typeface="Huawei Sans"/>
                <a:cs typeface="Arial" panose="020B0604020202020204" pitchFamily="34" charset="0"/>
              </a:rPr>
              <a:t>. Card view status &amp; check passes in wallet app</a:t>
            </a:r>
            <a:endParaRPr lang="en-US" dirty="0">
              <a:latin typeface="Huawei Sans"/>
              <a:cs typeface="Arial" panose="020B0604020202020204" pitchFamily="34" charset="0"/>
            </a:endParaRPr>
          </a:p>
        </p:txBody>
      </p:sp>
    </p:spTree>
    <p:extLst>
      <p:ext uri="{BB962C8B-B14F-4D97-AF65-F5344CB8AC3E}">
        <p14:creationId xmlns:p14="http://schemas.microsoft.com/office/powerpoint/2010/main" val="15223161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5391" y="227538"/>
            <a:ext cx="8431865" cy="6902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smtClean="0">
                <a:latin typeface="Calibri Body"/>
              </a:rPr>
              <a:t>4.2.1</a:t>
            </a:r>
            <a:r>
              <a:rPr lang="tr-TR" altLang="zh-CN" sz="2400" b="1" dirty="0" smtClean="0">
                <a:latin typeface="Calibri Body"/>
              </a:rPr>
              <a:t> </a:t>
            </a:r>
            <a:r>
              <a:rPr lang="en-US" altLang="zh-CN" sz="2400" b="1" dirty="0" smtClean="0">
                <a:latin typeface="Calibri Body"/>
              </a:rPr>
              <a:t>:- App Creation &amp; add Required Dependencies</a:t>
            </a:r>
            <a:endParaRPr lang="tr-TR" altLang="zh-CN" sz="2400" b="1" dirty="0">
              <a:latin typeface="Calibri Body"/>
            </a:endParaRPr>
          </a:p>
          <a:p>
            <a:endParaRPr lang="zh-CN" altLang="en-US" sz="2400" dirty="0">
              <a:latin typeface="Calibri Body"/>
            </a:endParaRPr>
          </a:p>
        </p:txBody>
      </p:sp>
      <p:sp>
        <p:nvSpPr>
          <p:cNvPr id="6" name="Rectangle 5"/>
          <p:cNvSpPr/>
          <p:nvPr/>
        </p:nvSpPr>
        <p:spPr>
          <a:xfrm>
            <a:off x="465392" y="1469336"/>
            <a:ext cx="11479865" cy="3046988"/>
          </a:xfrm>
          <a:prstGeom prst="rect">
            <a:avLst/>
          </a:prstGeom>
        </p:spPr>
        <p:txBody>
          <a:bodyPr wrap="square">
            <a:spAutoFit/>
          </a:bodyPr>
          <a:lstStyle/>
          <a:p>
            <a:pPr marL="342900" indent="-342900" latinLnBrk="1">
              <a:lnSpc>
                <a:spcPct val="150000"/>
              </a:lnSpc>
              <a:buFont typeface="+mj-lt"/>
              <a:buAutoNum type="arabicPeriod"/>
            </a:pPr>
            <a:r>
              <a:rPr lang="en-US" sz="1600" dirty="0" smtClean="0">
                <a:latin typeface="Huawei Sans"/>
                <a:cs typeface="Arial" panose="020B0604020202020204" pitchFamily="34" charset="0"/>
              </a:rPr>
              <a:t>Create application configure app into AppGallery</a:t>
            </a:r>
          </a:p>
          <a:p>
            <a:pPr marL="342900" indent="-342900" latinLnBrk="1">
              <a:lnSpc>
                <a:spcPct val="150000"/>
              </a:lnSpc>
              <a:buFont typeface="+mj-lt"/>
              <a:buAutoNum type="arabicPeriod"/>
            </a:pPr>
            <a:r>
              <a:rPr lang="en-US" sz="1600" dirty="0">
                <a:latin typeface="Huawei Sans"/>
                <a:cs typeface="Arial" panose="020B0604020202020204" pitchFamily="34" charset="0"/>
              </a:rPr>
              <a:t>Download </a:t>
            </a:r>
            <a:r>
              <a:rPr lang="en-US" sz="1600" dirty="0" smtClean="0">
                <a:latin typeface="Huawei Sans"/>
                <a:cs typeface="Arial" panose="020B0604020202020204" pitchFamily="34" charset="0"/>
              </a:rPr>
              <a:t>agconnect-services.json add into your app directory folder</a:t>
            </a:r>
          </a:p>
          <a:p>
            <a:pPr latinLnBrk="1"/>
            <a:endParaRPr lang="en-US" sz="1600" dirty="0">
              <a:latin typeface="Huawei Sans"/>
              <a:cs typeface="Arial" panose="020B0604020202020204" pitchFamily="34" charset="0"/>
            </a:endParaRPr>
          </a:p>
          <a:p>
            <a:pPr latinLnBrk="1"/>
            <a:endParaRPr lang="en-US" sz="1600" dirty="0" smtClean="0">
              <a:latin typeface="Huawei Sans"/>
              <a:cs typeface="Arial" panose="020B0604020202020204" pitchFamily="34" charset="0"/>
            </a:endParaRPr>
          </a:p>
          <a:p>
            <a:pPr latinLnBrk="1"/>
            <a:endParaRPr lang="en-US" sz="1600" dirty="0">
              <a:latin typeface="Huawei Sans"/>
              <a:cs typeface="Arial" panose="020B0604020202020204" pitchFamily="34" charset="0"/>
            </a:endParaRPr>
          </a:p>
          <a:p>
            <a:pPr latinLnBrk="1"/>
            <a:endParaRPr lang="en-US" sz="1600" dirty="0" smtClean="0">
              <a:latin typeface="Huawei Sans"/>
              <a:cs typeface="Arial" panose="020B0604020202020204" pitchFamily="34" charset="0"/>
            </a:endParaRPr>
          </a:p>
          <a:p>
            <a:pPr latinLnBrk="1"/>
            <a:endParaRPr lang="en-US" sz="1600" dirty="0">
              <a:latin typeface="Huawei Sans"/>
              <a:cs typeface="Arial" panose="020B0604020202020204" pitchFamily="34" charset="0"/>
            </a:endParaRPr>
          </a:p>
          <a:p>
            <a:pPr latinLnBrk="1"/>
            <a:endParaRPr lang="en-US" sz="1600" dirty="0" smtClean="0">
              <a:latin typeface="Huawei Sans"/>
              <a:cs typeface="Arial" panose="020B0604020202020204" pitchFamily="34" charset="0"/>
            </a:endParaRPr>
          </a:p>
          <a:p>
            <a:pPr marL="342900" indent="-342900" latinLnBrk="1">
              <a:buFont typeface="+mj-lt"/>
              <a:buAutoNum type="arabicPeriod"/>
            </a:pPr>
            <a:endParaRPr lang="en-US" sz="1600" dirty="0" smtClean="0">
              <a:latin typeface="Huawei Sans"/>
              <a:cs typeface="Arial" panose="020B0604020202020204" pitchFamily="34" charset="0"/>
            </a:endParaRPr>
          </a:p>
          <a:p>
            <a:pPr marL="342900" indent="-342900" latinLnBrk="1">
              <a:buFont typeface="+mj-lt"/>
              <a:buAutoNum type="arabicPeriod"/>
            </a:pPr>
            <a:endParaRPr lang="en-US" sz="1600" dirty="0">
              <a:latin typeface="Huawei Sans"/>
              <a:cs typeface="Arial" panose="020B0604020202020204" pitchFamily="34" charset="0"/>
            </a:endParaRPr>
          </a:p>
          <a:p>
            <a:pPr latinLnBrk="1"/>
            <a:r>
              <a:rPr lang="en-US" sz="1600" dirty="0" smtClean="0">
                <a:latin typeface="Huawei Sans"/>
                <a:cs typeface="Arial" panose="020B0604020202020204" pitchFamily="34" charset="0"/>
              </a:rPr>
              <a:t>3.  </a:t>
            </a:r>
            <a:r>
              <a:rPr lang="en-US" sz="1600" dirty="0" smtClean="0">
                <a:latin typeface="Huawei Sans"/>
                <a:cs typeface="Arial" panose="020B0604020202020204" pitchFamily="34" charset="0"/>
              </a:rPr>
              <a:t> </a:t>
            </a:r>
            <a:r>
              <a:rPr lang="en-US" sz="1600" dirty="0" smtClean="0">
                <a:latin typeface="Huawei Sans"/>
                <a:cs typeface="Arial" panose="020B0604020202020204" pitchFamily="34" charset="0"/>
              </a:rPr>
              <a:t>Add required dependencies</a:t>
            </a:r>
            <a:endParaRPr lang="en-US" sz="1600" dirty="0">
              <a:latin typeface="Huawei Sans"/>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136968" y="4581010"/>
            <a:ext cx="6260466" cy="1255486"/>
          </a:xfrm>
          <a:prstGeom prst="rect">
            <a:avLst/>
          </a:prstGeom>
        </p:spPr>
        <p:style>
          <a:lnRef idx="2">
            <a:schemeClr val="accent2">
              <a:shade val="50000"/>
            </a:schemeClr>
          </a:lnRef>
          <a:fillRef idx="1">
            <a:schemeClr val="accent2"/>
          </a:fillRef>
          <a:effectRef idx="0">
            <a:schemeClr val="accent2"/>
          </a:effectRef>
          <a:fontRef idx="minor">
            <a:schemeClr val="lt1"/>
          </a:fontRef>
        </p:style>
      </p:pic>
      <p:pic>
        <p:nvPicPr>
          <p:cNvPr id="7" name="Picture 6"/>
          <p:cNvPicPr>
            <a:picLocks noChangeAspect="1"/>
          </p:cNvPicPr>
          <p:nvPr/>
        </p:nvPicPr>
        <p:blipFill>
          <a:blip r:embed="rId3"/>
          <a:stretch>
            <a:fillRect/>
          </a:stretch>
        </p:blipFill>
        <p:spPr>
          <a:xfrm>
            <a:off x="927100" y="2343794"/>
            <a:ext cx="7696200" cy="1590675"/>
          </a:xfrm>
          <a:prstGeom prst="rect">
            <a:avLst/>
          </a:prstGeom>
        </p:spPr>
        <p:style>
          <a:lnRef idx="2">
            <a:schemeClr val="accent2">
              <a:shade val="50000"/>
            </a:schemeClr>
          </a:lnRef>
          <a:fillRef idx="1">
            <a:schemeClr val="accent2"/>
          </a:fillRef>
          <a:effectRef idx="0">
            <a:schemeClr val="accent2"/>
          </a:effectRef>
          <a:fontRef idx="minor">
            <a:schemeClr val="lt1"/>
          </a:fontRef>
        </p:style>
      </p:pic>
      <p:sp>
        <p:nvSpPr>
          <p:cNvPr id="8" name="Rectangle 7"/>
          <p:cNvSpPr/>
          <p:nvPr/>
        </p:nvSpPr>
        <p:spPr>
          <a:xfrm>
            <a:off x="560760" y="6074624"/>
            <a:ext cx="2056973" cy="338554"/>
          </a:xfrm>
          <a:prstGeom prst="rect">
            <a:avLst/>
          </a:prstGeom>
        </p:spPr>
        <p:txBody>
          <a:bodyPr wrap="none">
            <a:spAutoFit/>
          </a:bodyPr>
          <a:lstStyle/>
          <a:p>
            <a:pPr latinLnBrk="1"/>
            <a:r>
              <a:rPr lang="en-US" sz="1600" dirty="0">
                <a:latin typeface="Huawei Sans"/>
                <a:cs typeface="Arial" panose="020B0604020202020204" pitchFamily="34" charset="0"/>
              </a:rPr>
              <a:t>4</a:t>
            </a:r>
            <a:r>
              <a:rPr lang="en-US" sz="1600" dirty="0" smtClean="0">
                <a:latin typeface="Huawei Sans"/>
                <a:cs typeface="Arial" panose="020B0604020202020204" pitchFamily="34" charset="0"/>
              </a:rPr>
              <a:t>   Sync your project</a:t>
            </a:r>
            <a:endParaRPr lang="en-US" sz="1600" dirty="0">
              <a:latin typeface="Huawei Sans"/>
              <a:cs typeface="Arial" panose="020B0604020202020204" pitchFamily="34" charset="0"/>
            </a:endParaRPr>
          </a:p>
        </p:txBody>
      </p:sp>
    </p:spTree>
    <p:extLst>
      <p:ext uri="{BB962C8B-B14F-4D97-AF65-F5344CB8AC3E}">
        <p14:creationId xmlns:p14="http://schemas.microsoft.com/office/powerpoint/2010/main" val="23263455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5391" y="227538"/>
            <a:ext cx="8431865" cy="6902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smtClean="0">
                <a:latin typeface="Calibri Body"/>
              </a:rPr>
              <a:t>4.2.2:- Change Private Key</a:t>
            </a:r>
            <a:endParaRPr lang="tr-TR" altLang="zh-CN" sz="2400" b="1" dirty="0">
              <a:latin typeface="Calibri Body"/>
            </a:endParaRPr>
          </a:p>
          <a:p>
            <a:endParaRPr lang="zh-CN" altLang="en-US" sz="2400" dirty="0">
              <a:latin typeface="Calibri Body"/>
            </a:endParaRPr>
          </a:p>
        </p:txBody>
      </p:sp>
      <p:sp>
        <p:nvSpPr>
          <p:cNvPr id="6" name="Rectangle 5"/>
          <p:cNvSpPr/>
          <p:nvPr/>
        </p:nvSpPr>
        <p:spPr>
          <a:xfrm>
            <a:off x="465392" y="1469336"/>
            <a:ext cx="11479865" cy="785343"/>
          </a:xfrm>
          <a:prstGeom prst="rect">
            <a:avLst/>
          </a:prstGeom>
        </p:spPr>
        <p:txBody>
          <a:bodyPr wrap="square">
            <a:spAutoFit/>
          </a:bodyPr>
          <a:lstStyle/>
          <a:p>
            <a:pPr marL="342900" indent="-342900" latinLnBrk="1">
              <a:lnSpc>
                <a:spcPct val="150000"/>
              </a:lnSpc>
              <a:buFont typeface="+mj-lt"/>
              <a:buAutoNum type="arabicPeriod"/>
            </a:pPr>
            <a:r>
              <a:rPr lang="en-US" sz="1600" dirty="0" smtClean="0">
                <a:latin typeface="Huawei Sans"/>
                <a:cs typeface="Arial" panose="020B0604020202020204" pitchFamily="34" charset="0"/>
              </a:rPr>
              <a:t>Open JwtUtil class in your project replace private key,</a:t>
            </a:r>
            <a:r>
              <a:rPr lang="en-US" sz="1600" dirty="0">
                <a:latin typeface="Huawei Sans"/>
                <a:cs typeface="Arial" panose="020B0604020202020204" pitchFamily="34" charset="0"/>
              </a:rPr>
              <a:t> file that is generated when the public key and private key are </a:t>
            </a:r>
            <a:r>
              <a:rPr lang="en-US" sz="1600" dirty="0" smtClean="0">
                <a:latin typeface="Huawei Sans"/>
                <a:cs typeface="Arial" panose="020B0604020202020204" pitchFamily="34" charset="0"/>
              </a:rPr>
              <a:t>generated from RSAUtils.zip</a:t>
            </a:r>
          </a:p>
        </p:txBody>
      </p:sp>
      <p:pic>
        <p:nvPicPr>
          <p:cNvPr id="3" name="Picture 2"/>
          <p:cNvPicPr>
            <a:picLocks noChangeAspect="1"/>
          </p:cNvPicPr>
          <p:nvPr/>
        </p:nvPicPr>
        <p:blipFill>
          <a:blip r:embed="rId2"/>
          <a:stretch>
            <a:fillRect/>
          </a:stretch>
        </p:blipFill>
        <p:spPr>
          <a:xfrm>
            <a:off x="767281" y="2674623"/>
            <a:ext cx="10657438" cy="1189445"/>
          </a:xfrm>
          <a:prstGeom prst="rect">
            <a:avLst/>
          </a:prstGeom>
        </p:spPr>
      </p:pic>
    </p:spTree>
    <p:extLst>
      <p:ext uri="{BB962C8B-B14F-4D97-AF65-F5344CB8AC3E}">
        <p14:creationId xmlns:p14="http://schemas.microsoft.com/office/powerpoint/2010/main" val="531009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5391" y="227538"/>
            <a:ext cx="8431865" cy="6902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smtClean="0">
                <a:latin typeface="Calibri Body"/>
              </a:rPr>
              <a:t>4.2.3:- Enter your pass information.</a:t>
            </a:r>
            <a:endParaRPr lang="tr-TR" altLang="zh-CN" sz="2400" b="1" dirty="0">
              <a:latin typeface="Calibri Body"/>
            </a:endParaRPr>
          </a:p>
          <a:p>
            <a:endParaRPr lang="zh-CN" altLang="en-US" sz="2400" dirty="0">
              <a:latin typeface="Calibri Body"/>
            </a:endParaRPr>
          </a:p>
        </p:txBody>
      </p:sp>
      <p:sp>
        <p:nvSpPr>
          <p:cNvPr id="6" name="Rectangle 5"/>
          <p:cNvSpPr/>
          <p:nvPr/>
        </p:nvSpPr>
        <p:spPr>
          <a:xfrm>
            <a:off x="465391" y="1353222"/>
            <a:ext cx="11525048" cy="1200329"/>
          </a:xfrm>
          <a:prstGeom prst="rect">
            <a:avLst/>
          </a:prstGeom>
        </p:spPr>
        <p:txBody>
          <a:bodyPr wrap="square">
            <a:spAutoFit/>
          </a:bodyPr>
          <a:lstStyle/>
          <a:p>
            <a:pPr marL="342900" indent="-342900" latinLnBrk="1">
              <a:lnSpc>
                <a:spcPct val="150000"/>
              </a:lnSpc>
              <a:buFont typeface="+mj-lt"/>
              <a:buAutoNum type="arabicPeriod"/>
            </a:pPr>
            <a:r>
              <a:rPr lang="en-US" sz="1600" dirty="0" smtClean="0">
                <a:latin typeface="Huawei Sans"/>
                <a:cs typeface="Arial" panose="020B0604020202020204" pitchFamily="34" charset="0"/>
              </a:rPr>
              <a:t>Run your application in Huawei device.</a:t>
            </a:r>
          </a:p>
          <a:p>
            <a:pPr marL="342900" indent="-342900" latinLnBrk="1">
              <a:lnSpc>
                <a:spcPct val="150000"/>
              </a:lnSpc>
              <a:buFont typeface="+mj-lt"/>
              <a:buAutoNum type="arabicPeriod"/>
            </a:pPr>
            <a:r>
              <a:rPr lang="en-US" sz="1600" dirty="0" smtClean="0">
                <a:latin typeface="Huawei Sans"/>
                <a:cs typeface="Arial" panose="020B0604020202020204" pitchFamily="34" charset="0"/>
              </a:rPr>
              <a:t>Enter below required values template Id and pass type are unique ,while creating wallet AGC which you define both needs match, serial number should be unique, issuer Id is your app Id </a:t>
            </a:r>
            <a:endParaRPr lang="en-US" sz="1600" dirty="0">
              <a:latin typeface="Huawei Sans"/>
              <a:cs typeface="Arial" panose="020B0604020202020204" pitchFamily="34" charset="0"/>
            </a:endParaRPr>
          </a:p>
        </p:txBody>
      </p:sp>
      <p:pic>
        <p:nvPicPr>
          <p:cNvPr id="4" name="Picture 3"/>
          <p:cNvPicPr>
            <a:picLocks noChangeAspect="1"/>
          </p:cNvPicPr>
          <p:nvPr/>
        </p:nvPicPr>
        <p:blipFill>
          <a:blip r:embed="rId2"/>
          <a:stretch>
            <a:fillRect/>
          </a:stretch>
        </p:blipFill>
        <p:spPr>
          <a:xfrm>
            <a:off x="3439784" y="2803132"/>
            <a:ext cx="5501584" cy="2532740"/>
          </a:xfrm>
          <a:prstGeom prst="rect">
            <a:avLst/>
          </a:prstGeom>
        </p:spPr>
      </p:pic>
    </p:spTree>
    <p:extLst>
      <p:ext uri="{BB962C8B-B14F-4D97-AF65-F5344CB8AC3E}">
        <p14:creationId xmlns:p14="http://schemas.microsoft.com/office/powerpoint/2010/main" val="12480312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5391" y="227538"/>
            <a:ext cx="8431865" cy="6902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smtClean="0">
                <a:latin typeface="Calibri Body"/>
              </a:rPr>
              <a:t>4.2.4:-Bind URL</a:t>
            </a:r>
            <a:endParaRPr lang="zh-CN" altLang="en-US" sz="2400" dirty="0">
              <a:latin typeface="Calibri Body"/>
            </a:endParaRPr>
          </a:p>
        </p:txBody>
      </p:sp>
      <p:sp>
        <p:nvSpPr>
          <p:cNvPr id="6" name="Rectangle 5"/>
          <p:cNvSpPr/>
          <p:nvPr/>
        </p:nvSpPr>
        <p:spPr>
          <a:xfrm>
            <a:off x="465391" y="1353222"/>
            <a:ext cx="11479865" cy="785343"/>
          </a:xfrm>
          <a:prstGeom prst="rect">
            <a:avLst/>
          </a:prstGeom>
        </p:spPr>
        <p:txBody>
          <a:bodyPr wrap="square">
            <a:spAutoFit/>
          </a:bodyPr>
          <a:lstStyle/>
          <a:p>
            <a:pPr marL="342900" indent="-342900" latinLnBrk="1">
              <a:lnSpc>
                <a:spcPct val="150000"/>
              </a:lnSpc>
              <a:buFont typeface="+mj-lt"/>
              <a:buAutoNum type="arabicPeriod"/>
            </a:pPr>
            <a:r>
              <a:rPr lang="en-US" sz="1600" dirty="0" smtClean="0">
                <a:latin typeface="Huawei Sans"/>
                <a:cs typeface="Arial" panose="020B0604020202020204" pitchFamily="34" charset="0"/>
              </a:rPr>
              <a:t>After updating fields submit your card information, it will redirect to login page.</a:t>
            </a:r>
          </a:p>
          <a:p>
            <a:pPr marL="342900" indent="-342900" latinLnBrk="1">
              <a:lnSpc>
                <a:spcPct val="150000"/>
              </a:lnSpc>
              <a:buFont typeface="+mj-lt"/>
              <a:buAutoNum type="arabicPeriod"/>
            </a:pPr>
            <a:r>
              <a:rPr lang="en-US" sz="1600" dirty="0" smtClean="0">
                <a:latin typeface="Huawei Sans"/>
                <a:cs typeface="Arial" panose="020B0604020202020204" pitchFamily="34" charset="0"/>
              </a:rPr>
              <a:t>After successful login it will ask to Huawei wallet card</a:t>
            </a:r>
            <a:endParaRPr lang="en-US" sz="1600" dirty="0">
              <a:latin typeface="Huawei Sans"/>
              <a:cs typeface="Arial" panose="020B0604020202020204" pitchFamily="34" charset="0"/>
            </a:endParaRPr>
          </a:p>
        </p:txBody>
      </p:sp>
      <p:pic>
        <p:nvPicPr>
          <p:cNvPr id="10242" name="Picture 2" descr="http://image.huawei.com/tiny-lts/v1/images/b7b4f26c452848258be7_215x447.jpg@900-0-90-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289" y="2300350"/>
            <a:ext cx="2047875" cy="425767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image.huawei.com/tiny-lts/v1/images/3a58826ca548f869372c_187x440.jpg@900-0-90-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460" y="2300350"/>
            <a:ext cx="1781175"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2780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5391" y="227538"/>
            <a:ext cx="8431865" cy="6902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smtClean="0">
                <a:latin typeface="Calibri Body"/>
              </a:rPr>
              <a:t>4.2.5 :- Open wallet </a:t>
            </a:r>
            <a:r>
              <a:rPr lang="en-US" altLang="zh-CN" sz="2400" b="1" dirty="0">
                <a:latin typeface="Calibri Body"/>
              </a:rPr>
              <a:t>A</a:t>
            </a:r>
            <a:r>
              <a:rPr lang="en-US" altLang="zh-CN" sz="2400" b="1" dirty="0" smtClean="0">
                <a:latin typeface="Calibri Body"/>
              </a:rPr>
              <a:t>pp Check Passes </a:t>
            </a:r>
            <a:endParaRPr lang="zh-CN" altLang="en-US" sz="2400" dirty="0">
              <a:latin typeface="Calibri Body"/>
            </a:endParaRPr>
          </a:p>
        </p:txBody>
      </p:sp>
      <p:sp>
        <p:nvSpPr>
          <p:cNvPr id="6" name="Rectangle 5"/>
          <p:cNvSpPr/>
          <p:nvPr/>
        </p:nvSpPr>
        <p:spPr>
          <a:xfrm>
            <a:off x="465391" y="1397467"/>
            <a:ext cx="11479865" cy="338554"/>
          </a:xfrm>
          <a:prstGeom prst="rect">
            <a:avLst/>
          </a:prstGeom>
        </p:spPr>
        <p:txBody>
          <a:bodyPr wrap="square">
            <a:spAutoFit/>
          </a:bodyPr>
          <a:lstStyle/>
          <a:p>
            <a:pPr marL="342900" indent="-342900" latinLnBrk="1">
              <a:buFont typeface="+mj-lt"/>
              <a:buAutoNum type="arabicPeriod"/>
            </a:pPr>
            <a:r>
              <a:rPr lang="en-US" sz="1600" dirty="0">
                <a:latin typeface="Huawei Sans"/>
              </a:rPr>
              <a:t>We can check cards Huawei wallet App. search AppGallery in mobile download Huawei wallet </a:t>
            </a:r>
            <a:r>
              <a:rPr lang="en-US" sz="1600" dirty="0" smtClean="0">
                <a:latin typeface="Huawei Sans"/>
              </a:rPr>
              <a:t>app</a:t>
            </a:r>
          </a:p>
        </p:txBody>
      </p:sp>
      <p:pic>
        <p:nvPicPr>
          <p:cNvPr id="13314" name="Picture 2" descr="http://image.huawei.com/tiny-lts/v1/images/114f126ca548f98b9e0a_239x536.jpg@900-0-90-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085" y="1973277"/>
            <a:ext cx="2276475" cy="510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2371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94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ïṣļïḋè">
            <a:extLst>
              <a:ext uri="{FF2B5EF4-FFF2-40B4-BE49-F238E27FC236}">
                <a16:creationId xmlns:a16="http://schemas.microsoft.com/office/drawing/2014/main" xmlns="" id="{48F70259-7598-4270-874A-6F50772D10F6}"/>
              </a:ext>
            </a:extLst>
          </p:cNvPr>
          <p:cNvSpPr txBox="1"/>
          <p:nvPr/>
        </p:nvSpPr>
        <p:spPr bwMode="auto">
          <a:xfrm>
            <a:off x="3953392" y="1668932"/>
            <a:ext cx="8009703"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200000"/>
              </a:lnSpc>
              <a:buFont typeface="+mj-lt"/>
              <a:buAutoNum type="arabicPeriod"/>
            </a:pPr>
            <a:r>
              <a:rPr lang="en-US" altLang="zh-CN" sz="2000" b="0" dirty="0" smtClean="0">
                <a:solidFill>
                  <a:schemeClr val="tx1">
                    <a:lumMod val="75000"/>
                    <a:lumOff val="25000"/>
                  </a:schemeClr>
                </a:solidFill>
                <a:latin typeface="Huawei Sans" panose="020C0503030203020204" pitchFamily="34" charset="0"/>
                <a:ea typeface="+mn-ea"/>
                <a:cs typeface="Huawei Sans" panose="020C0503030203020204" pitchFamily="34" charset="0"/>
                <a:sym typeface="+mn-lt"/>
              </a:rPr>
              <a:t>Introduction about wallet kit</a:t>
            </a:r>
          </a:p>
          <a:p>
            <a:pPr marL="342900" indent="-342900">
              <a:lnSpc>
                <a:spcPct val="200000"/>
              </a:lnSpc>
              <a:buFont typeface="+mj-lt"/>
              <a:buAutoNum type="arabicPeriod"/>
            </a:pPr>
            <a:r>
              <a:rPr lang="en-US" altLang="zh-CN" sz="2000" b="0" dirty="0" smtClean="0">
                <a:solidFill>
                  <a:schemeClr val="tx1">
                    <a:lumMod val="75000"/>
                    <a:lumOff val="25000"/>
                  </a:schemeClr>
                </a:solidFill>
                <a:latin typeface="Huawei Sans" panose="020C0503030203020204" pitchFamily="34" charset="0"/>
                <a:ea typeface="+mn-ea"/>
                <a:cs typeface="Huawei Sans" panose="020C0503030203020204" pitchFamily="34" charset="0"/>
                <a:sym typeface="+mn-lt"/>
              </a:rPr>
              <a:t>How can I integrate wallet Kit?</a:t>
            </a:r>
          </a:p>
          <a:p>
            <a:pPr marL="342900" indent="-342900">
              <a:lnSpc>
                <a:spcPct val="200000"/>
              </a:lnSpc>
              <a:buFont typeface="+mj-lt"/>
              <a:buAutoNum type="arabicPeriod"/>
            </a:pPr>
            <a:r>
              <a:rPr lang="en-US" altLang="zh-CN" sz="2000" b="0" dirty="0" smtClean="0">
                <a:solidFill>
                  <a:schemeClr val="tx1">
                    <a:lumMod val="75000"/>
                    <a:lumOff val="25000"/>
                  </a:schemeClr>
                </a:solidFill>
                <a:latin typeface="Huawei Sans" panose="020C0503030203020204" pitchFamily="34" charset="0"/>
                <a:ea typeface="+mn-ea"/>
                <a:cs typeface="Huawei Sans" panose="020C0503030203020204" pitchFamily="34" charset="0"/>
                <a:sym typeface="+mn-lt"/>
              </a:rPr>
              <a:t>Server side Integration - Demo</a:t>
            </a:r>
            <a:endParaRPr lang="en-US" altLang="zh-CN" sz="2000" b="0" dirty="0">
              <a:solidFill>
                <a:schemeClr val="tx1">
                  <a:lumMod val="75000"/>
                  <a:lumOff val="25000"/>
                </a:schemeClr>
              </a:solidFill>
              <a:latin typeface="Huawei Sans" panose="020C0503030203020204" pitchFamily="34" charset="0"/>
              <a:ea typeface="+mn-ea"/>
              <a:cs typeface="Huawei Sans" panose="020C0503030203020204" pitchFamily="34" charset="0"/>
              <a:sym typeface="+mn-lt"/>
            </a:endParaRPr>
          </a:p>
          <a:p>
            <a:pPr marL="342900" indent="-342900">
              <a:lnSpc>
                <a:spcPct val="200000"/>
              </a:lnSpc>
              <a:buFont typeface="+mj-lt"/>
              <a:buAutoNum type="arabicPeriod"/>
            </a:pPr>
            <a:r>
              <a:rPr lang="en-US" altLang="zh-CN" sz="2000" b="0" dirty="0" smtClean="0">
                <a:solidFill>
                  <a:schemeClr val="tx1">
                    <a:lumMod val="75000"/>
                    <a:lumOff val="25000"/>
                  </a:schemeClr>
                </a:solidFill>
                <a:latin typeface="Huawei Sans" panose="020C0503030203020204" pitchFamily="34" charset="0"/>
                <a:ea typeface="+mn-ea"/>
                <a:cs typeface="Huawei Sans" panose="020C0503030203020204" pitchFamily="34" charset="0"/>
                <a:sym typeface="+mn-lt"/>
              </a:rPr>
              <a:t>Client side Integration - Demo</a:t>
            </a:r>
            <a:endParaRPr lang="en-US" altLang="zh-CN" sz="2000" b="0" dirty="0">
              <a:solidFill>
                <a:schemeClr val="tx1">
                  <a:lumMod val="75000"/>
                  <a:lumOff val="25000"/>
                </a:schemeClr>
              </a:solidFill>
              <a:latin typeface="Huawei Sans" panose="020C0503030203020204" pitchFamily="34" charset="0"/>
              <a:ea typeface="+mn-ea"/>
              <a:cs typeface="Huawei Sans" panose="020C0503030203020204" pitchFamily="34" charset="0"/>
              <a:sym typeface="+mn-lt"/>
            </a:endParaRPr>
          </a:p>
        </p:txBody>
      </p:sp>
      <p:cxnSp>
        <p:nvCxnSpPr>
          <p:cNvPr id="3" name="ïsļïďê">
            <a:extLst>
              <a:ext uri="{FF2B5EF4-FFF2-40B4-BE49-F238E27FC236}">
                <a16:creationId xmlns:a16="http://schemas.microsoft.com/office/drawing/2014/main" xmlns="" id="{DA1FB18E-FA01-4588-BEF9-FB96A98A84D4}"/>
              </a:ext>
            </a:extLst>
          </p:cNvPr>
          <p:cNvCxnSpPr>
            <a:cxnSpLocks/>
          </p:cNvCxnSpPr>
          <p:nvPr/>
        </p:nvCxnSpPr>
        <p:spPr>
          <a:xfrm flipH="1">
            <a:off x="3667328" y="1775298"/>
            <a:ext cx="4863" cy="3205264"/>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Tree>
    <p:extLst>
      <p:ext uri="{BB962C8B-B14F-4D97-AF65-F5344CB8AC3E}">
        <p14:creationId xmlns:p14="http://schemas.microsoft.com/office/powerpoint/2010/main" val="3589790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íšlíḑê"/>
          <p:cNvSpPr txBox="1">
            <a:spLocks/>
          </p:cNvSpPr>
          <p:nvPr/>
        </p:nvSpPr>
        <p:spPr>
          <a:xfrm>
            <a:off x="7487797" y="2583318"/>
            <a:ext cx="3194718" cy="4211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solidFill>
                  <a:schemeClr val="tx1">
                    <a:lumMod val="75000"/>
                    <a:lumOff val="25000"/>
                  </a:schemeClr>
                </a:solidFill>
                <a:latin typeface="Huawei Sans" panose="020C0503030203020204" pitchFamily="34" charset="0"/>
                <a:cs typeface="Huawei Sans" panose="020C0503030203020204" pitchFamily="34" charset="0"/>
              </a:rPr>
              <a:t>INTRODUCTION</a:t>
            </a:r>
            <a:endParaRPr lang="zh-CN" altLang="en-US" sz="2400" dirty="0">
              <a:solidFill>
                <a:schemeClr val="tx1">
                  <a:lumMod val="75000"/>
                  <a:lumOff val="25000"/>
                </a:schemeClr>
              </a:solidFill>
              <a:latin typeface="Huawei Sans" panose="020C0503030203020204" pitchFamily="34" charset="0"/>
              <a:cs typeface="Huawei Sans" panose="020C0503030203020204" pitchFamily="34" charset="0"/>
            </a:endParaRPr>
          </a:p>
        </p:txBody>
      </p:sp>
      <p:sp>
        <p:nvSpPr>
          <p:cNvPr id="6" name="í$ľïdê"/>
          <p:cNvSpPr txBox="1">
            <a:spLocks/>
          </p:cNvSpPr>
          <p:nvPr/>
        </p:nvSpPr>
        <p:spPr>
          <a:xfrm>
            <a:off x="4934857" y="3733239"/>
            <a:ext cx="7010399" cy="10156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1400" dirty="0">
              <a:solidFill>
                <a:schemeClr val="tx1">
                  <a:lumMod val="75000"/>
                  <a:lumOff val="25000"/>
                </a:schemeClr>
              </a:solidFill>
              <a:latin typeface="Huawei Sans" panose="020C0503030203020204" pitchFamily="34" charset="0"/>
              <a:cs typeface="Huawei Sans" panose="020C0503030203020204" pitchFamily="34" charset="0"/>
            </a:endParaRPr>
          </a:p>
        </p:txBody>
      </p:sp>
      <p:sp>
        <p:nvSpPr>
          <p:cNvPr id="7" name="iṥḻîḋe">
            <a:extLst>
              <a:ext uri="{FF2B5EF4-FFF2-40B4-BE49-F238E27FC236}">
                <a16:creationId xmlns:a16="http://schemas.microsoft.com/office/drawing/2014/main" xmlns="" id="{04F69230-F3A6-4586-9371-A858F4763E9F}"/>
              </a:ext>
            </a:extLst>
          </p:cNvPr>
          <p:cNvSpPr txBox="1"/>
          <p:nvPr/>
        </p:nvSpPr>
        <p:spPr>
          <a:xfrm>
            <a:off x="5677554" y="2084592"/>
            <a:ext cx="1414835" cy="1172040"/>
          </a:xfrm>
          <a:prstGeom prst="rect">
            <a:avLst/>
          </a:prstGeom>
          <a:noFill/>
          <a:ln w="117475">
            <a:noFill/>
          </a:ln>
        </p:spPr>
        <p:txBody>
          <a:bodyPr wrap="none" rtlCol="0">
            <a:prstTxWarp prst="textPlain">
              <a:avLst/>
            </a:prstTxWarp>
            <a:spAutoFit/>
          </a:bodyPr>
          <a:lstStyle/>
          <a:p>
            <a:r>
              <a:rPr lang="en-US" altLang="zh-CN" spc="100" dirty="0">
                <a:solidFill>
                  <a:srgbClr val="00A2A6"/>
                </a:solidFill>
                <a:latin typeface="Impact" panose="020B0806030902050204" pitchFamily="34" charset="0"/>
                <a:cs typeface="Arial" panose="020B0604020202020204" pitchFamily="34" charset="0"/>
              </a:rPr>
              <a:t>/</a:t>
            </a:r>
            <a:r>
              <a:rPr lang="en-US" altLang="zh-CN" sz="100" spc="100" dirty="0">
                <a:solidFill>
                  <a:srgbClr val="00A2A6"/>
                </a:solidFill>
                <a:latin typeface="Impact" panose="020B0806030902050204" pitchFamily="34" charset="0"/>
                <a:cs typeface="Arial" panose="020B0604020202020204" pitchFamily="34" charset="0"/>
              </a:rPr>
              <a:t> </a:t>
            </a:r>
            <a:r>
              <a:rPr lang="en-US" altLang="zh-CN" spc="100" dirty="0">
                <a:solidFill>
                  <a:srgbClr val="00A2A6"/>
                </a:solidFill>
                <a:latin typeface="Impact" panose="020B0806030902050204" pitchFamily="34" charset="0"/>
                <a:cs typeface="Arial" panose="020B0604020202020204" pitchFamily="34" charset="0"/>
              </a:rPr>
              <a:t>01</a:t>
            </a:r>
            <a:endParaRPr lang="zh-CN" altLang="en-US" spc="100" dirty="0">
              <a:solidFill>
                <a:srgbClr val="00A2A6"/>
              </a:solidFill>
              <a:latin typeface="Impact" panose="020B0806030902050204" pitchFamily="34" charset="0"/>
              <a:cs typeface="Arial" panose="020B0604020202020204" pitchFamily="34" charset="0"/>
            </a:endParaRPr>
          </a:p>
        </p:txBody>
      </p:sp>
      <p:sp>
        <p:nvSpPr>
          <p:cNvPr id="2" name="Rectangle 1"/>
          <p:cNvSpPr/>
          <p:nvPr/>
        </p:nvSpPr>
        <p:spPr>
          <a:xfrm>
            <a:off x="4934856" y="3319643"/>
            <a:ext cx="7257143" cy="1569660"/>
          </a:xfrm>
          <a:prstGeom prst="rect">
            <a:avLst/>
          </a:prstGeom>
        </p:spPr>
        <p:txBody>
          <a:bodyPr wrap="square">
            <a:spAutoFit/>
          </a:bodyPr>
          <a:lstStyle/>
          <a:p>
            <a:pPr latinLnBrk="1">
              <a:lnSpc>
                <a:spcPct val="150000"/>
              </a:lnSpc>
            </a:pPr>
            <a:r>
              <a:rPr lang="en-US" sz="1600" dirty="0">
                <a:latin typeface="Huawei Sans" panose="020C0503030203020204"/>
              </a:rPr>
              <a:t>Wallet Kit to provide easy-to access digital passes on an integrated platform. This Allows  users to save their </a:t>
            </a:r>
            <a:r>
              <a:rPr lang="en-US" sz="1600" dirty="0" smtClean="0">
                <a:latin typeface="Huawei Sans" panose="020C0503030203020204"/>
              </a:rPr>
              <a:t>Loyalty </a:t>
            </a:r>
            <a:r>
              <a:rPr lang="en-US" sz="1600" dirty="0">
                <a:latin typeface="Huawei Sans" panose="020C0503030203020204"/>
              </a:rPr>
              <a:t>Card, Movie Tickets, Gift coupons and Boarding Pass  </a:t>
            </a:r>
            <a:r>
              <a:rPr lang="en-US" sz="1600" dirty="0" smtClean="0">
                <a:latin typeface="Huawei Sans" panose="020C0503030203020204"/>
              </a:rPr>
              <a:t>etc.…! </a:t>
            </a:r>
            <a:r>
              <a:rPr lang="en-US" sz="1600" dirty="0">
                <a:latin typeface="Huawei Sans" panose="020C0503030203020204"/>
              </a:rPr>
              <a:t>in their Smartphones. </a:t>
            </a:r>
          </a:p>
          <a:p>
            <a:pPr latinLnBrk="1">
              <a:lnSpc>
                <a:spcPct val="150000"/>
              </a:lnSpc>
            </a:pPr>
            <a:r>
              <a:rPr lang="en-US" sz="1600" dirty="0">
                <a:latin typeface="Huawei Sans" panose="020C0503030203020204"/>
              </a:rPr>
              <a:t>It enables location-based notifications and real-time status updates.</a:t>
            </a:r>
          </a:p>
        </p:txBody>
      </p:sp>
    </p:spTree>
    <p:extLst>
      <p:ext uri="{BB962C8B-B14F-4D97-AF65-F5344CB8AC3E}">
        <p14:creationId xmlns:p14="http://schemas.microsoft.com/office/powerpoint/2010/main" val="3551395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íšlíḑê"/>
          <p:cNvSpPr txBox="1">
            <a:spLocks/>
          </p:cNvSpPr>
          <p:nvPr/>
        </p:nvSpPr>
        <p:spPr>
          <a:xfrm>
            <a:off x="7401097" y="2699544"/>
            <a:ext cx="4518276" cy="4568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solidFill>
                  <a:schemeClr val="tx1">
                    <a:lumMod val="75000"/>
                    <a:lumOff val="25000"/>
                  </a:schemeClr>
                </a:solidFill>
                <a:latin typeface="Huawei Sans" panose="020C0503030203020204" pitchFamily="34" charset="0"/>
                <a:cs typeface="Huawei Sans" panose="020C0503030203020204" pitchFamily="34" charset="0"/>
                <a:sym typeface="+mn-lt"/>
              </a:rPr>
              <a:t>How can I integrate wallet Kit</a:t>
            </a:r>
            <a:r>
              <a:rPr lang="en-US" altLang="zh-CN" sz="2400" dirty="0" smtClean="0">
                <a:solidFill>
                  <a:schemeClr val="tx1">
                    <a:lumMod val="75000"/>
                    <a:lumOff val="25000"/>
                  </a:schemeClr>
                </a:solidFill>
                <a:latin typeface="Huawei Sans" panose="020C0503030203020204" pitchFamily="34" charset="0"/>
                <a:cs typeface="Huawei Sans" panose="020C0503030203020204" pitchFamily="34" charset="0"/>
              </a:rPr>
              <a:t>?</a:t>
            </a:r>
            <a:endParaRPr lang="en-US" altLang="zh-CN" sz="2400" dirty="0">
              <a:solidFill>
                <a:schemeClr val="tx1">
                  <a:lumMod val="75000"/>
                  <a:lumOff val="25000"/>
                </a:schemeClr>
              </a:solidFill>
              <a:latin typeface="Huawei Sans" panose="020C0503030203020204" pitchFamily="34" charset="0"/>
              <a:cs typeface="Huawei Sans" panose="020C0503030203020204" pitchFamily="34" charset="0"/>
            </a:endParaRPr>
          </a:p>
        </p:txBody>
      </p:sp>
      <p:sp>
        <p:nvSpPr>
          <p:cNvPr id="6" name="í$ľïdê"/>
          <p:cNvSpPr txBox="1">
            <a:spLocks/>
          </p:cNvSpPr>
          <p:nvPr/>
        </p:nvSpPr>
        <p:spPr>
          <a:xfrm>
            <a:off x="7517212" y="3462273"/>
            <a:ext cx="3647317" cy="9936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latinLnBrk="1">
              <a:buNone/>
            </a:pPr>
            <a:r>
              <a:rPr lang="en-US" sz="1400" dirty="0" smtClean="0">
                <a:latin typeface="Huawei Sans" panose="020C0503030203020204"/>
              </a:rPr>
              <a:t>1.    Generating </a:t>
            </a:r>
            <a:r>
              <a:rPr lang="en-US" sz="1400" dirty="0">
                <a:latin typeface="Huawei Sans" panose="020C0503030203020204"/>
              </a:rPr>
              <a:t>Public and Private </a:t>
            </a:r>
            <a:r>
              <a:rPr lang="en-US" sz="1400" dirty="0" smtClean="0">
                <a:latin typeface="Huawei Sans" panose="020C0503030203020204"/>
              </a:rPr>
              <a:t>Keys</a:t>
            </a:r>
            <a:endParaRPr lang="en-US" sz="1400" dirty="0">
              <a:latin typeface="Huawei Sans" panose="020C0503030203020204"/>
            </a:endParaRPr>
          </a:p>
          <a:p>
            <a:pPr marL="0" indent="0" latinLnBrk="1">
              <a:buNone/>
            </a:pPr>
            <a:r>
              <a:rPr lang="en-US" sz="1400" dirty="0">
                <a:latin typeface="Huawei Sans" panose="020C0503030203020204"/>
              </a:rPr>
              <a:t>2.   </a:t>
            </a:r>
            <a:r>
              <a:rPr lang="en-US" sz="1400" dirty="0" smtClean="0">
                <a:latin typeface="Huawei Sans" panose="020C0503030203020204"/>
              </a:rPr>
              <a:t> Config </a:t>
            </a:r>
            <a:r>
              <a:rPr lang="en-US" sz="1400" dirty="0">
                <a:latin typeface="Huawei Sans" panose="020C0503030203020204"/>
              </a:rPr>
              <a:t>App in </a:t>
            </a:r>
            <a:r>
              <a:rPr lang="en-US" sz="1400" dirty="0" smtClean="0">
                <a:latin typeface="Huawei Sans" panose="020C0503030203020204"/>
              </a:rPr>
              <a:t>AGC</a:t>
            </a:r>
            <a:endParaRPr lang="en-US" sz="1400" dirty="0">
              <a:latin typeface="Huawei Sans" panose="020C0503030203020204"/>
            </a:endParaRPr>
          </a:p>
          <a:p>
            <a:pPr marL="0" indent="0" latinLnBrk="1">
              <a:buNone/>
            </a:pPr>
            <a:r>
              <a:rPr lang="en-US" sz="1400" dirty="0">
                <a:latin typeface="Huawei Sans" panose="020C0503030203020204"/>
              </a:rPr>
              <a:t>3.    Adding Pass type on the </a:t>
            </a:r>
            <a:r>
              <a:rPr lang="en-US" sz="1400" dirty="0" smtClean="0">
                <a:latin typeface="Huawei Sans" panose="020C0503030203020204"/>
              </a:rPr>
              <a:t>AGC</a:t>
            </a:r>
            <a:endParaRPr lang="zh-CN" altLang="en-US" sz="1400" dirty="0">
              <a:solidFill>
                <a:schemeClr val="tx1">
                  <a:lumMod val="75000"/>
                  <a:lumOff val="25000"/>
                </a:schemeClr>
              </a:solidFill>
              <a:latin typeface="Huawei Sans" panose="020C0503030203020204"/>
              <a:cs typeface="Huawei Sans" panose="020C0503030203020204" pitchFamily="34" charset="0"/>
            </a:endParaRPr>
          </a:p>
        </p:txBody>
      </p:sp>
      <p:sp>
        <p:nvSpPr>
          <p:cNvPr id="7" name="iṥḻîḋe">
            <a:extLst>
              <a:ext uri="{FF2B5EF4-FFF2-40B4-BE49-F238E27FC236}">
                <a16:creationId xmlns:a16="http://schemas.microsoft.com/office/drawing/2014/main" xmlns="" id="{04F69230-F3A6-4586-9371-A858F4763E9F}"/>
              </a:ext>
            </a:extLst>
          </p:cNvPr>
          <p:cNvSpPr txBox="1"/>
          <p:nvPr/>
        </p:nvSpPr>
        <p:spPr>
          <a:xfrm>
            <a:off x="5663040" y="2113524"/>
            <a:ext cx="1414835" cy="1172040"/>
          </a:xfrm>
          <a:prstGeom prst="rect">
            <a:avLst/>
          </a:prstGeom>
          <a:noFill/>
          <a:ln w="117475">
            <a:noFill/>
          </a:ln>
        </p:spPr>
        <p:txBody>
          <a:bodyPr wrap="none" rtlCol="0">
            <a:prstTxWarp prst="textPlain">
              <a:avLst/>
            </a:prstTxWarp>
            <a:spAutoFit/>
          </a:bodyPr>
          <a:lstStyle/>
          <a:p>
            <a:r>
              <a:rPr lang="en-US" altLang="zh-CN" spc="100" dirty="0">
                <a:solidFill>
                  <a:srgbClr val="00A2A6"/>
                </a:solidFill>
                <a:latin typeface="Impact" panose="020B0806030902050204" pitchFamily="34" charset="0"/>
                <a:cs typeface="Arial" panose="020B0604020202020204" pitchFamily="34" charset="0"/>
              </a:rPr>
              <a:t>/</a:t>
            </a:r>
            <a:r>
              <a:rPr lang="en-US" altLang="zh-CN" sz="100" spc="100" dirty="0">
                <a:solidFill>
                  <a:srgbClr val="00A2A6"/>
                </a:solidFill>
                <a:latin typeface="Impact" panose="020B0806030902050204" pitchFamily="34" charset="0"/>
                <a:cs typeface="Arial" panose="020B0604020202020204" pitchFamily="34" charset="0"/>
              </a:rPr>
              <a:t> </a:t>
            </a:r>
            <a:r>
              <a:rPr lang="en-US" altLang="zh-CN" spc="100" dirty="0">
                <a:solidFill>
                  <a:srgbClr val="00A2A6"/>
                </a:solidFill>
                <a:latin typeface="Impact" panose="020B0806030902050204" pitchFamily="34" charset="0"/>
                <a:cs typeface="Arial" panose="020B0604020202020204" pitchFamily="34" charset="0"/>
              </a:rPr>
              <a:t>0</a:t>
            </a:r>
            <a:r>
              <a:rPr lang="tr-TR" altLang="zh-CN" spc="100" dirty="0">
                <a:solidFill>
                  <a:srgbClr val="00A2A6"/>
                </a:solidFill>
                <a:latin typeface="Impact" panose="020B0806030902050204" pitchFamily="34" charset="0"/>
                <a:cs typeface="Arial" panose="020B0604020202020204" pitchFamily="34" charset="0"/>
              </a:rPr>
              <a:t>2</a:t>
            </a:r>
            <a:endParaRPr lang="zh-CN" altLang="en-US" spc="100" dirty="0">
              <a:solidFill>
                <a:srgbClr val="00A2A6"/>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804597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0618" y="257869"/>
            <a:ext cx="8153914" cy="6902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altLang="zh-CN" sz="2400" b="1" dirty="0" smtClean="0">
                <a:latin typeface="Calibri Body"/>
              </a:rPr>
              <a:t>2- </a:t>
            </a:r>
            <a:r>
              <a:rPr lang="en-US" altLang="zh-CN" sz="2400" b="1" dirty="0" smtClean="0">
                <a:latin typeface="Calibri Body"/>
              </a:rPr>
              <a:t>1 Generate private &amp; public Keys</a:t>
            </a:r>
            <a:r>
              <a:rPr lang="tr-TR" altLang="zh-CN" sz="2400" b="1" dirty="0" smtClean="0">
                <a:latin typeface="Calibri Body"/>
              </a:rPr>
              <a:t/>
            </a:r>
            <a:br>
              <a:rPr lang="tr-TR" altLang="zh-CN" sz="2400" b="1" dirty="0" smtClean="0">
                <a:latin typeface="Calibri Body"/>
              </a:rPr>
            </a:br>
            <a:endParaRPr lang="zh-CN" altLang="en-US" sz="2400" b="1" dirty="0">
              <a:latin typeface="Calibri Body"/>
            </a:endParaRPr>
          </a:p>
        </p:txBody>
      </p:sp>
      <p:sp>
        <p:nvSpPr>
          <p:cNvPr id="4" name="Rectangle 3"/>
          <p:cNvSpPr/>
          <p:nvPr/>
        </p:nvSpPr>
        <p:spPr>
          <a:xfrm>
            <a:off x="405261" y="1920711"/>
            <a:ext cx="11247044" cy="1703030"/>
          </a:xfrm>
          <a:prstGeom prst="rect">
            <a:avLst/>
          </a:prstGeom>
        </p:spPr>
        <p:txBody>
          <a:bodyPr wrap="square">
            <a:spAutoFit/>
          </a:bodyPr>
          <a:lstStyle/>
          <a:p>
            <a:pPr defTabSz="914377">
              <a:lnSpc>
                <a:spcPct val="150000"/>
              </a:lnSpc>
            </a:pPr>
            <a:r>
              <a:rPr lang="en-US" altLang="zh-CN" dirty="0" smtClean="0">
                <a:latin typeface="Huawei Sans"/>
                <a:ea typeface="Arial Unicode MS" panose="020B0604020202020204" pitchFamily="34" charset="-122"/>
                <a:cs typeface="Arial" panose="020B0604020202020204" pitchFamily="34" charset="0"/>
              </a:rPr>
              <a:t>1. You have to download first  RSAUtils.zip  folder</a:t>
            </a:r>
            <a:endParaRPr lang="en-US" altLang="zh-CN" dirty="0">
              <a:latin typeface="Huawei Sans"/>
              <a:ea typeface="Arial Unicode MS" panose="020B0604020202020204" pitchFamily="34" charset="-122"/>
              <a:cs typeface="Arial" panose="020B0604020202020204" pitchFamily="34" charset="0"/>
            </a:endParaRPr>
          </a:p>
          <a:p>
            <a:pPr defTabSz="914377">
              <a:lnSpc>
                <a:spcPct val="150000"/>
              </a:lnSpc>
            </a:pPr>
            <a:r>
              <a:rPr lang="en-US" u="sng" dirty="0">
                <a:latin typeface="Huawei Sans"/>
                <a:hlinkClick r:id="rId2"/>
              </a:rPr>
              <a:t>https://</a:t>
            </a:r>
            <a:r>
              <a:rPr lang="en-US" u="sng" dirty="0" smtClean="0">
                <a:latin typeface="Huawei Sans"/>
                <a:hlinkClick r:id="rId2"/>
              </a:rPr>
              <a:t>developer.huawei.com/consumer/en/doc/development/HMS-Guides/wallet-preparations-scret</a:t>
            </a:r>
            <a:endParaRPr lang="en-US" altLang="zh-CN" dirty="0" smtClean="0">
              <a:solidFill>
                <a:schemeClr val="bg1"/>
              </a:solidFill>
              <a:latin typeface="Huawei Sans"/>
              <a:ea typeface="Arial Unicode MS" panose="020B0604020202020204" pitchFamily="34" charset="-122"/>
              <a:cs typeface="Arial" panose="020B0604020202020204" pitchFamily="34" charset="0"/>
            </a:endParaRPr>
          </a:p>
          <a:p>
            <a:pPr defTabSz="914377">
              <a:lnSpc>
                <a:spcPct val="150000"/>
              </a:lnSpc>
            </a:pPr>
            <a:r>
              <a:rPr lang="en-US" altLang="zh-CN" dirty="0" smtClean="0">
                <a:latin typeface="Huawei Sans"/>
                <a:ea typeface="Arial Unicode MS" panose="020B0604020202020204" pitchFamily="34" charset="-122"/>
                <a:cs typeface="Arial" panose="020B0604020202020204" pitchFamily="34" charset="0"/>
              </a:rPr>
              <a:t>2. Open RSA folder and double click start.bat file automatically private and public key has been generated in out folder</a:t>
            </a:r>
            <a:endParaRPr lang="en-US" altLang="zh-CN" dirty="0">
              <a:latin typeface="Huawei Sans"/>
              <a:ea typeface="Arial Unicode MS" panose="020B0604020202020204" pitchFamily="34" charset="-122"/>
              <a:cs typeface="Arial" panose="020B0604020202020204" pitchFamily="34" charset="0"/>
            </a:endParaRPr>
          </a:p>
        </p:txBody>
      </p:sp>
    </p:spTree>
    <p:extLst>
      <p:ext uri="{BB962C8B-B14F-4D97-AF65-F5344CB8AC3E}">
        <p14:creationId xmlns:p14="http://schemas.microsoft.com/office/powerpoint/2010/main" val="4030840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65392" y="227538"/>
            <a:ext cx="7422394" cy="6902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smtClean="0">
                <a:latin typeface="Calibri Body"/>
              </a:rPr>
              <a:t>2.2</a:t>
            </a:r>
            <a:r>
              <a:rPr lang="tr-TR" altLang="zh-CN" sz="2400" b="1" dirty="0" smtClean="0">
                <a:latin typeface="Calibri Body"/>
              </a:rPr>
              <a:t>- </a:t>
            </a:r>
            <a:r>
              <a:rPr lang="tr-TR" altLang="zh-CN" sz="2400" b="1" dirty="0">
                <a:latin typeface="Calibri Body"/>
              </a:rPr>
              <a:t>How can I </a:t>
            </a:r>
            <a:r>
              <a:rPr lang="en-US" altLang="zh-CN" sz="2400" b="1" dirty="0" smtClean="0">
                <a:latin typeface="Calibri Body"/>
              </a:rPr>
              <a:t>Config app in AGC</a:t>
            </a:r>
            <a:r>
              <a:rPr lang="tr-TR" altLang="zh-CN" sz="2400" b="1" dirty="0" smtClean="0">
                <a:latin typeface="Calibri Body"/>
              </a:rPr>
              <a:t>?</a:t>
            </a:r>
            <a:endParaRPr lang="zh-CN" altLang="en-US" sz="2400" dirty="0">
              <a:latin typeface="Calibri Body"/>
            </a:endParaRPr>
          </a:p>
        </p:txBody>
      </p:sp>
      <p:sp>
        <p:nvSpPr>
          <p:cNvPr id="7" name="Text Placeholder 2"/>
          <p:cNvSpPr txBox="1">
            <a:spLocks/>
          </p:cNvSpPr>
          <p:nvPr/>
        </p:nvSpPr>
        <p:spPr>
          <a:xfrm>
            <a:off x="529400" y="1082388"/>
            <a:ext cx="11040599" cy="1965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399"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defTabSz="914377">
              <a:lnSpc>
                <a:spcPct val="150000"/>
              </a:lnSpc>
              <a:buAutoNum type="arabicPeriod"/>
            </a:pPr>
            <a:r>
              <a:rPr lang="en-US" altLang="zh-CN" sz="1800" dirty="0" smtClean="0">
                <a:latin typeface="Huawei Sans"/>
                <a:ea typeface="Arial Unicode MS" panose="020B0604020202020204" pitchFamily="34" charset="-122"/>
                <a:cs typeface="Arial" panose="020B0604020202020204" pitchFamily="34" charset="0"/>
              </a:rPr>
              <a:t>Create Sample Demo application in android Studio</a:t>
            </a:r>
          </a:p>
          <a:p>
            <a:pPr marL="342900" indent="-342900" defTabSz="914377">
              <a:lnSpc>
                <a:spcPct val="150000"/>
              </a:lnSpc>
              <a:buAutoNum type="arabicPeriod"/>
            </a:pPr>
            <a:r>
              <a:rPr lang="en-US" altLang="zh-CN" sz="1800" dirty="0" smtClean="0">
                <a:latin typeface="Huawei Sans"/>
                <a:ea typeface="Arial Unicode MS" panose="020B0604020202020204" pitchFamily="34" charset="-122"/>
                <a:cs typeface="Arial" panose="020B0604020202020204" pitchFamily="34" charset="0"/>
              </a:rPr>
              <a:t>Open AppGallery Connect create new  Project</a:t>
            </a:r>
          </a:p>
          <a:p>
            <a:pPr marL="342900" indent="-342900" defTabSz="914377">
              <a:lnSpc>
                <a:spcPct val="150000"/>
              </a:lnSpc>
              <a:buAutoNum type="arabicPeriod"/>
            </a:pPr>
            <a:r>
              <a:rPr lang="en-US" altLang="zh-CN" sz="1800" dirty="0" smtClean="0">
                <a:latin typeface="Huawei Sans"/>
                <a:ea typeface="Arial Unicode MS" panose="020B0604020202020204" pitchFamily="34" charset="-122"/>
                <a:cs typeface="Arial" panose="020B0604020202020204" pitchFamily="34" charset="0"/>
              </a:rPr>
              <a:t>Enable Wallet kit API Service </a:t>
            </a:r>
          </a:p>
          <a:p>
            <a:pPr marL="342900" indent="-342900" defTabSz="914377">
              <a:lnSpc>
                <a:spcPct val="150000"/>
              </a:lnSpc>
              <a:buAutoNum type="arabicPeriod"/>
            </a:pPr>
            <a:r>
              <a:rPr lang="en-US" altLang="zh-CN" sz="1800" dirty="0" smtClean="0">
                <a:latin typeface="Huawei Sans"/>
                <a:ea typeface="Arial Unicode MS" panose="020B0604020202020204" pitchFamily="34" charset="-122"/>
                <a:cs typeface="Arial" panose="020B0604020202020204" pitchFamily="34" charset="0"/>
              </a:rPr>
              <a:t>Register wallet kit in AGC</a:t>
            </a:r>
            <a:endParaRPr lang="en-US" altLang="zh-CN" sz="1800" dirty="0">
              <a:latin typeface="Huawei Sans"/>
              <a:ea typeface="Arial Unicode MS" panose="020B0604020202020204" pitchFamily="34" charset="-122"/>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733213" y="3427989"/>
            <a:ext cx="8424536" cy="1476236"/>
          </a:xfrm>
          <a:prstGeom prst="rect">
            <a:avLst/>
          </a:prstGeom>
        </p:spPr>
        <p:style>
          <a:lnRef idx="2">
            <a:schemeClr val="accent2">
              <a:shade val="50000"/>
            </a:schemeClr>
          </a:lnRef>
          <a:fillRef idx="1">
            <a:schemeClr val="accent2"/>
          </a:fillRef>
          <a:effectRef idx="0">
            <a:schemeClr val="accent2"/>
          </a:effectRef>
          <a:fontRef idx="minor">
            <a:schemeClr val="lt1"/>
          </a:fontRef>
        </p:style>
      </p:pic>
    </p:spTree>
    <p:extLst>
      <p:ext uri="{BB962C8B-B14F-4D97-AF65-F5344CB8AC3E}">
        <p14:creationId xmlns:p14="http://schemas.microsoft.com/office/powerpoint/2010/main" val="776539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65392" y="227538"/>
            <a:ext cx="7422394" cy="6902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smtClean="0">
                <a:latin typeface="Calibri Body"/>
              </a:rPr>
              <a:t>2.3 – How to add Pass type template in AGC</a:t>
            </a:r>
            <a:endParaRPr lang="zh-CN" altLang="en-US" sz="2400" dirty="0">
              <a:latin typeface="Calibri Body"/>
            </a:endParaRPr>
          </a:p>
        </p:txBody>
      </p:sp>
      <p:sp>
        <p:nvSpPr>
          <p:cNvPr id="8" name="Rectangle 7"/>
          <p:cNvSpPr/>
          <p:nvPr/>
        </p:nvSpPr>
        <p:spPr>
          <a:xfrm>
            <a:off x="474916" y="1702175"/>
            <a:ext cx="5083443" cy="1294072"/>
          </a:xfrm>
          <a:prstGeom prst="rect">
            <a:avLst/>
          </a:prstGeom>
        </p:spPr>
        <p:txBody>
          <a:bodyPr wrap="none">
            <a:spAutoFit/>
          </a:bodyPr>
          <a:lstStyle/>
          <a:p>
            <a:pPr marL="342900" indent="-342900" defTabSz="914377">
              <a:lnSpc>
                <a:spcPct val="150000"/>
              </a:lnSpc>
              <a:buAutoNum type="arabicPeriod"/>
            </a:pPr>
            <a:r>
              <a:rPr lang="en-US" altLang="zh-CN" dirty="0">
                <a:latin typeface="Huawei Sans"/>
                <a:ea typeface="Arial Unicode MS" panose="020B0604020202020204" pitchFamily="34" charset="-122"/>
                <a:cs typeface="Arial" panose="020B0604020202020204" pitchFamily="34" charset="0"/>
              </a:rPr>
              <a:t>Select your project in AppGalley Connect</a:t>
            </a:r>
          </a:p>
          <a:p>
            <a:pPr marL="342900" indent="-342900" defTabSz="914377">
              <a:lnSpc>
                <a:spcPct val="150000"/>
              </a:lnSpc>
              <a:buAutoNum type="arabicPeriod"/>
            </a:pPr>
            <a:r>
              <a:rPr lang="en-US" altLang="zh-CN" dirty="0">
                <a:latin typeface="Huawei Sans"/>
                <a:ea typeface="Arial Unicode MS" panose="020B0604020202020204" pitchFamily="34" charset="-122"/>
                <a:cs typeface="Arial" panose="020B0604020202020204" pitchFamily="34" charset="0"/>
              </a:rPr>
              <a:t>Go to Develop tab select Earning click wallet</a:t>
            </a:r>
          </a:p>
          <a:p>
            <a:pPr marL="342900" indent="-342900" defTabSz="914377">
              <a:lnSpc>
                <a:spcPct val="150000"/>
              </a:lnSpc>
              <a:buAutoNum type="arabicPeriod"/>
            </a:pPr>
            <a:r>
              <a:rPr lang="en-US" altLang="zh-CN" dirty="0">
                <a:latin typeface="Huawei Sans"/>
                <a:ea typeface="Arial Unicode MS" panose="020B0604020202020204" pitchFamily="34" charset="-122"/>
                <a:cs typeface="Arial" panose="020B0604020202020204" pitchFamily="34" charset="0"/>
              </a:rPr>
              <a:t>Apply Wallet kit</a:t>
            </a:r>
            <a:endParaRPr lang="zh-CN" altLang="en-US" dirty="0">
              <a:latin typeface="Huawei Sans"/>
            </a:endParaRPr>
          </a:p>
        </p:txBody>
      </p:sp>
      <p:pic>
        <p:nvPicPr>
          <p:cNvPr id="9" name="Picture 8"/>
          <p:cNvPicPr>
            <a:picLocks noChangeAspect="1"/>
          </p:cNvPicPr>
          <p:nvPr/>
        </p:nvPicPr>
        <p:blipFill>
          <a:blip r:embed="rId2"/>
          <a:stretch>
            <a:fillRect/>
          </a:stretch>
        </p:blipFill>
        <p:spPr>
          <a:xfrm>
            <a:off x="1522217" y="3401074"/>
            <a:ext cx="7272718" cy="2538028"/>
          </a:xfrm>
          <a:prstGeom prst="rect">
            <a:avLst/>
          </a:prstGeom>
        </p:spPr>
        <p:style>
          <a:lnRef idx="2">
            <a:schemeClr val="accent2">
              <a:shade val="50000"/>
            </a:schemeClr>
          </a:lnRef>
          <a:fillRef idx="1">
            <a:schemeClr val="accent2"/>
          </a:fillRef>
          <a:effectRef idx="0">
            <a:schemeClr val="accent2"/>
          </a:effectRef>
          <a:fontRef idx="minor">
            <a:schemeClr val="lt1"/>
          </a:fontRef>
        </p:style>
      </p:pic>
    </p:spTree>
    <p:extLst>
      <p:ext uri="{BB962C8B-B14F-4D97-AF65-F5344CB8AC3E}">
        <p14:creationId xmlns:p14="http://schemas.microsoft.com/office/powerpoint/2010/main" val="3499384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íšlíḑê"/>
          <p:cNvSpPr txBox="1">
            <a:spLocks/>
          </p:cNvSpPr>
          <p:nvPr/>
        </p:nvSpPr>
        <p:spPr>
          <a:xfrm>
            <a:off x="7560754" y="2837889"/>
            <a:ext cx="4381310" cy="8953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solidFill>
                  <a:schemeClr val="tx1">
                    <a:lumMod val="75000"/>
                    <a:lumOff val="25000"/>
                  </a:schemeClr>
                </a:solidFill>
                <a:latin typeface="Huawei Sans" panose="020C0503030203020204" pitchFamily="34" charset="0"/>
                <a:cs typeface="Huawei Sans" panose="020C0503030203020204" pitchFamily="34" charset="0"/>
              </a:rPr>
              <a:t>Server Side Integration</a:t>
            </a:r>
            <a:endParaRPr lang="en-US" altLang="zh-CN" sz="2400" dirty="0">
              <a:solidFill>
                <a:schemeClr val="tx1">
                  <a:lumMod val="75000"/>
                  <a:lumOff val="25000"/>
                </a:schemeClr>
              </a:solidFill>
              <a:latin typeface="Huawei Sans" panose="020C0503030203020204" pitchFamily="34" charset="0"/>
              <a:cs typeface="Huawei Sans" panose="020C0503030203020204" pitchFamily="34" charset="0"/>
            </a:endParaRPr>
          </a:p>
        </p:txBody>
      </p:sp>
      <p:sp>
        <p:nvSpPr>
          <p:cNvPr id="6" name="í$ľïdê"/>
          <p:cNvSpPr txBox="1">
            <a:spLocks/>
          </p:cNvSpPr>
          <p:nvPr/>
        </p:nvSpPr>
        <p:spPr>
          <a:xfrm>
            <a:off x="7560754" y="3605223"/>
            <a:ext cx="3387725" cy="7160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400" dirty="0" smtClean="0">
                <a:solidFill>
                  <a:schemeClr val="tx1">
                    <a:lumMod val="75000"/>
                    <a:lumOff val="25000"/>
                  </a:schemeClr>
                </a:solidFill>
                <a:latin typeface="Huawei Sans" panose="020C0503030203020204"/>
                <a:cs typeface="Huawei Sans" panose="020C0503030203020204" pitchFamily="34" charset="0"/>
              </a:rPr>
              <a:t>1. What are all software requires</a:t>
            </a:r>
          </a:p>
          <a:p>
            <a:pPr marL="0" indent="0">
              <a:buNone/>
            </a:pPr>
            <a:r>
              <a:rPr lang="en-US" altLang="zh-CN" sz="1400" dirty="0" smtClean="0">
                <a:solidFill>
                  <a:schemeClr val="tx1">
                    <a:lumMod val="75000"/>
                    <a:lumOff val="25000"/>
                  </a:schemeClr>
                </a:solidFill>
                <a:latin typeface="Huawei Sans" panose="020C0503030203020204"/>
                <a:cs typeface="Huawei Sans" panose="020C0503030203020204" pitchFamily="34" charset="0"/>
              </a:rPr>
              <a:t>2. Code Sample </a:t>
            </a:r>
            <a:endParaRPr lang="en-US" altLang="zh-CN" sz="1400" dirty="0">
              <a:solidFill>
                <a:schemeClr val="tx1">
                  <a:lumMod val="75000"/>
                  <a:lumOff val="25000"/>
                </a:schemeClr>
              </a:solidFill>
              <a:latin typeface="Huawei Sans" panose="020C0503030203020204"/>
              <a:cs typeface="Huawei Sans" panose="020C0503030203020204" pitchFamily="34" charset="0"/>
            </a:endParaRPr>
          </a:p>
        </p:txBody>
      </p:sp>
      <p:sp>
        <p:nvSpPr>
          <p:cNvPr id="7" name="iṥḻîḋe">
            <a:extLst>
              <a:ext uri="{FF2B5EF4-FFF2-40B4-BE49-F238E27FC236}">
                <a16:creationId xmlns:a16="http://schemas.microsoft.com/office/drawing/2014/main" xmlns="" id="{04F69230-F3A6-4586-9371-A858F4763E9F}"/>
              </a:ext>
            </a:extLst>
          </p:cNvPr>
          <p:cNvSpPr txBox="1"/>
          <p:nvPr/>
        </p:nvSpPr>
        <p:spPr>
          <a:xfrm>
            <a:off x="5851725" y="2334637"/>
            <a:ext cx="1414835" cy="1172040"/>
          </a:xfrm>
          <a:prstGeom prst="rect">
            <a:avLst/>
          </a:prstGeom>
          <a:noFill/>
          <a:ln w="117475">
            <a:noFill/>
          </a:ln>
        </p:spPr>
        <p:txBody>
          <a:bodyPr wrap="none" rtlCol="0">
            <a:prstTxWarp prst="textPlain">
              <a:avLst/>
            </a:prstTxWarp>
            <a:spAutoFit/>
          </a:bodyPr>
          <a:lstStyle/>
          <a:p>
            <a:r>
              <a:rPr lang="en-US" altLang="zh-CN" spc="100" dirty="0">
                <a:solidFill>
                  <a:srgbClr val="00A2A6"/>
                </a:solidFill>
                <a:latin typeface="Impact" panose="020B0806030902050204" pitchFamily="34" charset="0"/>
                <a:cs typeface="Arial" panose="020B0604020202020204" pitchFamily="34" charset="0"/>
              </a:rPr>
              <a:t>/</a:t>
            </a:r>
            <a:r>
              <a:rPr lang="en-US" altLang="zh-CN" sz="100" spc="100" dirty="0">
                <a:solidFill>
                  <a:srgbClr val="00A2A6"/>
                </a:solidFill>
                <a:latin typeface="Impact" panose="020B0806030902050204" pitchFamily="34" charset="0"/>
                <a:cs typeface="Arial" panose="020B0604020202020204" pitchFamily="34" charset="0"/>
              </a:rPr>
              <a:t> </a:t>
            </a:r>
            <a:r>
              <a:rPr lang="en-US" altLang="zh-CN" spc="100" dirty="0">
                <a:solidFill>
                  <a:srgbClr val="00A2A6"/>
                </a:solidFill>
                <a:latin typeface="Impact" panose="020B0806030902050204" pitchFamily="34" charset="0"/>
                <a:cs typeface="Arial" panose="020B0604020202020204" pitchFamily="34" charset="0"/>
              </a:rPr>
              <a:t>0</a:t>
            </a:r>
            <a:r>
              <a:rPr lang="tr-TR" altLang="zh-CN" spc="100" dirty="0">
                <a:solidFill>
                  <a:srgbClr val="00A2A6"/>
                </a:solidFill>
                <a:latin typeface="Impact" panose="020B0806030902050204" pitchFamily="34" charset="0"/>
                <a:cs typeface="Arial" panose="020B0604020202020204" pitchFamily="34" charset="0"/>
              </a:rPr>
              <a:t>3</a:t>
            </a:r>
            <a:endParaRPr lang="zh-CN" altLang="en-US" spc="100" dirty="0">
              <a:solidFill>
                <a:srgbClr val="00A2A6"/>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893512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封面页 Cover ">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人物介绍 Resu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目录页 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 Sec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内容页 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结束页 En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39113862D057C49B038ADA3771A342F" ma:contentTypeVersion="6" ma:contentTypeDescription="Create a new document." ma:contentTypeScope="" ma:versionID="c2c9a2f69c00156fd62adf2d7debb5d2">
  <xsd:schema xmlns:xsd="http://www.w3.org/2001/XMLSchema" xmlns:xs="http://www.w3.org/2001/XMLSchema" xmlns:p="http://schemas.microsoft.com/office/2006/metadata/properties" xmlns:ns1="http://schemas.microsoft.com/sharepoint/v3" xmlns:ns2="93d0d9de-bbbb-4fe3-af09-acdca99fd07d" targetNamespace="http://schemas.microsoft.com/office/2006/metadata/properties" ma:root="true" ma:fieldsID="792f82a9977187411f506c393914e966" ns1:_="" ns2:_="">
    <xsd:import namespace="http://schemas.microsoft.com/sharepoint/v3"/>
    <xsd:import namespace="93d0d9de-bbbb-4fe3-af09-acdca99fd07d"/>
    <xsd:element name="properties">
      <xsd:complexType>
        <xsd:sequence>
          <xsd:element name="documentManagement">
            <xsd:complexType>
              <xsd:all>
                <xsd:element ref="ns1:_dlc_Exempt"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8"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3d0d9de-bbbb-4fe3-af09-acdca99fd07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FE4567-8E06-41F1-8009-E3CCC6EFEB0E}">
  <ds:schemaRefs>
    <ds:schemaRef ds:uri="93d0d9de-bbbb-4fe3-af09-acdca99fd07d"/>
    <ds:schemaRef ds:uri="http://schemas.microsoft.com/office/infopath/2007/PartnerControls"/>
    <ds:schemaRef ds:uri="http://purl.org/dc/elements/1.1/"/>
    <ds:schemaRef ds:uri="http://www.w3.org/XML/1998/namespace"/>
    <ds:schemaRef ds:uri="http://purl.org/dc/dcmitype/"/>
    <ds:schemaRef ds:uri="http://schemas.microsoft.com/office/2006/documentManagement/types"/>
    <ds:schemaRef ds:uri="http://schemas.openxmlformats.org/package/2006/metadata/core-properties"/>
    <ds:schemaRef ds:uri="http://schemas.microsoft.com/sharepoint/v3"/>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A06B74AB-F29D-4BCA-A460-261F8A68ACD4}">
  <ds:schemaRefs>
    <ds:schemaRef ds:uri="http://schemas.microsoft.com/sharepoint/v3/contenttype/forms"/>
  </ds:schemaRefs>
</ds:datastoreItem>
</file>

<file path=customXml/itemProps3.xml><?xml version="1.0" encoding="utf-8"?>
<ds:datastoreItem xmlns:ds="http://schemas.openxmlformats.org/officeDocument/2006/customXml" ds:itemID="{47578149-5931-454D-AC0A-D6058BC525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3d0d9de-bbbb-4fe3-af09-acdca99fd0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4701</TotalTime>
  <Words>814</Words>
  <Application>Microsoft Office PowerPoint</Application>
  <PresentationFormat>Widescreen</PresentationFormat>
  <Paragraphs>116</Paragraphs>
  <Slides>27</Slides>
  <Notes>0</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27</vt:i4>
      </vt:variant>
    </vt:vector>
  </HeadingPairs>
  <TitlesOfParts>
    <vt:vector size="41" baseType="lpstr">
      <vt:lpstr>Arial Unicode MS</vt:lpstr>
      <vt:lpstr>SimSun</vt:lpstr>
      <vt:lpstr>Arial</vt:lpstr>
      <vt:lpstr>Calibri</vt:lpstr>
      <vt:lpstr>Calibri Body</vt:lpstr>
      <vt:lpstr>Huawei Sans</vt:lpstr>
      <vt:lpstr>Impact</vt:lpstr>
      <vt:lpstr>封面页 Cover </vt:lpstr>
      <vt:lpstr>人物介绍 Resume</vt:lpstr>
      <vt:lpstr>目录页 Content</vt:lpstr>
      <vt:lpstr>1_自定义设计方案</vt:lpstr>
      <vt:lpstr>章节页 Section</vt:lpstr>
      <vt:lpstr>内容页 Content</vt:lpstr>
      <vt:lpstr>结束页 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hongweiru</dc:creator>
  <cp:lastModifiedBy>Sujith E</cp:lastModifiedBy>
  <cp:revision>229</cp:revision>
  <dcterms:created xsi:type="dcterms:W3CDTF">2020-04-28T07:16:16Z</dcterms:created>
  <dcterms:modified xsi:type="dcterms:W3CDTF">2020-06-04T11:20:05Z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(3)jDbPUiU+ILY0QSsgkDJgz2vIOPwGFIIVAEsTERjavNemLr6OQxdAyKWugBIQx4ApqUUg6LeH
UNHSTR8x1/Gp2AAnc9l3s0+oPxCaOsFnIv0av5yObxmQKxHwXrSfdbCbFUKghLtcJykD/1W1
i1Fz+HaaaC1COassGre6w/Onw6aT8wx5lnfaV5ANm8OWxvA/T7vDjwmLjWwDjfNI0KQ+7UmO
SEq+gTqBu8B/Cbnh35</vt:lpwstr>
  </property>
  <property fmtid="{D5CDD505-2E9C-101B-9397-08002B2CF9AE}" pid="3" name="_2015_ms_pID_7253431">
    <vt:lpwstr>jXSDy+Ubk3dKfml52bRqEPBfzy7Px9BOU4AzxfPl2zW/EMZcoeuiXu
C1ihvH9mzI9EW6HDGPYrRLpylGet+d9SI31PdMek2nCN/Gww4Qy4pOYEY4aIvfrSvAJ4Qxpt
PZ34R66+r4hYX4ZaFLDa29Wx7/Loz/tNH8+WVLBvDg1mMU5vsdqq8stDrHj6uI7KHj+C82vY
htWxIFszfZccQGQEEif0YY7ckoBaQ8TqQkeH</vt:lpwstr>
  </property>
  <property fmtid="{D5CDD505-2E9C-101B-9397-08002B2CF9AE}" pid="4" name="_2015_ms_pID_7253432">
    <vt:lpwstr>6A==</vt:lpwstr>
  </property>
  <property fmtid="{D5CDD505-2E9C-101B-9397-08002B2CF9AE}" pid="5" name="ContentTypeId">
    <vt:lpwstr>0x010100939113862D057C49B038ADA3771A342F</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1590742559</vt:lpwstr>
  </property>
</Properties>
</file>