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5" r:id="rId1"/>
  </p:sldMasterIdLst>
  <p:notesMasterIdLst>
    <p:notesMasterId r:id="rId59"/>
  </p:notesMasterIdLst>
  <p:sldIdLst>
    <p:sldId id="260" r:id="rId2"/>
    <p:sldId id="424" r:id="rId3"/>
    <p:sldId id="262" r:id="rId4"/>
    <p:sldId id="269" r:id="rId5"/>
    <p:sldId id="261" r:id="rId6"/>
    <p:sldId id="304" r:id="rId7"/>
    <p:sldId id="366" r:id="rId8"/>
    <p:sldId id="367" r:id="rId9"/>
    <p:sldId id="368" r:id="rId10"/>
    <p:sldId id="409" r:id="rId11"/>
    <p:sldId id="370" r:id="rId12"/>
    <p:sldId id="371" r:id="rId13"/>
    <p:sldId id="437" r:id="rId14"/>
    <p:sldId id="372" r:id="rId15"/>
    <p:sldId id="380" r:id="rId16"/>
    <p:sldId id="443" r:id="rId17"/>
    <p:sldId id="373" r:id="rId18"/>
    <p:sldId id="382" r:id="rId19"/>
    <p:sldId id="440" r:id="rId20"/>
    <p:sldId id="375" r:id="rId21"/>
    <p:sldId id="377" r:id="rId22"/>
    <p:sldId id="388" r:id="rId23"/>
    <p:sldId id="376" r:id="rId24"/>
    <p:sldId id="441" r:id="rId25"/>
    <p:sldId id="378" r:id="rId26"/>
    <p:sldId id="383" r:id="rId27"/>
    <p:sldId id="413" r:id="rId28"/>
    <p:sldId id="386" r:id="rId29"/>
    <p:sldId id="442" r:id="rId30"/>
    <p:sldId id="379" r:id="rId31"/>
    <p:sldId id="385" r:id="rId32"/>
    <p:sldId id="444" r:id="rId33"/>
    <p:sldId id="392" r:id="rId34"/>
    <p:sldId id="450" r:id="rId35"/>
    <p:sldId id="393" r:id="rId36"/>
    <p:sldId id="394" r:id="rId37"/>
    <p:sldId id="396" r:id="rId38"/>
    <p:sldId id="451" r:id="rId39"/>
    <p:sldId id="398" r:id="rId40"/>
    <p:sldId id="395" r:id="rId41"/>
    <p:sldId id="397" r:id="rId42"/>
    <p:sldId id="399" r:id="rId43"/>
    <p:sldId id="400" r:id="rId44"/>
    <p:sldId id="452" r:id="rId45"/>
    <p:sldId id="401" r:id="rId46"/>
    <p:sldId id="402" r:id="rId47"/>
    <p:sldId id="403" r:id="rId48"/>
    <p:sldId id="453" r:id="rId49"/>
    <p:sldId id="404" r:id="rId50"/>
    <p:sldId id="406" r:id="rId51"/>
    <p:sldId id="405" r:id="rId52"/>
    <p:sldId id="454" r:id="rId53"/>
    <p:sldId id="408" r:id="rId54"/>
    <p:sldId id="419" r:id="rId55"/>
    <p:sldId id="416" r:id="rId56"/>
    <p:sldId id="308" r:id="rId57"/>
    <p:sldId id="436" r:id="rId58"/>
  </p:sldIdLst>
  <p:sldSz cx="12192000" cy="6858000"/>
  <p:notesSz cx="6858000" cy="9144000"/>
  <p:defaultText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FF"/>
    <a:srgbClr val="00C6FF"/>
    <a:srgbClr val="1CB5E0"/>
    <a:srgbClr val="000046"/>
    <a:srgbClr val="00F7FF"/>
    <a:srgbClr val="0A4671"/>
    <a:srgbClr val="114F9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5131" autoAdjust="0"/>
  </p:normalViewPr>
  <p:slideViewPr>
    <p:cSldViewPr snapToGrid="0">
      <p:cViewPr varScale="1">
        <p:scale>
          <a:sx n="67" d="100"/>
          <a:sy n="67" d="100"/>
        </p:scale>
        <p:origin x="644" y="4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2709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01B713-64C2-0949-8ADC-A04FFD1F6467}" type="datetimeFigureOut">
              <a:rPr lang="en-VN" smtClean="0"/>
              <a:t>12/07/2023</a:t>
            </a:fld>
            <a:endParaRPr lang="en-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19F204-C7F4-F140-967F-D2FA889DA617}" type="slidenum">
              <a:rPr lang="en-VN" smtClean="0"/>
              <a:t>‹#›</a:t>
            </a:fld>
            <a:endParaRPr lang="en-VN"/>
          </a:p>
        </p:txBody>
      </p:sp>
    </p:spTree>
    <p:extLst>
      <p:ext uri="{BB962C8B-B14F-4D97-AF65-F5344CB8AC3E}">
        <p14:creationId xmlns:p14="http://schemas.microsoft.com/office/powerpoint/2010/main" val="2989964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Chỉ</a:t>
            </a:r>
            <a:r>
              <a:rPr lang="en-US" dirty="0"/>
              <a:t> </a:t>
            </a:r>
            <a:r>
              <a:rPr lang="en-US" dirty="0" err="1"/>
              <a:t>nhân</a:t>
            </a:r>
            <a:r>
              <a:rPr lang="en-US" dirty="0"/>
              <a:t> Linux </a:t>
            </a:r>
            <a:r>
              <a:rPr lang="en-US" dirty="0" err="1"/>
              <a:t>là</a:t>
            </a:r>
            <a:r>
              <a:rPr lang="en-US" dirty="0"/>
              <a:t> </a:t>
            </a:r>
            <a:r>
              <a:rPr lang="en-US" dirty="0" err="1"/>
              <a:t>không</a:t>
            </a:r>
            <a:r>
              <a:rPr lang="en-US" dirty="0"/>
              <a:t> </a:t>
            </a:r>
            <a:r>
              <a:rPr lang="en-US" dirty="0" err="1"/>
              <a:t>đủ</a:t>
            </a:r>
            <a:r>
              <a:rPr lang="en-US" dirty="0"/>
              <a:t> </a:t>
            </a:r>
            <a:r>
              <a:rPr lang="en-US" dirty="0" err="1"/>
              <a:t>để</a:t>
            </a:r>
            <a:r>
              <a:rPr lang="en-US" dirty="0"/>
              <a:t> </a:t>
            </a:r>
            <a:r>
              <a:rPr lang="en-US" dirty="0" err="1"/>
              <a:t>tạo</a:t>
            </a:r>
            <a:r>
              <a:rPr lang="en-US" dirty="0"/>
              <a:t> </a:t>
            </a:r>
            <a:r>
              <a:rPr lang="en-US" dirty="0" err="1"/>
              <a:t>nên</a:t>
            </a:r>
            <a:r>
              <a:rPr lang="en-US" dirty="0"/>
              <a:t> </a:t>
            </a:r>
            <a:r>
              <a:rPr lang="en-US" dirty="0" err="1"/>
              <a:t>một</a:t>
            </a:r>
            <a:r>
              <a:rPr lang="en-US" dirty="0"/>
              <a:t> </a:t>
            </a:r>
            <a:r>
              <a:rPr lang="en-US" dirty="0" err="1"/>
              <a:t>hệ</a:t>
            </a:r>
            <a:r>
              <a:rPr lang="en-US" dirty="0"/>
              <a:t> </a:t>
            </a:r>
            <a:r>
              <a:rPr lang="en-US" dirty="0" err="1"/>
              <a:t>điều</a:t>
            </a:r>
            <a:r>
              <a:rPr lang="en-US" dirty="0"/>
              <a:t> </a:t>
            </a:r>
            <a:r>
              <a:rPr lang="en-US" dirty="0" err="1"/>
              <a:t>hành</a:t>
            </a:r>
            <a:r>
              <a:rPr lang="en-US" dirty="0"/>
              <a:t> </a:t>
            </a:r>
            <a:r>
              <a:rPr lang="en-US" dirty="0" err="1"/>
              <a:t>đầy</a:t>
            </a:r>
            <a:r>
              <a:rPr lang="en-US" dirty="0"/>
              <a:t> </a:t>
            </a:r>
            <a:r>
              <a:rPr lang="en-US" dirty="0" err="1"/>
              <a:t>đủ</a:t>
            </a:r>
            <a:r>
              <a:rPr lang="en-US" dirty="0"/>
              <a:t>, </a:t>
            </a:r>
            <a:r>
              <a:rPr lang="en-US" dirty="0" err="1"/>
              <a:t>chúng</a:t>
            </a:r>
            <a:r>
              <a:rPr lang="en-US" dirty="0"/>
              <a:t> ta </a:t>
            </a:r>
            <a:r>
              <a:rPr lang="en-US" dirty="0" err="1"/>
              <a:t>cần</a:t>
            </a:r>
            <a:r>
              <a:rPr lang="en-US" dirty="0"/>
              <a:t> </a:t>
            </a:r>
            <a:r>
              <a:rPr lang="en-US" dirty="0" err="1"/>
              <a:t>thêm</a:t>
            </a:r>
            <a:r>
              <a:rPr lang="en-US" dirty="0"/>
              <a:t> </a:t>
            </a:r>
            <a:r>
              <a:rPr lang="en-US" dirty="0" err="1"/>
              <a:t>một</a:t>
            </a:r>
            <a:r>
              <a:rPr lang="en-US" dirty="0"/>
              <a:t> </a:t>
            </a:r>
            <a:r>
              <a:rPr lang="en-US" dirty="0" err="1"/>
              <a:t>số</a:t>
            </a:r>
            <a:r>
              <a:rPr lang="en-US" dirty="0"/>
              <a:t> </a:t>
            </a:r>
            <a:r>
              <a:rPr lang="en-US" dirty="0" err="1"/>
              <a:t>thành</a:t>
            </a:r>
            <a:r>
              <a:rPr lang="en-US" dirty="0"/>
              <a:t> </a:t>
            </a:r>
            <a:r>
              <a:rPr lang="en-US" dirty="0" err="1"/>
              <a:t>phần</a:t>
            </a:r>
            <a:r>
              <a:rPr lang="en-US" dirty="0"/>
              <a:t> </a:t>
            </a:r>
            <a:r>
              <a:rPr lang="en-US" dirty="0" err="1"/>
              <a:t>khác</a:t>
            </a:r>
            <a:r>
              <a:rPr lang="en-US" dirty="0"/>
              <a:t> =&gt; </a:t>
            </a:r>
            <a:r>
              <a:rPr lang="en-US" dirty="0" err="1"/>
              <a:t>cần</a:t>
            </a:r>
            <a:r>
              <a:rPr lang="en-US" dirty="0"/>
              <a:t> </a:t>
            </a:r>
            <a:r>
              <a:rPr lang="en-US" dirty="0" err="1"/>
              <a:t>hiểu</a:t>
            </a:r>
            <a:r>
              <a:rPr lang="en-US" dirty="0"/>
              <a:t> </a:t>
            </a:r>
            <a:r>
              <a:rPr lang="en-US" dirty="0" err="1"/>
              <a:t>rõ</a:t>
            </a:r>
            <a:r>
              <a:rPr lang="en-US" dirty="0"/>
              <a:t> </a:t>
            </a:r>
            <a:r>
              <a:rPr lang="en-US" dirty="0" err="1"/>
              <a:t>sự</a:t>
            </a:r>
            <a:r>
              <a:rPr lang="en-US" dirty="0"/>
              <a:t> </a:t>
            </a:r>
            <a:r>
              <a:rPr lang="en-US" dirty="0" err="1"/>
              <a:t>khác</a:t>
            </a:r>
            <a:r>
              <a:rPr lang="en-US" dirty="0"/>
              <a:t> </a:t>
            </a:r>
            <a:r>
              <a:rPr lang="en-US" dirty="0" err="1"/>
              <a:t>biệt</a:t>
            </a:r>
            <a:r>
              <a:rPr lang="en-US" dirty="0"/>
              <a:t> </a:t>
            </a:r>
            <a:r>
              <a:rPr lang="en-US" dirty="0" err="1"/>
              <a:t>giữa</a:t>
            </a:r>
            <a:r>
              <a:rPr lang="en-US" dirty="0"/>
              <a:t> </a:t>
            </a:r>
            <a:r>
              <a:rPr lang="en-US" dirty="0" err="1"/>
              <a:t>nhân</a:t>
            </a:r>
            <a:r>
              <a:rPr lang="en-US" dirty="0"/>
              <a:t> Linux </a:t>
            </a:r>
            <a:r>
              <a:rPr lang="en-US" dirty="0" err="1"/>
              <a:t>và</a:t>
            </a:r>
            <a:r>
              <a:rPr lang="en-US" dirty="0"/>
              <a:t> </a:t>
            </a:r>
            <a:r>
              <a:rPr lang="en-US" dirty="0" err="1"/>
              <a:t>hệ</a:t>
            </a:r>
            <a:r>
              <a:rPr lang="en-US" dirty="0"/>
              <a:t> </a:t>
            </a:r>
            <a:r>
              <a:rPr lang="en-US" dirty="0" err="1"/>
              <a:t>thống</a:t>
            </a:r>
            <a:r>
              <a:rPr lang="en-US" dirty="0"/>
              <a:t> Linux. </a:t>
            </a:r>
          </a:p>
          <a:p>
            <a:r>
              <a:rPr lang="en-US" dirty="0" err="1"/>
              <a:t>Hệ</a:t>
            </a:r>
            <a:r>
              <a:rPr lang="en-US" dirty="0"/>
              <a:t> </a:t>
            </a:r>
            <a:r>
              <a:rPr lang="en-US" dirty="0" err="1"/>
              <a:t>thống</a:t>
            </a:r>
            <a:r>
              <a:rPr lang="en-US" dirty="0"/>
              <a:t> Linux </a:t>
            </a:r>
            <a:r>
              <a:rPr lang="en-US" dirty="0" err="1"/>
              <a:t>là</a:t>
            </a:r>
            <a:r>
              <a:rPr lang="en-US" dirty="0"/>
              <a:t> </a:t>
            </a:r>
            <a:r>
              <a:rPr lang="en-US" dirty="0" err="1"/>
              <a:t>một</a:t>
            </a:r>
            <a:r>
              <a:rPr lang="en-US" dirty="0"/>
              <a:t> </a:t>
            </a:r>
            <a:r>
              <a:rPr lang="en-US" dirty="0" err="1"/>
              <a:t>môi</a:t>
            </a:r>
            <a:r>
              <a:rPr lang="en-US" dirty="0"/>
              <a:t> </a:t>
            </a:r>
            <a:r>
              <a:rPr lang="en-US" dirty="0" err="1"/>
              <a:t>trường</a:t>
            </a:r>
            <a:r>
              <a:rPr lang="en-US" dirty="0"/>
              <a:t> </a:t>
            </a:r>
            <a:r>
              <a:rPr lang="en-US" dirty="0" err="1"/>
              <a:t>tiêu</a:t>
            </a:r>
            <a:r>
              <a:rPr lang="en-US" dirty="0"/>
              <a:t> </a:t>
            </a:r>
            <a:r>
              <a:rPr lang="en-US" dirty="0" err="1"/>
              <a:t>chuẩn</a:t>
            </a:r>
            <a:r>
              <a:rPr lang="en-US" dirty="0"/>
              <a:t> </a:t>
            </a:r>
            <a:r>
              <a:rPr lang="en-US" dirty="0" err="1"/>
              <a:t>cho</a:t>
            </a:r>
            <a:r>
              <a:rPr lang="en-US" dirty="0"/>
              <a:t> </a:t>
            </a:r>
            <a:r>
              <a:rPr lang="en-US" dirty="0" err="1"/>
              <a:t>các</a:t>
            </a:r>
            <a:r>
              <a:rPr lang="en-US" dirty="0"/>
              <a:t> </a:t>
            </a:r>
            <a:r>
              <a:rPr lang="en-US" dirty="0" err="1"/>
              <a:t>ứng</a:t>
            </a:r>
            <a:r>
              <a:rPr lang="en-US" dirty="0"/>
              <a:t> </a:t>
            </a:r>
            <a:r>
              <a:rPr lang="en-US" dirty="0" err="1"/>
              <a:t>dụng</a:t>
            </a:r>
            <a:r>
              <a:rPr lang="en-US" dirty="0"/>
              <a:t> </a:t>
            </a:r>
            <a:r>
              <a:rPr lang="en-US" dirty="0" err="1"/>
              <a:t>và</a:t>
            </a:r>
            <a:r>
              <a:rPr lang="en-US" dirty="0"/>
              <a:t> </a:t>
            </a:r>
            <a:r>
              <a:rPr lang="en-US" dirty="0" err="1"/>
              <a:t>chương</a:t>
            </a:r>
            <a:r>
              <a:rPr lang="en-US" dirty="0"/>
              <a:t> </a:t>
            </a:r>
            <a:r>
              <a:rPr lang="en-US" dirty="0" err="1"/>
              <a:t>trình</a:t>
            </a:r>
            <a:r>
              <a:rPr lang="en-US" dirty="0"/>
              <a:t> </a:t>
            </a:r>
            <a:r>
              <a:rPr lang="en-US" dirty="0" err="1"/>
              <a:t>người</a:t>
            </a:r>
            <a:r>
              <a:rPr lang="en-US" dirty="0"/>
              <a:t> </a:t>
            </a:r>
            <a:r>
              <a:rPr lang="en-US" dirty="0" err="1"/>
              <a:t>dùng</a:t>
            </a:r>
            <a:r>
              <a:rPr lang="en-US" dirty="0"/>
              <a:t>, </a:t>
            </a:r>
            <a:r>
              <a:rPr lang="en-US" dirty="0" err="1"/>
              <a:t>tuy</a:t>
            </a:r>
            <a:r>
              <a:rPr lang="en-US" dirty="0"/>
              <a:t> </a:t>
            </a:r>
            <a:r>
              <a:rPr lang="en-US" dirty="0" err="1"/>
              <a:t>nhiên</a:t>
            </a:r>
            <a:r>
              <a:rPr lang="en-US" dirty="0"/>
              <a:t>, </a:t>
            </a:r>
            <a:r>
              <a:rPr lang="en-US" dirty="0" err="1"/>
              <a:t>nó</a:t>
            </a:r>
            <a:r>
              <a:rPr lang="en-US" dirty="0"/>
              <a:t> </a:t>
            </a:r>
            <a:r>
              <a:rPr lang="en-US" dirty="0" err="1"/>
              <a:t>không</a:t>
            </a:r>
            <a:r>
              <a:rPr lang="en-US" dirty="0"/>
              <a:t> </a:t>
            </a:r>
            <a:r>
              <a:rPr lang="en-US" dirty="0" err="1"/>
              <a:t>áp</a:t>
            </a:r>
            <a:r>
              <a:rPr lang="en-US" dirty="0"/>
              <a:t> </a:t>
            </a:r>
            <a:r>
              <a:rPr lang="en-US" dirty="0" err="1"/>
              <a:t>đặt</a:t>
            </a:r>
            <a:r>
              <a:rPr lang="en-US" dirty="0"/>
              <a:t> </a:t>
            </a:r>
            <a:r>
              <a:rPr lang="en-US" dirty="0" err="1"/>
              <a:t>hoặc</a:t>
            </a:r>
            <a:r>
              <a:rPr lang="en-US" dirty="0"/>
              <a:t> </a:t>
            </a:r>
            <a:r>
              <a:rPr lang="en-US" dirty="0" err="1"/>
              <a:t>thi</a:t>
            </a:r>
            <a:r>
              <a:rPr lang="en-US" dirty="0"/>
              <a:t> </a:t>
            </a:r>
            <a:r>
              <a:rPr lang="en-US" dirty="0" err="1"/>
              <a:t>hành</a:t>
            </a:r>
            <a:r>
              <a:rPr lang="en-US" dirty="0"/>
              <a:t> </a:t>
            </a:r>
            <a:r>
              <a:rPr lang="en-US" dirty="0" err="1"/>
              <a:t>một</a:t>
            </a:r>
            <a:r>
              <a:rPr lang="en-US" dirty="0"/>
              <a:t> </a:t>
            </a:r>
            <a:r>
              <a:rPr lang="en-US" dirty="0" err="1"/>
              <a:t>tiêu</a:t>
            </a:r>
            <a:r>
              <a:rPr lang="en-US" dirty="0"/>
              <a:t> </a:t>
            </a:r>
            <a:r>
              <a:rPr lang="en-US" dirty="0" err="1"/>
              <a:t>chuẩn</a:t>
            </a:r>
            <a:r>
              <a:rPr lang="en-US" dirty="0"/>
              <a:t> </a:t>
            </a:r>
            <a:r>
              <a:rPr lang="en-US" dirty="0" err="1"/>
              <a:t>trong</a:t>
            </a:r>
            <a:r>
              <a:rPr lang="en-US" dirty="0"/>
              <a:t> </a:t>
            </a:r>
            <a:r>
              <a:rPr lang="en-US" dirty="0" err="1"/>
              <a:t>việc</a:t>
            </a:r>
            <a:r>
              <a:rPr lang="en-US" dirty="0"/>
              <a:t> </a:t>
            </a:r>
            <a:r>
              <a:rPr lang="en-US" dirty="0" err="1"/>
              <a:t>quản</a:t>
            </a:r>
            <a:r>
              <a:rPr lang="en-US" dirty="0"/>
              <a:t> </a:t>
            </a:r>
            <a:r>
              <a:rPr lang="en-US" dirty="0" err="1"/>
              <a:t>lý</a:t>
            </a:r>
            <a:r>
              <a:rPr lang="en-US" dirty="0"/>
              <a:t> </a:t>
            </a:r>
            <a:r>
              <a:rPr lang="en-US" dirty="0" err="1"/>
              <a:t>các</a:t>
            </a:r>
            <a:r>
              <a:rPr lang="en-US" dirty="0"/>
              <a:t> </a:t>
            </a:r>
            <a:r>
              <a:rPr lang="en-US" dirty="0" err="1"/>
              <a:t>chức</a:t>
            </a:r>
            <a:r>
              <a:rPr lang="en-US" dirty="0"/>
              <a:t> </a:t>
            </a:r>
            <a:r>
              <a:rPr lang="en-US" dirty="0" err="1"/>
              <a:t>năng</a:t>
            </a:r>
            <a:r>
              <a:rPr lang="en-US" dirty="0"/>
              <a:t> </a:t>
            </a:r>
            <a:r>
              <a:rPr lang="en-US" dirty="0" err="1"/>
              <a:t>có</a:t>
            </a:r>
            <a:r>
              <a:rPr lang="en-US" dirty="0"/>
              <a:t> </a:t>
            </a:r>
            <a:r>
              <a:rPr lang="en-US" dirty="0" err="1"/>
              <a:t>sẵn</a:t>
            </a:r>
            <a:r>
              <a:rPr lang="en-US" dirty="0"/>
              <a:t> </a:t>
            </a:r>
            <a:r>
              <a:rPr lang="en-US" dirty="0" err="1"/>
              <a:t>của</a:t>
            </a:r>
            <a:r>
              <a:rPr lang="en-US" dirty="0"/>
              <a:t> </a:t>
            </a:r>
            <a:r>
              <a:rPr lang="en-US" dirty="0" err="1"/>
              <a:t>hệ</a:t>
            </a:r>
            <a:r>
              <a:rPr lang="en-US" dirty="0"/>
              <a:t> </a:t>
            </a:r>
            <a:r>
              <a:rPr lang="en-US" dirty="0" err="1"/>
              <a:t>thống</a:t>
            </a:r>
            <a:r>
              <a:rPr lang="en-US" dirty="0"/>
              <a:t> </a:t>
            </a:r>
            <a:r>
              <a:rPr lang="en-US" dirty="0" err="1"/>
              <a:t>một</a:t>
            </a:r>
            <a:r>
              <a:rPr lang="en-US" dirty="0"/>
              <a:t> </a:t>
            </a:r>
            <a:r>
              <a:rPr lang="en-US" dirty="0" err="1"/>
              <a:t>cách</a:t>
            </a:r>
            <a:r>
              <a:rPr lang="en-US" dirty="0"/>
              <a:t> </a:t>
            </a:r>
            <a:r>
              <a:rPr lang="en-US" dirty="0" err="1"/>
              <a:t>tổng</a:t>
            </a:r>
            <a:r>
              <a:rPr lang="en-US" dirty="0"/>
              <a:t> </a:t>
            </a:r>
            <a:r>
              <a:rPr lang="en-US" dirty="0" err="1"/>
              <a:t>thể</a:t>
            </a:r>
            <a:r>
              <a:rPr lang="en-US" dirty="0"/>
              <a:t>. Do </a:t>
            </a:r>
            <a:r>
              <a:rPr lang="en-US" dirty="0" err="1"/>
              <a:t>đó</a:t>
            </a:r>
            <a:r>
              <a:rPr lang="en-US" dirty="0"/>
              <a:t>, </a:t>
            </a:r>
            <a:r>
              <a:rPr lang="en-US" dirty="0" err="1"/>
              <a:t>phát</a:t>
            </a:r>
            <a:r>
              <a:rPr lang="en-US" dirty="0"/>
              <a:t> </a:t>
            </a:r>
            <a:r>
              <a:rPr lang="en-US" dirty="0" err="1"/>
              <a:t>sinh</a:t>
            </a:r>
            <a:r>
              <a:rPr lang="en-US" dirty="0"/>
              <a:t> </a:t>
            </a:r>
            <a:r>
              <a:rPr lang="en-US" dirty="0" err="1"/>
              <a:t>nhu</a:t>
            </a:r>
            <a:r>
              <a:rPr lang="en-US" dirty="0"/>
              <a:t> </a:t>
            </a:r>
            <a:r>
              <a:rPr lang="en-US" dirty="0" err="1"/>
              <a:t>cầu</a:t>
            </a:r>
            <a:r>
              <a:rPr lang="en-US" dirty="0"/>
              <a:t> </a:t>
            </a:r>
            <a:r>
              <a:rPr lang="en-US" dirty="0" err="1"/>
              <a:t>cần</a:t>
            </a:r>
            <a:r>
              <a:rPr lang="en-US" dirty="0"/>
              <a:t> </a:t>
            </a:r>
            <a:r>
              <a:rPr lang="en-US" dirty="0" err="1"/>
              <a:t>có</a:t>
            </a:r>
            <a:r>
              <a:rPr lang="en-US" dirty="0"/>
              <a:t> </a:t>
            </a:r>
            <a:r>
              <a:rPr lang="en-US" dirty="0" err="1"/>
              <a:t>một</a:t>
            </a:r>
            <a:r>
              <a:rPr lang="en-US" dirty="0"/>
              <a:t> </a:t>
            </a:r>
            <a:r>
              <a:rPr lang="en-US" dirty="0" err="1"/>
              <a:t>lớp</a:t>
            </a:r>
            <a:r>
              <a:rPr lang="en-US" dirty="0"/>
              <a:t> </a:t>
            </a:r>
            <a:r>
              <a:rPr lang="en-US" dirty="0" err="1"/>
              <a:t>chức</a:t>
            </a:r>
            <a:r>
              <a:rPr lang="en-US" dirty="0"/>
              <a:t> </a:t>
            </a:r>
            <a:r>
              <a:rPr lang="en-US" dirty="0" err="1"/>
              <a:t>năng</a:t>
            </a:r>
            <a:r>
              <a:rPr lang="en-US" dirty="0"/>
              <a:t> </a:t>
            </a:r>
            <a:r>
              <a:rPr lang="en-US" dirty="0" err="1"/>
              <a:t>khác</a:t>
            </a:r>
            <a:r>
              <a:rPr lang="en-US" dirty="0"/>
              <a:t> </a:t>
            </a:r>
            <a:r>
              <a:rPr lang="en-US" dirty="0" err="1"/>
              <a:t>nằm</a:t>
            </a:r>
            <a:r>
              <a:rPr lang="en-US" dirty="0"/>
              <a:t> </a:t>
            </a:r>
            <a:r>
              <a:rPr lang="en-US" dirty="0" err="1"/>
              <a:t>bên</a:t>
            </a:r>
            <a:r>
              <a:rPr lang="en-US" dirty="0"/>
              <a:t> </a:t>
            </a:r>
            <a:r>
              <a:rPr lang="en-US" dirty="0" err="1"/>
              <a:t>trên</a:t>
            </a:r>
            <a:r>
              <a:rPr lang="en-US" dirty="0"/>
              <a:t> </a:t>
            </a:r>
            <a:r>
              <a:rPr lang="en-US" dirty="0" err="1"/>
              <a:t>hệ</a:t>
            </a:r>
            <a:r>
              <a:rPr lang="en-US" dirty="0"/>
              <a:t> </a:t>
            </a:r>
            <a:r>
              <a:rPr lang="en-US" dirty="0" err="1"/>
              <a:t>thống</a:t>
            </a:r>
            <a:r>
              <a:rPr lang="en-US" dirty="0"/>
              <a:t> Linux. </a:t>
            </a:r>
            <a:r>
              <a:rPr lang="en-US" dirty="0" err="1"/>
              <a:t>Như</a:t>
            </a:r>
            <a:r>
              <a:rPr lang="en-US" dirty="0"/>
              <a:t> </a:t>
            </a:r>
            <a:r>
              <a:rPr lang="en-US" dirty="0" err="1"/>
              <a:t>cầu</a:t>
            </a:r>
            <a:r>
              <a:rPr lang="en-US" dirty="0"/>
              <a:t> </a:t>
            </a:r>
            <a:r>
              <a:rPr lang="en-US" dirty="0" err="1"/>
              <a:t>này</a:t>
            </a:r>
            <a:r>
              <a:rPr lang="en-US" dirty="0"/>
              <a:t> </a:t>
            </a:r>
            <a:r>
              <a:rPr lang="en-US" dirty="0" err="1"/>
              <a:t>được</a:t>
            </a:r>
            <a:r>
              <a:rPr lang="en-US" dirty="0"/>
              <a:t> </a:t>
            </a:r>
            <a:r>
              <a:rPr lang="en-US" dirty="0" err="1"/>
              <a:t>đáp</a:t>
            </a:r>
            <a:r>
              <a:rPr lang="en-US" dirty="0"/>
              <a:t> </a:t>
            </a:r>
            <a:r>
              <a:rPr lang="en-US" dirty="0" err="1"/>
              <a:t>ứng</a:t>
            </a:r>
            <a:r>
              <a:rPr lang="en-US" dirty="0"/>
              <a:t> </a:t>
            </a:r>
            <a:r>
              <a:rPr lang="en-US" dirty="0" err="1"/>
              <a:t>bởi</a:t>
            </a:r>
            <a:r>
              <a:rPr lang="en-US" dirty="0"/>
              <a:t> </a:t>
            </a:r>
            <a:r>
              <a:rPr lang="en-US" dirty="0" err="1"/>
              <a:t>các</a:t>
            </a:r>
            <a:r>
              <a:rPr lang="en-US" dirty="0"/>
              <a:t> </a:t>
            </a:r>
            <a:r>
              <a:rPr lang="en-US" dirty="0" err="1"/>
              <a:t>bản</a:t>
            </a:r>
            <a:r>
              <a:rPr lang="en-US" dirty="0"/>
              <a:t> </a:t>
            </a:r>
            <a:r>
              <a:rPr lang="en-US" dirty="0" err="1"/>
              <a:t>phân</a:t>
            </a:r>
            <a:r>
              <a:rPr lang="en-US" dirty="0"/>
              <a:t> </a:t>
            </a:r>
            <a:r>
              <a:rPr lang="en-US" dirty="0" err="1"/>
              <a:t>phối</a:t>
            </a:r>
            <a:r>
              <a:rPr lang="en-US" dirty="0"/>
              <a:t>. </a:t>
            </a:r>
            <a:r>
              <a:rPr lang="en-US" sz="1800" b="0" i="0" dirty="0">
                <a:solidFill>
                  <a:srgbClr val="242021"/>
                </a:solidFill>
                <a:effectLst/>
                <a:latin typeface="PalatinoLTStd-Roman"/>
              </a:rPr>
              <a:t>A </a:t>
            </a:r>
            <a:r>
              <a:rPr lang="en-US" sz="1800" b="1" i="0" dirty="0">
                <a:solidFill>
                  <a:srgbClr val="00ADEE"/>
                </a:solidFill>
                <a:effectLst/>
                <a:latin typeface="PalatinoLTStd-Bold-Identity-H"/>
              </a:rPr>
              <a:t>Linux distribution </a:t>
            </a:r>
            <a:r>
              <a:rPr lang="en-US" sz="1800" b="0" i="0" dirty="0">
                <a:solidFill>
                  <a:srgbClr val="242021"/>
                </a:solidFill>
                <a:effectLst/>
                <a:latin typeface="PalatinoLTStd-Roman"/>
              </a:rPr>
              <a:t>includes all the standard components of the Linux system, plus a set of administrative tools to simplify the initial installation and subsequent upgrading of Linux and to manage installation and removal of other packages on the system. A modern distribution also typically includes tools for management of file systems, creation and management of user accounts, administration of networks, web</a:t>
            </a:r>
            <a:br>
              <a:rPr lang="en-US" sz="1800" b="0" i="0" dirty="0">
                <a:solidFill>
                  <a:srgbClr val="242021"/>
                </a:solidFill>
                <a:effectLst/>
                <a:latin typeface="PalatinoLTStd-Roman"/>
              </a:rPr>
            </a:br>
            <a:r>
              <a:rPr lang="en-US" sz="1800" b="0" i="0" dirty="0">
                <a:solidFill>
                  <a:srgbClr val="242021"/>
                </a:solidFill>
                <a:effectLst/>
                <a:latin typeface="PalatinoLTStd-Roman"/>
              </a:rPr>
              <a:t>browsers, word processors, and so on.</a:t>
            </a:r>
            <a:r>
              <a:rPr lang="en-US" dirty="0"/>
              <a:t> </a:t>
            </a:r>
          </a:p>
          <a:p>
            <a:r>
              <a:rPr lang="en-US" dirty="0" err="1"/>
              <a:t>Một</a:t>
            </a:r>
            <a:r>
              <a:rPr lang="en-US" dirty="0"/>
              <a:t> </a:t>
            </a:r>
            <a:r>
              <a:rPr lang="en-US" dirty="0" err="1"/>
              <a:t>số</a:t>
            </a:r>
            <a:r>
              <a:rPr lang="en-US" dirty="0"/>
              <a:t> </a:t>
            </a:r>
            <a:r>
              <a:rPr lang="en-US" dirty="0" err="1"/>
              <a:t>vấn</a:t>
            </a:r>
            <a:r>
              <a:rPr lang="en-US" dirty="0"/>
              <a:t> </a:t>
            </a:r>
            <a:r>
              <a:rPr lang="en-US" dirty="0" err="1"/>
              <a:t>đề</a:t>
            </a:r>
            <a:r>
              <a:rPr lang="en-US" dirty="0"/>
              <a:t> </a:t>
            </a:r>
            <a:r>
              <a:rPr lang="en-US" dirty="0" err="1"/>
              <a:t>khác</a:t>
            </a:r>
            <a:r>
              <a:rPr lang="en-US" dirty="0"/>
              <a:t> </a:t>
            </a:r>
            <a:r>
              <a:rPr lang="en-US" dirty="0" err="1"/>
              <a:t>liên</a:t>
            </a:r>
            <a:r>
              <a:rPr lang="en-US" dirty="0"/>
              <a:t> </a:t>
            </a:r>
            <a:r>
              <a:rPr lang="en-US" dirty="0" err="1"/>
              <a:t>quan</a:t>
            </a:r>
            <a:r>
              <a:rPr lang="en-US" dirty="0"/>
              <a:t> </a:t>
            </a:r>
            <a:r>
              <a:rPr lang="en-US" dirty="0" err="1"/>
              <a:t>đến</a:t>
            </a:r>
            <a:r>
              <a:rPr lang="en-US" dirty="0"/>
              <a:t> </a:t>
            </a:r>
            <a:r>
              <a:rPr lang="en-US" dirty="0" err="1"/>
              <a:t>bản</a:t>
            </a:r>
            <a:r>
              <a:rPr lang="en-US" dirty="0"/>
              <a:t> </a:t>
            </a:r>
            <a:r>
              <a:rPr lang="en-US" dirty="0" err="1"/>
              <a:t>phân</a:t>
            </a:r>
            <a:r>
              <a:rPr lang="en-US" dirty="0"/>
              <a:t> </a:t>
            </a:r>
            <a:r>
              <a:rPr lang="en-US" dirty="0" err="1"/>
              <a:t>phối</a:t>
            </a:r>
            <a:r>
              <a:rPr lang="en-US" dirty="0"/>
              <a:t> </a:t>
            </a:r>
            <a:r>
              <a:rPr lang="en-US" dirty="0" err="1"/>
              <a:t>sẽ</a:t>
            </a:r>
            <a:r>
              <a:rPr lang="en-US" dirty="0"/>
              <a:t> </a:t>
            </a:r>
            <a:r>
              <a:rPr lang="en-US" dirty="0" err="1"/>
              <a:t>được</a:t>
            </a:r>
            <a:r>
              <a:rPr lang="en-US" dirty="0"/>
              <a:t> </a:t>
            </a:r>
            <a:r>
              <a:rPr lang="en-US" dirty="0" err="1"/>
              <a:t>giới</a:t>
            </a:r>
            <a:r>
              <a:rPr lang="en-US" dirty="0"/>
              <a:t> </a:t>
            </a:r>
            <a:r>
              <a:rPr lang="en-US" dirty="0" err="1"/>
              <a:t>thiệu</a:t>
            </a:r>
            <a:r>
              <a:rPr lang="en-US" dirty="0"/>
              <a:t> chi </a:t>
            </a:r>
            <a:r>
              <a:rPr lang="en-US" dirty="0" err="1"/>
              <a:t>tiết</a:t>
            </a:r>
            <a:r>
              <a:rPr lang="en-US" dirty="0"/>
              <a:t> ở slide 11.</a:t>
            </a:r>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6</a:t>
            </a:fld>
            <a:endParaRPr kumimoji="1" lang="ja-JP" altLang="en-US"/>
          </a:p>
        </p:txBody>
      </p:sp>
    </p:spTree>
    <p:extLst>
      <p:ext uri="{BB962C8B-B14F-4D97-AF65-F5344CB8AC3E}">
        <p14:creationId xmlns:p14="http://schemas.microsoft.com/office/powerpoint/2010/main" val="3417563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Hiện</a:t>
            </a:r>
            <a:r>
              <a:rPr lang="en-US" dirty="0"/>
              <a:t> </a:t>
            </a:r>
            <a:r>
              <a:rPr lang="en-US" dirty="0" err="1"/>
              <a:t>tại</a:t>
            </a:r>
            <a:r>
              <a:rPr lang="en-US" dirty="0"/>
              <a:t>, </a:t>
            </a:r>
            <a:r>
              <a:rPr lang="en-US" dirty="0" err="1"/>
              <a:t>các</a:t>
            </a:r>
            <a:r>
              <a:rPr lang="en-US" dirty="0"/>
              <a:t> </a:t>
            </a:r>
            <a:r>
              <a:rPr lang="en-US" dirty="0" err="1"/>
              <a:t>số</a:t>
            </a:r>
            <a:r>
              <a:rPr lang="en-US" dirty="0"/>
              <a:t> </a:t>
            </a:r>
            <a:r>
              <a:rPr lang="en-US" dirty="0" err="1"/>
              <a:t>hiệu</a:t>
            </a:r>
            <a:r>
              <a:rPr lang="en-US" dirty="0"/>
              <a:t> </a:t>
            </a:r>
            <a:r>
              <a:rPr lang="en-US" dirty="0" err="1"/>
              <a:t>phiên</a:t>
            </a:r>
            <a:r>
              <a:rPr lang="en-US" dirty="0"/>
              <a:t> </a:t>
            </a:r>
            <a:r>
              <a:rPr lang="en-US" dirty="0" err="1"/>
              <a:t>bản</a:t>
            </a:r>
            <a:r>
              <a:rPr lang="en-US" dirty="0"/>
              <a:t> </a:t>
            </a:r>
            <a:r>
              <a:rPr lang="en-US" dirty="0" err="1"/>
              <a:t>nhân</a:t>
            </a:r>
            <a:r>
              <a:rPr lang="en-US" dirty="0"/>
              <a:t> Linux </a:t>
            </a:r>
            <a:r>
              <a:rPr lang="en-US" dirty="0" err="1"/>
              <a:t>thường</a:t>
            </a:r>
            <a:r>
              <a:rPr lang="en-US" dirty="0"/>
              <a:t> </a:t>
            </a:r>
            <a:r>
              <a:rPr lang="en-US" dirty="0" err="1"/>
              <a:t>chỉ</a:t>
            </a:r>
            <a:r>
              <a:rPr lang="en-US" dirty="0"/>
              <a:t> </a:t>
            </a:r>
            <a:r>
              <a:rPr lang="en-US" dirty="0" err="1"/>
              <a:t>mang</a:t>
            </a:r>
            <a:r>
              <a:rPr lang="en-US" dirty="0"/>
              <a:t> ý </a:t>
            </a:r>
            <a:r>
              <a:rPr lang="en-US" dirty="0" err="1"/>
              <a:t>nghĩa</a:t>
            </a:r>
            <a:r>
              <a:rPr lang="en-US" dirty="0"/>
              <a:t> </a:t>
            </a:r>
            <a:r>
              <a:rPr lang="en-US" dirty="0" err="1"/>
              <a:t>số</a:t>
            </a:r>
            <a:r>
              <a:rPr lang="en-US" dirty="0"/>
              <a:t> </a:t>
            </a:r>
            <a:r>
              <a:rPr lang="en-US" dirty="0" err="1"/>
              <a:t>thứ</a:t>
            </a:r>
            <a:r>
              <a:rPr lang="en-US" dirty="0"/>
              <a:t> </a:t>
            </a:r>
            <a:r>
              <a:rPr lang="en-US" dirty="0" err="1"/>
              <a:t>tự</a:t>
            </a:r>
            <a:r>
              <a:rPr lang="en-US" dirty="0"/>
              <a:t> </a:t>
            </a:r>
            <a:r>
              <a:rPr lang="en-US" dirty="0" err="1"/>
              <a:t>phát</a:t>
            </a:r>
            <a:r>
              <a:rPr lang="en-US" dirty="0"/>
              <a:t> </a:t>
            </a:r>
            <a:r>
              <a:rPr lang="en-US" dirty="0" err="1"/>
              <a:t>hành</a:t>
            </a:r>
            <a:r>
              <a:rPr lang="en-US" dirty="0"/>
              <a:t> (</a:t>
            </a:r>
            <a:r>
              <a:rPr lang="en-US" dirty="0" err="1"/>
              <a:t>không</a:t>
            </a:r>
            <a:r>
              <a:rPr lang="en-US" dirty="0"/>
              <a:t> </a:t>
            </a:r>
            <a:r>
              <a:rPr lang="en-US" dirty="0" err="1"/>
              <a:t>có</a:t>
            </a:r>
            <a:r>
              <a:rPr lang="en-US" dirty="0"/>
              <a:t> ý </a:t>
            </a:r>
            <a:r>
              <a:rPr lang="en-US" dirty="0" err="1"/>
              <a:t>nghĩa</a:t>
            </a:r>
            <a:r>
              <a:rPr lang="en-US" dirty="0"/>
              <a:t> </a:t>
            </a:r>
            <a:r>
              <a:rPr lang="en-US" dirty="0" err="1"/>
              <a:t>đặc</a:t>
            </a:r>
            <a:r>
              <a:rPr lang="en-US" dirty="0"/>
              <a:t> </a:t>
            </a:r>
            <a:r>
              <a:rPr lang="en-US" dirty="0" err="1"/>
              <a:t>biệt</a:t>
            </a:r>
            <a:r>
              <a:rPr lang="en-US" dirty="0"/>
              <a:t> </a:t>
            </a:r>
            <a:r>
              <a:rPr lang="en-US" dirty="0" err="1"/>
              <a:t>nào</a:t>
            </a:r>
            <a:r>
              <a:rPr lang="en-US" dirty="0"/>
              <a:t> </a:t>
            </a:r>
            <a:r>
              <a:rPr lang="en-US" dirty="0" err="1"/>
              <a:t>khác</a:t>
            </a:r>
            <a:r>
              <a:rPr lang="en-US" dirty="0"/>
              <a:t>).</a:t>
            </a:r>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8</a:t>
            </a:fld>
            <a:endParaRPr kumimoji="1" lang="ja-JP" altLang="en-US"/>
          </a:p>
        </p:txBody>
      </p:sp>
    </p:spTree>
    <p:extLst>
      <p:ext uri="{BB962C8B-B14F-4D97-AF65-F5344CB8AC3E}">
        <p14:creationId xmlns:p14="http://schemas.microsoft.com/office/powerpoint/2010/main" val="40995809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9</a:t>
            </a:fld>
            <a:endParaRPr kumimoji="1" lang="ja-JP" altLang="en-US"/>
          </a:p>
        </p:txBody>
      </p:sp>
    </p:spTree>
    <p:extLst>
      <p:ext uri="{BB962C8B-B14F-4D97-AF65-F5344CB8AC3E}">
        <p14:creationId xmlns:p14="http://schemas.microsoft.com/office/powerpoint/2010/main" val="8317955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12</a:t>
            </a:fld>
            <a:endParaRPr kumimoji="1" lang="ja-JP" altLang="en-US"/>
          </a:p>
        </p:txBody>
      </p:sp>
    </p:spTree>
    <p:extLst>
      <p:ext uri="{BB962C8B-B14F-4D97-AF65-F5344CB8AC3E}">
        <p14:creationId xmlns:p14="http://schemas.microsoft.com/office/powerpoint/2010/main" val="40111411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solidFill>
                  <a:srgbClr val="242021"/>
                </a:solidFill>
                <a:effectLst/>
                <a:latin typeface="PalatinoLTStd-Roman"/>
              </a:rPr>
              <a:t>The most important system library is the </a:t>
            </a:r>
            <a:r>
              <a:rPr lang="en-US" sz="1800" b="1" i="0" dirty="0">
                <a:solidFill>
                  <a:srgbClr val="00ADEE"/>
                </a:solidFill>
                <a:effectLst/>
                <a:latin typeface="PalatinoLTStd-Bold-Identity-H"/>
              </a:rPr>
              <a:t>C library</a:t>
            </a:r>
            <a:r>
              <a:rPr lang="en-US" sz="1800" b="0" i="0" dirty="0">
                <a:solidFill>
                  <a:srgbClr val="242021"/>
                </a:solidFill>
                <a:effectLst/>
                <a:latin typeface="PalatinoLTStd-Roman"/>
              </a:rPr>
              <a:t>, known as </a:t>
            </a:r>
            <a:r>
              <a:rPr lang="en-US" sz="1800" b="0" i="0" dirty="0" err="1">
                <a:solidFill>
                  <a:srgbClr val="242021"/>
                </a:solidFill>
                <a:effectLst/>
                <a:latin typeface="CMTT10"/>
              </a:rPr>
              <a:t>libc</a:t>
            </a:r>
            <a:r>
              <a:rPr lang="en-US" sz="1800" b="0" i="0" dirty="0">
                <a:solidFill>
                  <a:srgbClr val="242021"/>
                </a:solidFill>
                <a:effectLst/>
                <a:latin typeface="PalatinoLTStd-Roman"/>
              </a:rPr>
              <a:t>. In addition to providing the standard C library, </a:t>
            </a:r>
            <a:r>
              <a:rPr lang="en-US" sz="1800" b="0" i="0" dirty="0" err="1">
                <a:solidFill>
                  <a:srgbClr val="242021"/>
                </a:solidFill>
                <a:effectLst/>
                <a:latin typeface="CMTT10"/>
              </a:rPr>
              <a:t>libc</a:t>
            </a:r>
            <a:r>
              <a:rPr lang="en-US" sz="1800" b="0" i="0" dirty="0">
                <a:solidFill>
                  <a:srgbClr val="242021"/>
                </a:solidFill>
                <a:effectLst/>
                <a:latin typeface="CMTT10"/>
              </a:rPr>
              <a:t> </a:t>
            </a:r>
            <a:r>
              <a:rPr lang="en-US" sz="1800" b="0" i="0" dirty="0">
                <a:solidFill>
                  <a:srgbClr val="242021"/>
                </a:solidFill>
                <a:effectLst/>
                <a:latin typeface="PalatinoLTStd-Roman"/>
              </a:rPr>
              <a:t>implements the user mode side of the Linux system call interface, as well as other critical system-level interfaces.</a:t>
            </a:r>
            <a:r>
              <a:rPr lang="en-US" dirty="0"/>
              <a:t> </a:t>
            </a:r>
          </a:p>
          <a:p>
            <a:endParaRPr lang="en-US" dirty="0"/>
          </a:p>
          <a:p>
            <a:r>
              <a:rPr lang="en-US" sz="1800" b="0" i="0" dirty="0">
                <a:solidFill>
                  <a:srgbClr val="242021"/>
                </a:solidFill>
                <a:effectLst/>
                <a:latin typeface="PalatinoLTStd-Roman"/>
              </a:rPr>
              <a:t>Some system utilities are invoked just once to initialize and configure some aspect of the system. Others— known as </a:t>
            </a:r>
            <a:r>
              <a:rPr lang="en-US" sz="1800" b="1" i="0" dirty="0">
                <a:solidFill>
                  <a:srgbClr val="00ADEE"/>
                </a:solidFill>
                <a:effectLst/>
                <a:latin typeface="PalatinoLTStd-Bold-Identity-H"/>
              </a:rPr>
              <a:t>daemons </a:t>
            </a:r>
            <a:r>
              <a:rPr lang="en-US" sz="1800" b="0" i="0" dirty="0">
                <a:solidFill>
                  <a:srgbClr val="242021"/>
                </a:solidFill>
                <a:effectLst/>
                <a:latin typeface="PalatinoLTStd-Roman"/>
              </a:rPr>
              <a:t>in UNIX terminology—run permanently, handling such tasks as responding to incoming network connections, accepting logon requests from terminals, and updating log files.</a:t>
            </a:r>
            <a:r>
              <a:rPr lang="en-US" dirty="0"/>
              <a:t> </a:t>
            </a:r>
            <a:br>
              <a:rPr lang="en-US" dirty="0"/>
            </a:br>
            <a:endParaRPr lang="en-US" dirty="0"/>
          </a:p>
          <a:p>
            <a:r>
              <a:rPr lang="en-US" sz="1800" b="0" i="0" dirty="0">
                <a:solidFill>
                  <a:srgbClr val="242021"/>
                </a:solidFill>
                <a:effectLst/>
                <a:latin typeface="PalatinoLTStd-Roman"/>
              </a:rPr>
              <a:t>The Linux system includes a wide variety of user-mode programs—both system utilities and user utilities. The system utilities include all the programs</a:t>
            </a:r>
            <a:br>
              <a:rPr lang="en-US" sz="1800" b="0" i="0" dirty="0">
                <a:solidFill>
                  <a:srgbClr val="242021"/>
                </a:solidFill>
                <a:effectLst/>
                <a:latin typeface="PalatinoLTStd-Roman"/>
              </a:rPr>
            </a:br>
            <a:r>
              <a:rPr lang="en-US" sz="1800" b="0" i="0" dirty="0">
                <a:solidFill>
                  <a:srgbClr val="242021"/>
                </a:solidFill>
                <a:effectLst/>
                <a:latin typeface="PalatinoLTStd-Roman"/>
              </a:rPr>
              <a:t>necessary to initialize and then administer the system, such as those to set up networking interfaces and to add and remove users from the system. User utilities are also necessary to the basic operation of the system but do not require elevated privileges to run. They include simple file-management utilities such</a:t>
            </a:r>
            <a:br>
              <a:rPr lang="en-US" sz="1800" b="0" i="0" dirty="0">
                <a:solidFill>
                  <a:srgbClr val="242021"/>
                </a:solidFill>
                <a:effectLst/>
                <a:latin typeface="PalatinoLTStd-Roman"/>
              </a:rPr>
            </a:br>
            <a:r>
              <a:rPr lang="en-US" sz="1800" b="0" i="0" dirty="0">
                <a:solidFill>
                  <a:srgbClr val="242021"/>
                </a:solidFill>
                <a:effectLst/>
                <a:latin typeface="PalatinoLTStd-Roman"/>
              </a:rPr>
              <a:t>as those to copy files, create directories, and edit text files. One of the most important user utilities is the </a:t>
            </a:r>
            <a:r>
              <a:rPr lang="en-US" sz="1800" b="1" i="0" dirty="0">
                <a:solidFill>
                  <a:srgbClr val="00ADEE"/>
                </a:solidFill>
                <a:effectLst/>
                <a:latin typeface="PalatinoLTStd-Bold-Identity-H"/>
              </a:rPr>
              <a:t>shell</a:t>
            </a:r>
            <a:r>
              <a:rPr lang="en-US" sz="1800" b="0" i="0" dirty="0">
                <a:solidFill>
                  <a:srgbClr val="242021"/>
                </a:solidFill>
                <a:effectLst/>
                <a:latin typeface="PalatinoLTStd-Roman"/>
              </a:rPr>
              <a:t>, the standard command-line interface on</a:t>
            </a:r>
            <a:br>
              <a:rPr lang="en-US" sz="1800" b="0" i="0" dirty="0">
                <a:solidFill>
                  <a:srgbClr val="242021"/>
                </a:solidFill>
                <a:effectLst/>
                <a:latin typeface="PalatinoLTStd-Roman"/>
              </a:rPr>
            </a:br>
            <a:r>
              <a:rPr lang="en-US" sz="1800" b="0" i="0" dirty="0">
                <a:solidFill>
                  <a:srgbClr val="242021"/>
                </a:solidFill>
                <a:effectLst/>
                <a:latin typeface="PalatinoLTStd-Roman"/>
              </a:rPr>
              <a:t>UNIX systems. Linux supports many shells; the most common is the </a:t>
            </a:r>
            <a:r>
              <a:rPr lang="en-US" sz="1800" b="1" i="0" dirty="0" err="1">
                <a:solidFill>
                  <a:srgbClr val="00ADEE"/>
                </a:solidFill>
                <a:effectLst/>
                <a:latin typeface="PalatinoLTStd-Bold-Identity-H"/>
              </a:rPr>
              <a:t>bourneagain</a:t>
            </a:r>
            <a:r>
              <a:rPr lang="en-US" sz="1800" b="1" i="0" dirty="0">
                <a:solidFill>
                  <a:srgbClr val="00ADEE"/>
                </a:solidFill>
                <a:effectLst/>
                <a:latin typeface="PalatinoLTStd-Bold-Identity-H"/>
              </a:rPr>
              <a:t> shell </a:t>
            </a:r>
            <a:r>
              <a:rPr lang="en-US" sz="1800" b="0" i="0" dirty="0">
                <a:solidFill>
                  <a:srgbClr val="242021"/>
                </a:solidFill>
                <a:effectLst/>
                <a:latin typeface="PalatinoLTStd-Roman"/>
              </a:rPr>
              <a:t>(</a:t>
            </a:r>
            <a:r>
              <a:rPr lang="en-US" sz="1800" b="0" i="0" dirty="0">
                <a:solidFill>
                  <a:srgbClr val="00ADEE"/>
                </a:solidFill>
                <a:effectLst/>
                <a:latin typeface="CMTT10"/>
              </a:rPr>
              <a:t>bash</a:t>
            </a:r>
            <a:r>
              <a:rPr lang="en-US" sz="1800" b="0" i="0" dirty="0">
                <a:solidFill>
                  <a:srgbClr val="242021"/>
                </a:solidFill>
                <a:effectLst/>
                <a:latin typeface="PalatinoLTStd-Roman"/>
              </a:rPr>
              <a:t>).</a:t>
            </a:r>
            <a:r>
              <a:rPr lang="en-US" dirty="0"/>
              <a:t> </a:t>
            </a:r>
            <a:br>
              <a:rPr lang="en-US" dirty="0"/>
            </a:br>
            <a:br>
              <a:rPr lang="en-US" dirty="0"/>
            </a:br>
            <a:endParaRPr lang="en-US" dirty="0"/>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15</a:t>
            </a:fld>
            <a:endParaRPr kumimoji="1" lang="ja-JP" altLang="en-US"/>
          </a:p>
        </p:txBody>
      </p:sp>
    </p:spTree>
    <p:extLst>
      <p:ext uri="{BB962C8B-B14F-4D97-AF65-F5344CB8AC3E}">
        <p14:creationId xmlns:p14="http://schemas.microsoft.com/office/powerpoint/2010/main" val="4554480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solidFill>
                  <a:srgbClr val="242021"/>
                </a:solidFill>
                <a:effectLst/>
                <a:latin typeface="PalatinoLTStd-Roman"/>
              </a:rPr>
              <a:t>Under UNIX, then, a process encompasses all the information that the operating system must maintain to track the context of a single execution of a</a:t>
            </a:r>
            <a:r>
              <a:rPr lang="en-US" dirty="0"/>
              <a:t> </a:t>
            </a:r>
            <a:r>
              <a:rPr lang="en-US" sz="1800" b="0" i="0" dirty="0">
                <a:solidFill>
                  <a:srgbClr val="242021"/>
                </a:solidFill>
                <a:effectLst/>
                <a:latin typeface="PalatinoLTStd-Roman"/>
              </a:rPr>
              <a:t>single program. Under Linux, we can break down this context into a number of specific sections. Broadly, process properties fall into three groups: the process</a:t>
            </a:r>
            <a:br>
              <a:rPr lang="en-US" sz="1800" b="0" i="0" dirty="0">
                <a:solidFill>
                  <a:srgbClr val="242021"/>
                </a:solidFill>
                <a:effectLst/>
                <a:latin typeface="PalatinoLTStd-Roman"/>
              </a:rPr>
            </a:br>
            <a:r>
              <a:rPr lang="en-US" sz="1800" b="0" i="0" dirty="0">
                <a:solidFill>
                  <a:srgbClr val="242021"/>
                </a:solidFill>
                <a:effectLst/>
                <a:latin typeface="PalatinoLTStd-Roman"/>
              </a:rPr>
              <a:t>identity, environment, and context.</a:t>
            </a:r>
            <a:r>
              <a:rPr lang="en-US" dirty="0"/>
              <a:t> </a:t>
            </a:r>
            <a:br>
              <a:rPr lang="en-US" dirty="0"/>
            </a:br>
            <a:br>
              <a:rPr lang="en-US" dirty="0"/>
            </a:br>
            <a:endParaRPr lang="en-US" dirty="0"/>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20</a:t>
            </a:fld>
            <a:endParaRPr kumimoji="1" lang="ja-JP" altLang="en-US"/>
          </a:p>
        </p:txBody>
      </p:sp>
    </p:spTree>
    <p:extLst>
      <p:ext uri="{BB962C8B-B14F-4D97-AF65-F5344CB8AC3E}">
        <p14:creationId xmlns:p14="http://schemas.microsoft.com/office/powerpoint/2010/main" val="37370934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User-mode processes layered over the native Windows 7 executive services to enable 7 to run programs developed for other operating system.</a:t>
            </a:r>
          </a:p>
          <a:p>
            <a:r>
              <a:rPr lang="en-US" altLang="en-US" dirty="0"/>
              <a:t>Windows 7 uses the Win32 subsystem as the main operating environment; Win32 is used to start all processes.</a:t>
            </a:r>
          </a:p>
          <a:p>
            <a:pPr lvl="1"/>
            <a:r>
              <a:rPr lang="en-US" altLang="en-US" dirty="0"/>
              <a:t>It also provides all the keyboard, mouse and graphical display capabilities.</a:t>
            </a:r>
          </a:p>
          <a:p>
            <a:r>
              <a:rPr lang="en-US" altLang="en-US" dirty="0"/>
              <a:t>MS-DOS environment is provided by a Win32 application called the </a:t>
            </a:r>
            <a:r>
              <a:rPr lang="en-US" altLang="en-US" i="1" dirty="0"/>
              <a:t>virtual dos machine</a:t>
            </a:r>
            <a:r>
              <a:rPr lang="en-US" altLang="en-US" dirty="0"/>
              <a:t> (VDM), a user-mode process that is paged and dispatched like any other Windows 7 thread.</a:t>
            </a:r>
          </a:p>
          <a:p>
            <a:endParaRPr lang="en-US" dirty="0"/>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39</a:t>
            </a:fld>
            <a:endParaRPr kumimoji="1" lang="ja-JP" altLang="en-US"/>
          </a:p>
        </p:txBody>
      </p:sp>
    </p:spTree>
    <p:extLst>
      <p:ext uri="{BB962C8B-B14F-4D97-AF65-F5344CB8AC3E}">
        <p14:creationId xmlns:p14="http://schemas.microsoft.com/office/powerpoint/2010/main" val="36899779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solidFill>
                  <a:srgbClr val="242021"/>
                </a:solidFill>
                <a:effectLst/>
                <a:latin typeface="PalatinoLTStd-Roman"/>
              </a:rPr>
              <a:t>The secure kernel acts as the kernel-mode environment of isolated (VTL 1) </a:t>
            </a:r>
            <a:r>
              <a:rPr lang="en-US" sz="1800" b="0" i="0" dirty="0" err="1">
                <a:solidFill>
                  <a:srgbClr val="242021"/>
                </a:solidFill>
                <a:effectLst/>
                <a:latin typeface="PalatinoLTStd-Roman"/>
              </a:rPr>
              <a:t>usermode</a:t>
            </a:r>
            <a:r>
              <a:rPr lang="en-US" sz="1800" b="0" i="0" dirty="0">
                <a:solidFill>
                  <a:srgbClr val="242021"/>
                </a:solidFill>
                <a:effectLst/>
                <a:latin typeface="PalatinoLTStd-Roman"/>
              </a:rPr>
              <a:t> </a:t>
            </a:r>
            <a:r>
              <a:rPr lang="en-US" sz="1800" b="0" i="0" dirty="0" err="1">
                <a:solidFill>
                  <a:srgbClr val="242021"/>
                </a:solidFill>
                <a:effectLst/>
                <a:latin typeface="PalatinoLTStd-Roman"/>
              </a:rPr>
              <a:t>Trustlet</a:t>
            </a:r>
            <a:r>
              <a:rPr lang="en-US" sz="1800" b="0" i="0" dirty="0">
                <a:solidFill>
                  <a:srgbClr val="242021"/>
                </a:solidFill>
                <a:effectLst/>
                <a:latin typeface="PalatinoLTStd-Roman"/>
              </a:rPr>
              <a:t> applications (applications that implement parts of the Windows</a:t>
            </a:r>
            <a:br>
              <a:rPr lang="en-US" sz="1800" b="0" i="0" dirty="0">
                <a:solidFill>
                  <a:srgbClr val="242021"/>
                </a:solidFill>
                <a:effectLst/>
                <a:latin typeface="PalatinoLTStd-Roman"/>
              </a:rPr>
            </a:br>
            <a:r>
              <a:rPr lang="en-US" sz="1800" b="0" i="0" dirty="0">
                <a:solidFill>
                  <a:srgbClr val="242021"/>
                </a:solidFill>
                <a:effectLst/>
                <a:latin typeface="PalatinoLTStd-Roman"/>
              </a:rPr>
              <a:t>security model). It provides the same system-call interface that the kernel does, so that all interrupts, exceptions, and attempts to enter kernel mode from a</a:t>
            </a:r>
            <a:br>
              <a:rPr lang="en-US" sz="1800" b="0" i="0" dirty="0">
                <a:solidFill>
                  <a:srgbClr val="242021"/>
                </a:solidFill>
                <a:effectLst/>
                <a:latin typeface="PalatinoLTStd-Roman"/>
              </a:rPr>
            </a:br>
            <a:r>
              <a:rPr lang="en-US" sz="1800" b="0" i="0" dirty="0">
                <a:solidFill>
                  <a:srgbClr val="242021"/>
                </a:solidFill>
                <a:effectLst/>
                <a:latin typeface="PalatinoLTStd-Roman"/>
              </a:rPr>
              <a:t>VTL 1 </a:t>
            </a:r>
            <a:r>
              <a:rPr lang="en-US" sz="1800" b="0" i="0" dirty="0" err="1">
                <a:solidFill>
                  <a:srgbClr val="242021"/>
                </a:solidFill>
                <a:effectLst/>
                <a:latin typeface="PalatinoLTStd-Roman"/>
              </a:rPr>
              <a:t>Trustlet</a:t>
            </a:r>
            <a:r>
              <a:rPr lang="en-US" sz="1800" b="0" i="0" dirty="0">
                <a:solidFill>
                  <a:srgbClr val="242021"/>
                </a:solidFill>
                <a:effectLst/>
                <a:latin typeface="PalatinoLTStd-Roman"/>
              </a:rPr>
              <a:t> result in entering the secure kernel instead. However, the secure kernel is not involved in context switching, thread scheduling, memory management, </a:t>
            </a:r>
            <a:r>
              <a:rPr lang="en-US" sz="1800" b="0" i="0" dirty="0" err="1">
                <a:solidFill>
                  <a:srgbClr val="242021"/>
                </a:solidFill>
                <a:effectLst/>
                <a:latin typeface="PalatinoLTStd-Roman"/>
              </a:rPr>
              <a:t>interprocess</a:t>
            </a:r>
            <a:r>
              <a:rPr lang="en-US" sz="1800" b="0" i="0" dirty="0">
                <a:solidFill>
                  <a:srgbClr val="242021"/>
                </a:solidFill>
                <a:effectLst/>
                <a:latin typeface="PalatinoLTStd-Roman"/>
              </a:rPr>
              <a:t>-communication, or any of the other standard kernel tasks.</a:t>
            </a:r>
            <a:r>
              <a:rPr lang="en-US" dirty="0"/>
              <a:t> </a:t>
            </a:r>
            <a:br>
              <a:rPr lang="en-US" dirty="0"/>
            </a:br>
            <a:endParaRPr lang="en-US" dirty="0"/>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43</a:t>
            </a:fld>
            <a:endParaRPr kumimoji="1" lang="ja-JP" altLang="en-US"/>
          </a:p>
        </p:txBody>
      </p:sp>
    </p:spTree>
    <p:extLst>
      <p:ext uri="{BB962C8B-B14F-4D97-AF65-F5344CB8AC3E}">
        <p14:creationId xmlns:p14="http://schemas.microsoft.com/office/powerpoint/2010/main" val="16015854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50</a:t>
            </a:fld>
            <a:endParaRPr kumimoji="1" lang="ja-JP" altLang="en-US"/>
          </a:p>
        </p:txBody>
      </p:sp>
    </p:spTree>
    <p:extLst>
      <p:ext uri="{BB962C8B-B14F-4D97-AF65-F5344CB8AC3E}">
        <p14:creationId xmlns:p14="http://schemas.microsoft.com/office/powerpoint/2010/main" val="21668915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êu đề">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54F319A-62FB-D9AB-91DD-E1478E7A521A}"/>
              </a:ext>
            </a:extLst>
          </p:cNvPr>
          <p:cNvSpPr>
            <a:spLocks noGrp="1"/>
          </p:cNvSpPr>
          <p:nvPr>
            <p:ph type="ftr" sz="quarter" idx="11"/>
          </p:nvPr>
        </p:nvSpPr>
        <p:spPr>
          <a:xfrm>
            <a:off x="2353680" y="6480629"/>
            <a:ext cx="4288103" cy="236770"/>
          </a:xfrm>
        </p:spPr>
        <p:txBody>
          <a:bodyPr/>
          <a:lstStyle>
            <a:lvl1pPr algn="l">
              <a:defRPr sz="1100">
                <a:latin typeface="Arial" panose="020B0604020202020204" pitchFamily="34" charset="0"/>
                <a:cs typeface="Arial" panose="020B0604020202020204" pitchFamily="34" charset="0"/>
              </a:defRPr>
            </a:lvl1pPr>
          </a:lstStyle>
          <a:p>
            <a:r>
              <a:rPr lang="vi-VN"/>
              <a:t>Thực hiện bởi Trường Đại học Công nghệ Thông tin, ĐHQG-HCM</a:t>
            </a:r>
            <a:endParaRPr lang="en-VN" dirty="0"/>
          </a:p>
        </p:txBody>
      </p:sp>
      <p:sp>
        <p:nvSpPr>
          <p:cNvPr id="7" name="Freeform 6">
            <a:extLst>
              <a:ext uri="{FF2B5EF4-FFF2-40B4-BE49-F238E27FC236}">
                <a16:creationId xmlns:a16="http://schemas.microsoft.com/office/drawing/2014/main" id="{88E55FBA-E532-BB1F-9AD4-40205F001925}"/>
              </a:ext>
            </a:extLst>
          </p:cNvPr>
          <p:cNvSpPr/>
          <p:nvPr/>
        </p:nvSpPr>
        <p:spPr>
          <a:xfrm rot="10800000">
            <a:off x="-1" y="0"/>
            <a:ext cx="12192000" cy="6858000"/>
          </a:xfrm>
          <a:custGeom>
            <a:avLst/>
            <a:gdLst>
              <a:gd name="connsiteX0" fmla="*/ 12192000 w 12192000"/>
              <a:gd name="connsiteY0" fmla="*/ 304800 h 6858000"/>
              <a:gd name="connsiteX1" fmla="*/ 9909279 w 12192000"/>
              <a:gd name="connsiteY1" fmla="*/ 304800 h 6858000"/>
              <a:gd name="connsiteX2" fmla="*/ 9732789 w 12192000"/>
              <a:gd name="connsiteY2" fmla="*/ 152400 h 6858000"/>
              <a:gd name="connsiteX3" fmla="*/ 5617499 w 12192000"/>
              <a:gd name="connsiteY3" fmla="*/ 152400 h 6858000"/>
              <a:gd name="connsiteX4" fmla="*/ 5441009 w 12192000"/>
              <a:gd name="connsiteY4" fmla="*/ 0 h 6858000"/>
              <a:gd name="connsiteX5" fmla="*/ 12192000 w 12192000"/>
              <a:gd name="connsiteY5" fmla="*/ 0 h 6858000"/>
              <a:gd name="connsiteX6" fmla="*/ 0 w 12192000"/>
              <a:gd name="connsiteY6" fmla="*/ 616911 h 6858000"/>
              <a:gd name="connsiteX7" fmla="*/ 0 w 12192000"/>
              <a:gd name="connsiteY7" fmla="*/ 0 h 6858000"/>
              <a:gd name="connsiteX8" fmla="*/ 715617 w 12192000"/>
              <a:gd name="connsiteY8" fmla="*/ 0 h 6858000"/>
              <a:gd name="connsiteX9" fmla="*/ 12191999 w 12192000"/>
              <a:gd name="connsiteY9" fmla="*/ 6858000 h 6858000"/>
              <a:gd name="connsiteX10" fmla="*/ 11476382 w 12192000"/>
              <a:gd name="connsiteY10" fmla="*/ 6858000 h 6858000"/>
              <a:gd name="connsiteX11" fmla="*/ 12191999 w 12192000"/>
              <a:gd name="connsiteY11" fmla="*/ 6241089 h 6858000"/>
              <a:gd name="connsiteX12" fmla="*/ 6750991 w 12192000"/>
              <a:gd name="connsiteY12" fmla="*/ 6858000 h 6858000"/>
              <a:gd name="connsiteX13" fmla="*/ 0 w 12192000"/>
              <a:gd name="connsiteY13" fmla="*/ 6858000 h 6858000"/>
              <a:gd name="connsiteX14" fmla="*/ 0 w 12192000"/>
              <a:gd name="connsiteY14" fmla="*/ 6553200 h 6858000"/>
              <a:gd name="connsiteX15" fmla="*/ 2282721 w 12192000"/>
              <a:gd name="connsiteY15" fmla="*/ 6553200 h 6858000"/>
              <a:gd name="connsiteX16" fmla="*/ 2459211 w 12192000"/>
              <a:gd name="connsiteY16" fmla="*/ 6705600 h 6858000"/>
              <a:gd name="connsiteX17" fmla="*/ 6574500 w 12192000"/>
              <a:gd name="connsiteY17" fmla="*/ 67056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2000" h="6858000">
                <a:moveTo>
                  <a:pt x="12192000" y="304800"/>
                </a:moveTo>
                <a:lnTo>
                  <a:pt x="9909279" y="304800"/>
                </a:lnTo>
                <a:lnTo>
                  <a:pt x="9732789" y="152400"/>
                </a:lnTo>
                <a:lnTo>
                  <a:pt x="5617499" y="152400"/>
                </a:lnTo>
                <a:lnTo>
                  <a:pt x="5441009" y="0"/>
                </a:lnTo>
                <a:lnTo>
                  <a:pt x="12192000" y="0"/>
                </a:lnTo>
                <a:close/>
                <a:moveTo>
                  <a:pt x="0" y="616911"/>
                </a:moveTo>
                <a:lnTo>
                  <a:pt x="0" y="0"/>
                </a:lnTo>
                <a:lnTo>
                  <a:pt x="715617" y="0"/>
                </a:lnTo>
                <a:close/>
                <a:moveTo>
                  <a:pt x="12191999" y="6858000"/>
                </a:moveTo>
                <a:lnTo>
                  <a:pt x="11476382" y="6858000"/>
                </a:lnTo>
                <a:lnTo>
                  <a:pt x="12191999" y="6241089"/>
                </a:lnTo>
                <a:close/>
                <a:moveTo>
                  <a:pt x="6750991" y="6858000"/>
                </a:moveTo>
                <a:lnTo>
                  <a:pt x="0" y="6858000"/>
                </a:lnTo>
                <a:lnTo>
                  <a:pt x="0" y="6553200"/>
                </a:lnTo>
                <a:lnTo>
                  <a:pt x="2282721" y="6553200"/>
                </a:lnTo>
                <a:lnTo>
                  <a:pt x="2459211" y="6705600"/>
                </a:lnTo>
                <a:lnTo>
                  <a:pt x="6574500" y="6705600"/>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Isosceles Triangle 12">
            <a:extLst>
              <a:ext uri="{FF2B5EF4-FFF2-40B4-BE49-F238E27FC236}">
                <a16:creationId xmlns:a16="http://schemas.microsoft.com/office/drawing/2014/main" id="{BF14C68C-3577-C657-9E87-056612AF8E42}"/>
              </a:ext>
            </a:extLst>
          </p:cNvPr>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9B88E437-A7E4-9E4B-E374-2DBE3AB8DADD}"/>
              </a:ext>
            </a:extLst>
          </p:cNvPr>
          <p:cNvGrpSpPr/>
          <p:nvPr/>
        </p:nvGrpSpPr>
        <p:grpSpPr>
          <a:xfrm>
            <a:off x="58527" y="40944"/>
            <a:ext cx="2869771" cy="1563379"/>
            <a:chOff x="44879" y="27296"/>
            <a:chExt cx="2869771" cy="1563379"/>
          </a:xfrm>
          <a:solidFill>
            <a:srgbClr val="0072FF"/>
          </a:solidFill>
        </p:grpSpPr>
        <p:cxnSp>
          <p:nvCxnSpPr>
            <p:cNvPr id="10" name="Straight Connector 9">
              <a:extLst>
                <a:ext uri="{FF2B5EF4-FFF2-40B4-BE49-F238E27FC236}">
                  <a16:creationId xmlns:a16="http://schemas.microsoft.com/office/drawing/2014/main" id="{F4A3AA59-2194-A31F-AA96-7C291846580A}"/>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1C352A7-0B18-D7E9-465D-F3B1274BB055}"/>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01A6BB9-0E9C-8F74-60DB-2DA463D47FDB}"/>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3" name="Isosceles Triangle 12">
            <a:extLst>
              <a:ext uri="{FF2B5EF4-FFF2-40B4-BE49-F238E27FC236}">
                <a16:creationId xmlns:a16="http://schemas.microsoft.com/office/drawing/2014/main" id="{1DA43496-358A-E9F0-8CFC-6A952BD4F3E7}"/>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8593DC9D-C96B-54B0-5413-508E29245B5C}"/>
              </a:ext>
            </a:extLst>
          </p:cNvPr>
          <p:cNvGrpSpPr/>
          <p:nvPr/>
        </p:nvGrpSpPr>
        <p:grpSpPr>
          <a:xfrm flipH="1" flipV="1">
            <a:off x="9263702" y="5253677"/>
            <a:ext cx="2869771" cy="1563379"/>
            <a:chOff x="44879" y="27296"/>
            <a:chExt cx="2869771" cy="1563379"/>
          </a:xfrm>
          <a:solidFill>
            <a:srgbClr val="0072FF"/>
          </a:solidFill>
        </p:grpSpPr>
        <p:cxnSp>
          <p:nvCxnSpPr>
            <p:cNvPr id="15" name="Straight Connector 14">
              <a:extLst>
                <a:ext uri="{FF2B5EF4-FFF2-40B4-BE49-F238E27FC236}">
                  <a16:creationId xmlns:a16="http://schemas.microsoft.com/office/drawing/2014/main" id="{81C856C5-8D5F-4945-AAA3-959D25DF2A5E}"/>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8FA7FF3-8245-17A0-DB3A-F0257D516679}"/>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31A1CF5-6C4E-34E9-65C0-4B4D78575756}"/>
                </a:ext>
              </a:extLst>
            </p:cNvPr>
            <p:cNvCxnSpPr>
              <a:cxnSpLocks/>
            </p:cNvCxnSpPr>
            <p:nvPr/>
          </p:nvCxnSpPr>
          <p:spPr>
            <a:xfrm flipV="1">
              <a:off x="52214" y="654128"/>
              <a:ext cx="0" cy="93654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18" name="Freeform 17">
            <a:extLst>
              <a:ext uri="{FF2B5EF4-FFF2-40B4-BE49-F238E27FC236}">
                <a16:creationId xmlns:a16="http://schemas.microsoft.com/office/drawing/2014/main" id="{3366D05A-8A62-ADE1-F4B2-73F9CA085276}"/>
              </a:ext>
            </a:extLst>
          </p:cNvPr>
          <p:cNvSpPr/>
          <p:nvPr/>
        </p:nvSpPr>
        <p:spPr>
          <a:xfrm flipH="1">
            <a:off x="5441009" y="0"/>
            <a:ext cx="6750991" cy="304800"/>
          </a:xfrm>
          <a:custGeom>
            <a:avLst/>
            <a:gdLst>
              <a:gd name="connsiteX0" fmla="*/ 0 w 6750991"/>
              <a:gd name="connsiteY0" fmla="*/ 0 h 304800"/>
              <a:gd name="connsiteX1" fmla="*/ 6750991 w 6750991"/>
              <a:gd name="connsiteY1" fmla="*/ 0 h 304800"/>
              <a:gd name="connsiteX2" fmla="*/ 6574501 w 6750991"/>
              <a:gd name="connsiteY2" fmla="*/ 152400 h 304800"/>
              <a:gd name="connsiteX3" fmla="*/ 2459211 w 6750991"/>
              <a:gd name="connsiteY3" fmla="*/ 152400 h 304800"/>
              <a:gd name="connsiteX4" fmla="*/ 2282721 w 6750991"/>
              <a:gd name="connsiteY4" fmla="*/ 304800 h 304800"/>
              <a:gd name="connsiteX5" fmla="*/ 0 w 6750991"/>
              <a:gd name="connsiteY5"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0991" h="304800">
                <a:moveTo>
                  <a:pt x="0" y="0"/>
                </a:moveTo>
                <a:lnTo>
                  <a:pt x="6750991" y="0"/>
                </a:lnTo>
                <a:lnTo>
                  <a:pt x="6574501" y="152400"/>
                </a:lnTo>
                <a:lnTo>
                  <a:pt x="2459211" y="152400"/>
                </a:lnTo>
                <a:lnTo>
                  <a:pt x="2282721" y="304800"/>
                </a:lnTo>
                <a:lnTo>
                  <a:pt x="0" y="304800"/>
                </a:lnTo>
                <a:close/>
              </a:path>
            </a:pathLst>
          </a:custGeom>
          <a:gradFill flip="none" rotWithShape="1">
            <a:gsLst>
              <a:gs pos="0">
                <a:srgbClr val="0072FF">
                  <a:alpha val="80000"/>
                </a:srgbClr>
              </a:gs>
              <a:gs pos="100000">
                <a:srgbClr val="00C6FF">
                  <a:alpha val="8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sp>
        <p:nvSpPr>
          <p:cNvPr id="19" name="Freeform 18">
            <a:extLst>
              <a:ext uri="{FF2B5EF4-FFF2-40B4-BE49-F238E27FC236}">
                <a16:creationId xmlns:a16="http://schemas.microsoft.com/office/drawing/2014/main" id="{E7E6E6A9-35CE-D953-F678-DB52C8ED6EC1}"/>
              </a:ext>
            </a:extLst>
          </p:cNvPr>
          <p:cNvSpPr/>
          <p:nvPr/>
        </p:nvSpPr>
        <p:spPr>
          <a:xfrm flipV="1">
            <a:off x="0" y="6553200"/>
            <a:ext cx="6750991" cy="304800"/>
          </a:xfrm>
          <a:custGeom>
            <a:avLst/>
            <a:gdLst>
              <a:gd name="connsiteX0" fmla="*/ 0 w 6750991"/>
              <a:gd name="connsiteY0" fmla="*/ 0 h 304800"/>
              <a:gd name="connsiteX1" fmla="*/ 6750991 w 6750991"/>
              <a:gd name="connsiteY1" fmla="*/ 0 h 304800"/>
              <a:gd name="connsiteX2" fmla="*/ 6574501 w 6750991"/>
              <a:gd name="connsiteY2" fmla="*/ 152400 h 304800"/>
              <a:gd name="connsiteX3" fmla="*/ 2459211 w 6750991"/>
              <a:gd name="connsiteY3" fmla="*/ 152400 h 304800"/>
              <a:gd name="connsiteX4" fmla="*/ 2282721 w 6750991"/>
              <a:gd name="connsiteY4" fmla="*/ 304800 h 304800"/>
              <a:gd name="connsiteX5" fmla="*/ 0 w 6750991"/>
              <a:gd name="connsiteY5"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0991" h="304800">
                <a:moveTo>
                  <a:pt x="0" y="0"/>
                </a:moveTo>
                <a:lnTo>
                  <a:pt x="6750991" y="0"/>
                </a:lnTo>
                <a:lnTo>
                  <a:pt x="6574501" y="152400"/>
                </a:lnTo>
                <a:lnTo>
                  <a:pt x="2459211" y="152400"/>
                </a:lnTo>
                <a:lnTo>
                  <a:pt x="2282721" y="304800"/>
                </a:lnTo>
                <a:lnTo>
                  <a:pt x="0" y="304800"/>
                </a:lnTo>
                <a:close/>
              </a:path>
            </a:pathLst>
          </a:custGeom>
          <a:gradFill flip="none" rotWithShape="1">
            <a:gsLst>
              <a:gs pos="0">
                <a:srgbClr val="0072FF">
                  <a:alpha val="80000"/>
                </a:srgbClr>
              </a:gs>
              <a:gs pos="100000">
                <a:srgbClr val="00C6FF">
                  <a:alpha val="8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pic>
        <p:nvPicPr>
          <p:cNvPr id="23" name="Picture 22" descr="A picture containing clipart, vector graphics&#10;&#10;Description automatically generated">
            <a:extLst>
              <a:ext uri="{FF2B5EF4-FFF2-40B4-BE49-F238E27FC236}">
                <a16:creationId xmlns:a16="http://schemas.microsoft.com/office/drawing/2014/main" id="{314FA3D3-A61E-753A-BCC3-7785EC3F2C1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12638" y="362637"/>
            <a:ext cx="544288" cy="450213"/>
          </a:xfrm>
          <a:prstGeom prst="rect">
            <a:avLst/>
          </a:prstGeom>
        </p:spPr>
      </p:pic>
      <p:sp>
        <p:nvSpPr>
          <p:cNvPr id="24" name="TextBox 23">
            <a:extLst>
              <a:ext uri="{FF2B5EF4-FFF2-40B4-BE49-F238E27FC236}">
                <a16:creationId xmlns:a16="http://schemas.microsoft.com/office/drawing/2014/main" id="{3272C38A-5DF7-B873-F169-2EA590FF1122}"/>
              </a:ext>
            </a:extLst>
          </p:cNvPr>
          <p:cNvSpPr txBox="1"/>
          <p:nvPr/>
        </p:nvSpPr>
        <p:spPr>
          <a:xfrm>
            <a:off x="956926" y="326133"/>
            <a:ext cx="3996607" cy="523220"/>
          </a:xfrm>
          <a:prstGeom prst="rect">
            <a:avLst/>
          </a:prstGeom>
          <a:noFill/>
        </p:spPr>
        <p:txBody>
          <a:bodyPr wrap="none" rtlCol="0" anchor="ctr">
            <a:spAutoFit/>
          </a:bodyPr>
          <a:lstStyle/>
          <a:p>
            <a:r>
              <a:rPr lang="en-VN" sz="1400"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rPr>
              <a:t>ĐẠI HỌC QUỐC GIA TP. HỒ CHÍ MINH</a:t>
            </a:r>
          </a:p>
          <a:p>
            <a:r>
              <a:rPr lang="en-VN" sz="1400" b="1"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rPr>
              <a:t>TRƯỜNG ĐẠI HỌC CÔNG NGHỆ THÔNG TIN</a:t>
            </a:r>
          </a:p>
        </p:txBody>
      </p:sp>
      <p:sp>
        <p:nvSpPr>
          <p:cNvPr id="26" name="Oval 25">
            <a:extLst>
              <a:ext uri="{FF2B5EF4-FFF2-40B4-BE49-F238E27FC236}">
                <a16:creationId xmlns:a16="http://schemas.microsoft.com/office/drawing/2014/main" id="{390A5A10-F9AF-733C-8C7D-94D87B311EF5}"/>
              </a:ext>
            </a:extLst>
          </p:cNvPr>
          <p:cNvSpPr/>
          <p:nvPr/>
        </p:nvSpPr>
        <p:spPr>
          <a:xfrm>
            <a:off x="105836" y="6604291"/>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2E21DEB9-E93C-A8E4-074F-F195EB1D8ABF}"/>
              </a:ext>
            </a:extLst>
          </p:cNvPr>
          <p:cNvSpPr>
            <a:spLocks noGrp="1" noChangeAspect="1"/>
          </p:cNvSpPr>
          <p:nvPr>
            <p:ph type="sldNum" sz="quarter" idx="12"/>
          </p:nvPr>
        </p:nvSpPr>
        <p:spPr>
          <a:xfrm>
            <a:off x="75604" y="6587552"/>
            <a:ext cx="291600" cy="291600"/>
          </a:xfrm>
          <a:prstGeom prst="rect">
            <a:avLst/>
          </a:prstGeom>
        </p:spPr>
        <p:txBody>
          <a:bodyPr vert="horz" lIns="91440" tIns="45720" rIns="91440" bIns="45720" rtlCol="0" anchor="ctr"/>
          <a:lstStyle>
            <a:lvl1pPr>
              <a:defRPr lang="en-VN" sz="700" smtClean="0">
                <a:solidFill>
                  <a:schemeClr val="tx1"/>
                </a:solidFill>
                <a:latin typeface="Arial" panose="020B0604020202020204" pitchFamily="34" charset="0"/>
                <a:cs typeface="Arial" panose="020B0604020202020204" pitchFamily="34" charset="0"/>
              </a:defRPr>
            </a:lvl1pPr>
          </a:lstStyle>
          <a:p>
            <a:pPr algn="ctr"/>
            <a:fld id="{D8B0B3AC-44A8-D142-AAF6-9A453466E1A4}" type="slidenum">
              <a:rPr lang="en-VN" smtClean="0"/>
              <a:pPr algn="ctr"/>
              <a:t>‹#›</a:t>
            </a:fld>
            <a:endParaRPr lang="en-VN" dirty="0"/>
          </a:p>
        </p:txBody>
      </p:sp>
      <p:sp>
        <p:nvSpPr>
          <p:cNvPr id="34" name="Text Placeholder 33">
            <a:extLst>
              <a:ext uri="{FF2B5EF4-FFF2-40B4-BE49-F238E27FC236}">
                <a16:creationId xmlns:a16="http://schemas.microsoft.com/office/drawing/2014/main" id="{C4981174-E1E5-D0CF-F74E-4BBA287A5C73}"/>
              </a:ext>
            </a:extLst>
          </p:cNvPr>
          <p:cNvSpPr>
            <a:spLocks noGrp="1"/>
          </p:cNvSpPr>
          <p:nvPr>
            <p:ph type="body" sz="quarter" idx="13" hasCustomPrompt="1"/>
          </p:nvPr>
        </p:nvSpPr>
        <p:spPr>
          <a:xfrm>
            <a:off x="1850807" y="2208158"/>
            <a:ext cx="8490387" cy="696165"/>
          </a:xfrm>
        </p:spPr>
        <p:txBody>
          <a:bodyPr anchor="ctr">
            <a:normAutofit/>
          </a:bodyPr>
          <a:lstStyle>
            <a:lvl1pPr marL="0" indent="0" algn="ctr" defTabSz="914400" rtl="0" eaLnBrk="1" latinLnBrk="0" hangingPunct="1">
              <a:buNone/>
              <a:defRPr lang="en-VN" sz="4400" b="1" kern="1200" dirty="0">
                <a:ln>
                  <a:noFill/>
                </a:ln>
                <a:gradFill>
                  <a:gsLst>
                    <a:gs pos="0">
                      <a:srgbClr val="000046"/>
                    </a:gs>
                    <a:gs pos="100000">
                      <a:srgbClr val="1CB5E0"/>
                    </a:gs>
                  </a:gsLst>
                  <a:lin ang="5400000" scaled="1"/>
                </a:gradFill>
                <a:latin typeface="Arial" panose="020B0604020202020204" pitchFamily="34" charset="0"/>
                <a:ea typeface="+mn-ea"/>
                <a:cs typeface="Arial" panose="020B0604020202020204" pitchFamily="34" charset="0"/>
              </a:defRPr>
            </a:lvl1pPr>
          </a:lstStyle>
          <a:p>
            <a:pPr lvl="0"/>
            <a:r>
              <a:rPr lang="en-VN" dirty="0"/>
              <a:t>TÊN MÔN HỌC</a:t>
            </a:r>
          </a:p>
        </p:txBody>
      </p:sp>
      <p:sp>
        <p:nvSpPr>
          <p:cNvPr id="36" name="Text Placeholder 35">
            <a:extLst>
              <a:ext uri="{FF2B5EF4-FFF2-40B4-BE49-F238E27FC236}">
                <a16:creationId xmlns:a16="http://schemas.microsoft.com/office/drawing/2014/main" id="{F1F814F0-EAC8-84E1-83C4-B5C359387C5C}"/>
              </a:ext>
            </a:extLst>
          </p:cNvPr>
          <p:cNvSpPr>
            <a:spLocks noGrp="1"/>
          </p:cNvSpPr>
          <p:nvPr>
            <p:ph type="body" sz="quarter" idx="14" hasCustomPrompt="1"/>
          </p:nvPr>
        </p:nvSpPr>
        <p:spPr>
          <a:xfrm>
            <a:off x="876991" y="3039455"/>
            <a:ext cx="10438019" cy="459447"/>
          </a:xfrm>
        </p:spPr>
        <p:txBody>
          <a:bodyPr anchor="ctr">
            <a:noAutofit/>
          </a:bodyPr>
          <a:lstStyle>
            <a:lvl1pPr marL="0" indent="0" algn="ctr" defTabSz="914400" rtl="0" eaLnBrk="1" latinLnBrk="0" hangingPunct="1">
              <a:buNone/>
              <a:defRPr lang="en-VN" sz="2800" b="1" kern="1200" dirty="0">
                <a:gradFill>
                  <a:gsLst>
                    <a:gs pos="0">
                      <a:srgbClr val="000046"/>
                    </a:gs>
                    <a:gs pos="100000">
                      <a:srgbClr val="1CB5E0"/>
                    </a:gs>
                  </a:gsLst>
                  <a:lin ang="2700000" scaled="1"/>
                </a:gradFill>
                <a:effectLst>
                  <a:innerShdw blurRad="114300">
                    <a:schemeClr val="bg1"/>
                  </a:innerShdw>
                </a:effectLst>
                <a:latin typeface="Times New Roman" panose="02020603050405020304" pitchFamily="18" charset="0"/>
                <a:ea typeface="+mn-ea"/>
                <a:cs typeface="Times New Roman" panose="02020603050405020304" pitchFamily="18" charset="0"/>
              </a:defRPr>
            </a:lvl1pPr>
          </a:lstStyle>
          <a:p>
            <a:pPr lvl="0"/>
            <a:r>
              <a:rPr lang="en-VN" dirty="0"/>
              <a:t>CHƯƠNG X: TÊN CHƯƠNG</a:t>
            </a:r>
          </a:p>
        </p:txBody>
      </p:sp>
      <p:sp>
        <p:nvSpPr>
          <p:cNvPr id="42" name="Text Placeholder 41">
            <a:extLst>
              <a:ext uri="{FF2B5EF4-FFF2-40B4-BE49-F238E27FC236}">
                <a16:creationId xmlns:a16="http://schemas.microsoft.com/office/drawing/2014/main" id="{2B8543E7-0085-7DF3-5351-E097219BEE40}"/>
              </a:ext>
            </a:extLst>
          </p:cNvPr>
          <p:cNvSpPr>
            <a:spLocks noGrp="1"/>
          </p:cNvSpPr>
          <p:nvPr>
            <p:ph type="body" sz="quarter" idx="15" hasCustomPrompt="1"/>
          </p:nvPr>
        </p:nvSpPr>
        <p:spPr>
          <a:xfrm>
            <a:off x="4680970" y="4963048"/>
            <a:ext cx="2830058" cy="345005"/>
          </a:xfrm>
          <a:gradFill>
            <a:gsLst>
              <a:gs pos="0">
                <a:srgbClr val="0072FF"/>
              </a:gs>
              <a:gs pos="100000">
                <a:srgbClr val="00C6FF"/>
              </a:gs>
            </a:gsLst>
            <a:lin ang="2700000" scaled="1"/>
          </a:gradFill>
        </p:spPr>
        <p:txBody>
          <a:bodyPr anchor="ctr">
            <a:normAutofit/>
          </a:bodyPr>
          <a:lstStyle>
            <a:lvl1pPr marL="0" indent="0" algn="ctr">
              <a:buNone/>
              <a:defRPr sz="1400" b="1" i="0">
                <a:solidFill>
                  <a:schemeClr val="bg1"/>
                </a:solidFill>
                <a:latin typeface="Times New Roman" panose="02020603050405020304" pitchFamily="18" charset="0"/>
                <a:cs typeface="Times New Roman" panose="02020603050405020304" pitchFamily="18" charset="0"/>
              </a:defRPr>
            </a:lvl1pPr>
          </a:lstStyle>
          <a:p>
            <a:pPr lvl="0"/>
            <a:r>
              <a:rPr lang="en-VN" dirty="0"/>
              <a:t>Trình bày: Tên Giảng viên</a:t>
            </a:r>
          </a:p>
        </p:txBody>
      </p:sp>
      <p:sp>
        <p:nvSpPr>
          <p:cNvPr id="46" name="Text Placeholder 45">
            <a:extLst>
              <a:ext uri="{FF2B5EF4-FFF2-40B4-BE49-F238E27FC236}">
                <a16:creationId xmlns:a16="http://schemas.microsoft.com/office/drawing/2014/main" id="{18BC0B81-9708-34C0-3CBB-EA50270B9105}"/>
              </a:ext>
            </a:extLst>
          </p:cNvPr>
          <p:cNvSpPr>
            <a:spLocks noGrp="1"/>
          </p:cNvSpPr>
          <p:nvPr>
            <p:ph type="body" sz="quarter" idx="16" hasCustomPrompt="1"/>
          </p:nvPr>
        </p:nvSpPr>
        <p:spPr>
          <a:xfrm>
            <a:off x="1850807" y="3630811"/>
            <a:ext cx="8490387" cy="644210"/>
          </a:xfrm>
        </p:spPr>
        <p:txBody>
          <a:bodyPr anchor="ctr">
            <a:normAutofit/>
          </a:bodyPr>
          <a:lstStyle>
            <a:lvl1pPr marL="0" indent="0" algn="ctr">
              <a:buNone/>
              <a:defRPr sz="1200" spc="150" baseline="0">
                <a:solidFill>
                  <a:schemeClr val="bg1">
                    <a:lumMod val="65000"/>
                  </a:schemeClr>
                </a:solidFill>
                <a:latin typeface="Times New Roman" panose="02020603050405020304" pitchFamily="18" charset="0"/>
                <a:cs typeface="Times New Roman" panose="02020603050405020304" pitchFamily="18" charset="0"/>
              </a:defRPr>
            </a:lvl1pPr>
          </a:lstStyle>
          <a:p>
            <a:pPr lvl="0"/>
            <a:r>
              <a:rPr lang="en-US" dirty="0"/>
              <a:t>(</a:t>
            </a:r>
            <a:r>
              <a:rPr lang="en-US" dirty="0" err="1"/>
              <a:t>Tóm</a:t>
            </a:r>
            <a:r>
              <a:rPr lang="en-US" dirty="0"/>
              <a:t> </a:t>
            </a:r>
            <a:r>
              <a:rPr lang="en-US" dirty="0" err="1"/>
              <a:t>tắt</a:t>
            </a:r>
            <a:r>
              <a:rPr lang="en-US" dirty="0"/>
              <a:t> </a:t>
            </a:r>
            <a:r>
              <a:rPr lang="en-US" dirty="0" err="1"/>
              <a:t>nếu</a:t>
            </a:r>
            <a:r>
              <a:rPr lang="en-US" dirty="0"/>
              <a:t> </a:t>
            </a:r>
            <a:r>
              <a:rPr lang="en-US" dirty="0" err="1"/>
              <a:t>có</a:t>
            </a:r>
            <a:r>
              <a:rPr lang="en-US" dirty="0"/>
              <a:t>): Lorem ipsum dolor sit amet, consectetuer adipiscing elit. Maecenas porttitor congue massa. Fusce posuere, magna sed pulvinar ultricies, purus lectus malesuada libero, sit amet commodo magna eros quis </a:t>
            </a:r>
            <a:r>
              <a:rPr lang="en-US" dirty="0" err="1"/>
              <a:t>urna</a:t>
            </a:r>
            <a:r>
              <a:rPr lang="en-US" dirty="0"/>
              <a:t>.</a:t>
            </a:r>
            <a:endParaRPr lang="en-VN" dirty="0"/>
          </a:p>
        </p:txBody>
      </p:sp>
      <p:sp>
        <p:nvSpPr>
          <p:cNvPr id="2" name="Date Placeholder 1">
            <a:extLst>
              <a:ext uri="{FF2B5EF4-FFF2-40B4-BE49-F238E27FC236}">
                <a16:creationId xmlns:a16="http://schemas.microsoft.com/office/drawing/2014/main" id="{98B28119-6BAB-C115-873B-3333E0D709F1}"/>
              </a:ext>
            </a:extLst>
          </p:cNvPr>
          <p:cNvSpPr>
            <a:spLocks noGrp="1"/>
          </p:cNvSpPr>
          <p:nvPr>
            <p:ph type="dt" sz="half" idx="17"/>
          </p:nvPr>
        </p:nvSpPr>
        <p:spPr>
          <a:xfrm>
            <a:off x="6767806" y="6476999"/>
            <a:ext cx="2495896" cy="236763"/>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71F09FA6-C2E4-4301-8719-AF641FA7F67A}" type="datetime1">
              <a:rPr lang="en-US" smtClean="0"/>
              <a:t>12/7/2023</a:t>
            </a:fld>
            <a:endParaRPr lang="en-US" dirty="0"/>
          </a:p>
        </p:txBody>
      </p:sp>
      <p:sp>
        <p:nvSpPr>
          <p:cNvPr id="3" name="Freeform 6">
            <a:extLst>
              <a:ext uri="{FF2B5EF4-FFF2-40B4-BE49-F238E27FC236}">
                <a16:creationId xmlns:a16="http://schemas.microsoft.com/office/drawing/2014/main" id="{ED315E31-3AC4-E8CB-E39E-18ED0A4A0348}"/>
              </a:ext>
            </a:extLst>
          </p:cNvPr>
          <p:cNvSpPr/>
          <p:nvPr userDrawn="1"/>
        </p:nvSpPr>
        <p:spPr>
          <a:xfrm rot="10800000">
            <a:off x="-1" y="0"/>
            <a:ext cx="12192000" cy="6858000"/>
          </a:xfrm>
          <a:custGeom>
            <a:avLst/>
            <a:gdLst>
              <a:gd name="connsiteX0" fmla="*/ 12192000 w 12192000"/>
              <a:gd name="connsiteY0" fmla="*/ 304800 h 6858000"/>
              <a:gd name="connsiteX1" fmla="*/ 9909279 w 12192000"/>
              <a:gd name="connsiteY1" fmla="*/ 304800 h 6858000"/>
              <a:gd name="connsiteX2" fmla="*/ 9732789 w 12192000"/>
              <a:gd name="connsiteY2" fmla="*/ 152400 h 6858000"/>
              <a:gd name="connsiteX3" fmla="*/ 5617499 w 12192000"/>
              <a:gd name="connsiteY3" fmla="*/ 152400 h 6858000"/>
              <a:gd name="connsiteX4" fmla="*/ 5441009 w 12192000"/>
              <a:gd name="connsiteY4" fmla="*/ 0 h 6858000"/>
              <a:gd name="connsiteX5" fmla="*/ 12192000 w 12192000"/>
              <a:gd name="connsiteY5" fmla="*/ 0 h 6858000"/>
              <a:gd name="connsiteX6" fmla="*/ 0 w 12192000"/>
              <a:gd name="connsiteY6" fmla="*/ 616911 h 6858000"/>
              <a:gd name="connsiteX7" fmla="*/ 0 w 12192000"/>
              <a:gd name="connsiteY7" fmla="*/ 0 h 6858000"/>
              <a:gd name="connsiteX8" fmla="*/ 715617 w 12192000"/>
              <a:gd name="connsiteY8" fmla="*/ 0 h 6858000"/>
              <a:gd name="connsiteX9" fmla="*/ 12191999 w 12192000"/>
              <a:gd name="connsiteY9" fmla="*/ 6858000 h 6858000"/>
              <a:gd name="connsiteX10" fmla="*/ 11476382 w 12192000"/>
              <a:gd name="connsiteY10" fmla="*/ 6858000 h 6858000"/>
              <a:gd name="connsiteX11" fmla="*/ 12191999 w 12192000"/>
              <a:gd name="connsiteY11" fmla="*/ 6241089 h 6858000"/>
              <a:gd name="connsiteX12" fmla="*/ 6750991 w 12192000"/>
              <a:gd name="connsiteY12" fmla="*/ 6858000 h 6858000"/>
              <a:gd name="connsiteX13" fmla="*/ 0 w 12192000"/>
              <a:gd name="connsiteY13" fmla="*/ 6858000 h 6858000"/>
              <a:gd name="connsiteX14" fmla="*/ 0 w 12192000"/>
              <a:gd name="connsiteY14" fmla="*/ 6553200 h 6858000"/>
              <a:gd name="connsiteX15" fmla="*/ 2282721 w 12192000"/>
              <a:gd name="connsiteY15" fmla="*/ 6553200 h 6858000"/>
              <a:gd name="connsiteX16" fmla="*/ 2459211 w 12192000"/>
              <a:gd name="connsiteY16" fmla="*/ 6705600 h 6858000"/>
              <a:gd name="connsiteX17" fmla="*/ 6574500 w 12192000"/>
              <a:gd name="connsiteY17" fmla="*/ 67056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2000" h="6858000">
                <a:moveTo>
                  <a:pt x="12192000" y="304800"/>
                </a:moveTo>
                <a:lnTo>
                  <a:pt x="9909279" y="304800"/>
                </a:lnTo>
                <a:lnTo>
                  <a:pt x="9732789" y="152400"/>
                </a:lnTo>
                <a:lnTo>
                  <a:pt x="5617499" y="152400"/>
                </a:lnTo>
                <a:lnTo>
                  <a:pt x="5441009" y="0"/>
                </a:lnTo>
                <a:lnTo>
                  <a:pt x="12192000" y="0"/>
                </a:lnTo>
                <a:close/>
                <a:moveTo>
                  <a:pt x="0" y="616911"/>
                </a:moveTo>
                <a:lnTo>
                  <a:pt x="0" y="0"/>
                </a:lnTo>
                <a:lnTo>
                  <a:pt x="715617" y="0"/>
                </a:lnTo>
                <a:close/>
                <a:moveTo>
                  <a:pt x="12191999" y="6858000"/>
                </a:moveTo>
                <a:lnTo>
                  <a:pt x="11476382" y="6858000"/>
                </a:lnTo>
                <a:lnTo>
                  <a:pt x="12191999" y="6241089"/>
                </a:lnTo>
                <a:close/>
                <a:moveTo>
                  <a:pt x="6750991" y="6858000"/>
                </a:moveTo>
                <a:lnTo>
                  <a:pt x="0" y="6858000"/>
                </a:lnTo>
                <a:lnTo>
                  <a:pt x="0" y="6553200"/>
                </a:lnTo>
                <a:lnTo>
                  <a:pt x="2282721" y="6553200"/>
                </a:lnTo>
                <a:lnTo>
                  <a:pt x="2459211" y="6705600"/>
                </a:lnTo>
                <a:lnTo>
                  <a:pt x="6574500" y="6705600"/>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Isosceles Triangle 12">
            <a:extLst>
              <a:ext uri="{FF2B5EF4-FFF2-40B4-BE49-F238E27FC236}">
                <a16:creationId xmlns:a16="http://schemas.microsoft.com/office/drawing/2014/main" id="{1A851197-7483-FD8F-9958-B74BE361B507}"/>
              </a:ext>
            </a:extLst>
          </p:cNvPr>
          <p:cNvSpPr/>
          <p:nvPr userDrawn="1"/>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3D9E9C0E-B21E-0982-33F8-DD03BF0CE3B0}"/>
              </a:ext>
            </a:extLst>
          </p:cNvPr>
          <p:cNvGrpSpPr/>
          <p:nvPr userDrawn="1"/>
        </p:nvGrpSpPr>
        <p:grpSpPr>
          <a:xfrm>
            <a:off x="58527" y="40944"/>
            <a:ext cx="2869771" cy="1563379"/>
            <a:chOff x="44879" y="27296"/>
            <a:chExt cx="2869771" cy="1563379"/>
          </a:xfrm>
          <a:solidFill>
            <a:srgbClr val="0072FF"/>
          </a:solidFill>
        </p:grpSpPr>
        <p:cxnSp>
          <p:nvCxnSpPr>
            <p:cNvPr id="21" name="Straight Connector 20">
              <a:extLst>
                <a:ext uri="{FF2B5EF4-FFF2-40B4-BE49-F238E27FC236}">
                  <a16:creationId xmlns:a16="http://schemas.microsoft.com/office/drawing/2014/main" id="{E7EEF75D-AF78-B601-8C2B-EE4CA653A7C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F2639D0-4A17-32E3-BCA6-5CA8F25E997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B176189-976B-F80F-A0E7-828FA7B14432}"/>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27" name="Isosceles Triangle 26">
            <a:extLst>
              <a:ext uri="{FF2B5EF4-FFF2-40B4-BE49-F238E27FC236}">
                <a16:creationId xmlns:a16="http://schemas.microsoft.com/office/drawing/2014/main" id="{DB692F49-71DE-A39E-28AB-283774059B91}"/>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4214C22D-192F-2FFF-68F0-ADDAE797426D}"/>
              </a:ext>
            </a:extLst>
          </p:cNvPr>
          <p:cNvGrpSpPr/>
          <p:nvPr userDrawn="1"/>
        </p:nvGrpSpPr>
        <p:grpSpPr>
          <a:xfrm flipH="1" flipV="1">
            <a:off x="9263702" y="5253677"/>
            <a:ext cx="2869771" cy="1563379"/>
            <a:chOff x="44879" y="27296"/>
            <a:chExt cx="2869771" cy="1563379"/>
          </a:xfrm>
          <a:solidFill>
            <a:srgbClr val="0072FF"/>
          </a:solidFill>
        </p:grpSpPr>
        <p:cxnSp>
          <p:nvCxnSpPr>
            <p:cNvPr id="29" name="Straight Connector 28">
              <a:extLst>
                <a:ext uri="{FF2B5EF4-FFF2-40B4-BE49-F238E27FC236}">
                  <a16:creationId xmlns:a16="http://schemas.microsoft.com/office/drawing/2014/main" id="{045B9BDE-B751-57B0-496F-A659DAF54C4A}"/>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7818B43-0836-2698-9968-386AABD392B8}"/>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7642A95-F3EF-01BC-D59A-97C5BB4ED8D5}"/>
                </a:ext>
              </a:extLst>
            </p:cNvPr>
            <p:cNvCxnSpPr>
              <a:cxnSpLocks/>
            </p:cNvCxnSpPr>
            <p:nvPr/>
          </p:nvCxnSpPr>
          <p:spPr>
            <a:xfrm flipV="1">
              <a:off x="52214" y="654128"/>
              <a:ext cx="0" cy="93654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32" name="Freeform 17">
            <a:extLst>
              <a:ext uri="{FF2B5EF4-FFF2-40B4-BE49-F238E27FC236}">
                <a16:creationId xmlns:a16="http://schemas.microsoft.com/office/drawing/2014/main" id="{D87DBE07-F626-ABE7-AE2B-8C2F9B282A87}"/>
              </a:ext>
            </a:extLst>
          </p:cNvPr>
          <p:cNvSpPr/>
          <p:nvPr userDrawn="1"/>
        </p:nvSpPr>
        <p:spPr>
          <a:xfrm flipH="1">
            <a:off x="5441009" y="0"/>
            <a:ext cx="6750991" cy="304800"/>
          </a:xfrm>
          <a:custGeom>
            <a:avLst/>
            <a:gdLst>
              <a:gd name="connsiteX0" fmla="*/ 0 w 6750991"/>
              <a:gd name="connsiteY0" fmla="*/ 0 h 304800"/>
              <a:gd name="connsiteX1" fmla="*/ 6750991 w 6750991"/>
              <a:gd name="connsiteY1" fmla="*/ 0 h 304800"/>
              <a:gd name="connsiteX2" fmla="*/ 6574501 w 6750991"/>
              <a:gd name="connsiteY2" fmla="*/ 152400 h 304800"/>
              <a:gd name="connsiteX3" fmla="*/ 2459211 w 6750991"/>
              <a:gd name="connsiteY3" fmla="*/ 152400 h 304800"/>
              <a:gd name="connsiteX4" fmla="*/ 2282721 w 6750991"/>
              <a:gd name="connsiteY4" fmla="*/ 304800 h 304800"/>
              <a:gd name="connsiteX5" fmla="*/ 0 w 6750991"/>
              <a:gd name="connsiteY5"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0991" h="304800">
                <a:moveTo>
                  <a:pt x="0" y="0"/>
                </a:moveTo>
                <a:lnTo>
                  <a:pt x="6750991" y="0"/>
                </a:lnTo>
                <a:lnTo>
                  <a:pt x="6574501" y="152400"/>
                </a:lnTo>
                <a:lnTo>
                  <a:pt x="2459211" y="152400"/>
                </a:lnTo>
                <a:lnTo>
                  <a:pt x="2282721" y="304800"/>
                </a:lnTo>
                <a:lnTo>
                  <a:pt x="0" y="304800"/>
                </a:lnTo>
                <a:close/>
              </a:path>
            </a:pathLst>
          </a:custGeom>
          <a:gradFill flip="none" rotWithShape="1">
            <a:gsLst>
              <a:gs pos="0">
                <a:srgbClr val="0072FF">
                  <a:alpha val="80000"/>
                </a:srgbClr>
              </a:gs>
              <a:gs pos="100000">
                <a:srgbClr val="00C6FF">
                  <a:alpha val="8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sp>
        <p:nvSpPr>
          <p:cNvPr id="33" name="Freeform 18">
            <a:extLst>
              <a:ext uri="{FF2B5EF4-FFF2-40B4-BE49-F238E27FC236}">
                <a16:creationId xmlns:a16="http://schemas.microsoft.com/office/drawing/2014/main" id="{A4C0140D-D14C-17C1-796D-A0DECC64C637}"/>
              </a:ext>
            </a:extLst>
          </p:cNvPr>
          <p:cNvSpPr/>
          <p:nvPr userDrawn="1"/>
        </p:nvSpPr>
        <p:spPr>
          <a:xfrm flipV="1">
            <a:off x="0" y="6553200"/>
            <a:ext cx="6750991" cy="304800"/>
          </a:xfrm>
          <a:custGeom>
            <a:avLst/>
            <a:gdLst>
              <a:gd name="connsiteX0" fmla="*/ 0 w 6750991"/>
              <a:gd name="connsiteY0" fmla="*/ 0 h 304800"/>
              <a:gd name="connsiteX1" fmla="*/ 6750991 w 6750991"/>
              <a:gd name="connsiteY1" fmla="*/ 0 h 304800"/>
              <a:gd name="connsiteX2" fmla="*/ 6574501 w 6750991"/>
              <a:gd name="connsiteY2" fmla="*/ 152400 h 304800"/>
              <a:gd name="connsiteX3" fmla="*/ 2459211 w 6750991"/>
              <a:gd name="connsiteY3" fmla="*/ 152400 h 304800"/>
              <a:gd name="connsiteX4" fmla="*/ 2282721 w 6750991"/>
              <a:gd name="connsiteY4" fmla="*/ 304800 h 304800"/>
              <a:gd name="connsiteX5" fmla="*/ 0 w 6750991"/>
              <a:gd name="connsiteY5"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0991" h="304800">
                <a:moveTo>
                  <a:pt x="0" y="0"/>
                </a:moveTo>
                <a:lnTo>
                  <a:pt x="6750991" y="0"/>
                </a:lnTo>
                <a:lnTo>
                  <a:pt x="6574501" y="152400"/>
                </a:lnTo>
                <a:lnTo>
                  <a:pt x="2459211" y="152400"/>
                </a:lnTo>
                <a:lnTo>
                  <a:pt x="2282721" y="304800"/>
                </a:lnTo>
                <a:lnTo>
                  <a:pt x="0" y="304800"/>
                </a:lnTo>
                <a:close/>
              </a:path>
            </a:pathLst>
          </a:custGeom>
          <a:gradFill flip="none" rotWithShape="1">
            <a:gsLst>
              <a:gs pos="0">
                <a:srgbClr val="0072FF">
                  <a:alpha val="80000"/>
                </a:srgbClr>
              </a:gs>
              <a:gs pos="100000">
                <a:srgbClr val="00C6FF">
                  <a:alpha val="8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pic>
        <p:nvPicPr>
          <p:cNvPr id="35" name="Picture 34" descr="A picture containing clipart, vector graphics&#10;&#10;Description automatically generated">
            <a:extLst>
              <a:ext uri="{FF2B5EF4-FFF2-40B4-BE49-F238E27FC236}">
                <a16:creationId xmlns:a16="http://schemas.microsoft.com/office/drawing/2014/main" id="{FD6240E2-235E-78E3-FA13-81F74B945515}"/>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12638" y="362637"/>
            <a:ext cx="544288" cy="450213"/>
          </a:xfrm>
          <a:prstGeom prst="rect">
            <a:avLst/>
          </a:prstGeom>
        </p:spPr>
      </p:pic>
      <p:sp>
        <p:nvSpPr>
          <p:cNvPr id="37" name="TextBox 36">
            <a:extLst>
              <a:ext uri="{FF2B5EF4-FFF2-40B4-BE49-F238E27FC236}">
                <a16:creationId xmlns:a16="http://schemas.microsoft.com/office/drawing/2014/main" id="{3057BB7B-6BAF-185E-20CA-905DA7DD53C7}"/>
              </a:ext>
            </a:extLst>
          </p:cNvPr>
          <p:cNvSpPr txBox="1"/>
          <p:nvPr userDrawn="1"/>
        </p:nvSpPr>
        <p:spPr>
          <a:xfrm>
            <a:off x="956926" y="326133"/>
            <a:ext cx="3996607" cy="523220"/>
          </a:xfrm>
          <a:prstGeom prst="rect">
            <a:avLst/>
          </a:prstGeom>
          <a:noFill/>
        </p:spPr>
        <p:txBody>
          <a:bodyPr wrap="none" rtlCol="0" anchor="ctr">
            <a:spAutoFit/>
          </a:bodyPr>
          <a:lstStyle/>
          <a:p>
            <a:r>
              <a:rPr lang="en-VN" sz="1400"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rPr>
              <a:t>ĐẠI HỌC QUỐC GIA TP. HỒ CHÍ MINH</a:t>
            </a:r>
          </a:p>
          <a:p>
            <a:r>
              <a:rPr lang="en-VN" sz="1400" b="1"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rPr>
              <a:t>TRƯỜNG ĐẠI HỌC CÔNG NGHỆ THÔNG TIN</a:t>
            </a:r>
          </a:p>
        </p:txBody>
      </p:sp>
    </p:spTree>
    <p:extLst>
      <p:ext uri="{BB962C8B-B14F-4D97-AF65-F5344CB8AC3E}">
        <p14:creationId xmlns:p14="http://schemas.microsoft.com/office/powerpoint/2010/main" val="1735784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rang trong 1">
    <p:spTree>
      <p:nvGrpSpPr>
        <p:cNvPr id="1" name=""/>
        <p:cNvGrpSpPr/>
        <p:nvPr/>
      </p:nvGrpSpPr>
      <p:grpSpPr>
        <a:xfrm>
          <a:off x="0" y="0"/>
          <a:ext cx="0" cy="0"/>
          <a:chOff x="0" y="0"/>
          <a:chExt cx="0" cy="0"/>
        </a:xfrm>
      </p:grpSpPr>
      <p:sp>
        <p:nvSpPr>
          <p:cNvPr id="80" name="Isosceles Triangle 12">
            <a:extLst>
              <a:ext uri="{FF2B5EF4-FFF2-40B4-BE49-F238E27FC236}">
                <a16:creationId xmlns:a16="http://schemas.microsoft.com/office/drawing/2014/main" id="{72826670-EA95-0D41-31A4-F445474455F7}"/>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a:extLst>
              <a:ext uri="{FF2B5EF4-FFF2-40B4-BE49-F238E27FC236}">
                <a16:creationId xmlns:a16="http://schemas.microsoft.com/office/drawing/2014/main" id="{FC178CED-135F-0B63-CD69-F01713607F73}"/>
              </a:ext>
            </a:extLst>
          </p:cNvPr>
          <p:cNvGrpSpPr/>
          <p:nvPr/>
        </p:nvGrpSpPr>
        <p:grpSpPr>
          <a:xfrm flipH="1" flipV="1">
            <a:off x="9263702" y="5930537"/>
            <a:ext cx="2869771" cy="886519"/>
            <a:chOff x="44879" y="27296"/>
            <a:chExt cx="2869771" cy="886519"/>
          </a:xfrm>
          <a:solidFill>
            <a:srgbClr val="0072FF"/>
          </a:solidFill>
        </p:grpSpPr>
        <p:cxnSp>
          <p:nvCxnSpPr>
            <p:cNvPr id="82" name="Straight Connector 81">
              <a:extLst>
                <a:ext uri="{FF2B5EF4-FFF2-40B4-BE49-F238E27FC236}">
                  <a16:creationId xmlns:a16="http://schemas.microsoft.com/office/drawing/2014/main" id="{D0441D2A-FC76-0844-7EA5-B632F99E2E0D}"/>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E0C48DFD-25B4-6AF8-8C94-3C8B50B23C18}"/>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CA6305E-4BEE-7CC0-EE96-38938F764389}"/>
                </a:ext>
              </a:extLst>
            </p:cNvPr>
            <p:cNvCxnSpPr>
              <a:cxnSpLocks/>
            </p:cNvCxnSpPr>
            <p:nvPr/>
          </p:nvCxnSpPr>
          <p:spPr>
            <a:xfrm flipH="1" flipV="1">
              <a:off x="52214" y="654128"/>
              <a:ext cx="0" cy="25968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69" name="Oval 68">
            <a:extLst>
              <a:ext uri="{FF2B5EF4-FFF2-40B4-BE49-F238E27FC236}">
                <a16:creationId xmlns:a16="http://schemas.microsoft.com/office/drawing/2014/main" id="{18EDBFE5-F6A7-D377-B524-2A5E293A8580}"/>
              </a:ext>
            </a:extLst>
          </p:cNvPr>
          <p:cNvSpPr/>
          <p:nvPr/>
        </p:nvSpPr>
        <p:spPr>
          <a:xfrm>
            <a:off x="22186" y="6583140"/>
            <a:ext cx="233916" cy="233916"/>
          </a:xfrm>
          <a:prstGeom prst="ellipse">
            <a:avLst/>
          </a:prstGeom>
          <a:gradFill flip="none" rotWithShape="1">
            <a:gsLst>
              <a:gs pos="0">
                <a:srgbClr val="0072FF"/>
              </a:gs>
              <a:gs pos="99000">
                <a:srgbClr val="00C6FF"/>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solidFill>
                <a:schemeClr val="bg1"/>
              </a:solidFill>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F24298E1-B4F3-31E6-9C4D-5AE100CD89B6}"/>
              </a:ext>
            </a:extLst>
          </p:cNvPr>
          <p:cNvSpPr>
            <a:spLocks noGrp="1"/>
          </p:cNvSpPr>
          <p:nvPr>
            <p:ph type="sldNum" sz="quarter" idx="12"/>
          </p:nvPr>
        </p:nvSpPr>
        <p:spPr>
          <a:xfrm>
            <a:off x="-2005" y="6566400"/>
            <a:ext cx="291600" cy="291600"/>
          </a:xfrm>
        </p:spPr>
        <p:txBody>
          <a:bodyPr/>
          <a:lstStyle>
            <a:lvl1pPr algn="ctr">
              <a:defRPr lang="en-VN" sz="700" kern="1200" smtClean="0">
                <a:solidFill>
                  <a:schemeClr val="bg1"/>
                </a:solidFill>
                <a:latin typeface="Arial" panose="020B0604020202020204" pitchFamily="34" charset="0"/>
                <a:ea typeface="+mn-ea"/>
                <a:cs typeface="Arial" panose="020B0604020202020204" pitchFamily="34" charset="0"/>
              </a:defRPr>
            </a:lvl1pPr>
          </a:lstStyle>
          <a:p>
            <a:fld id="{D8B0B3AC-44A8-D142-AAF6-9A453466E1A4}" type="slidenum">
              <a:rPr lang="en-VN" smtClean="0"/>
              <a:t>‹#›</a:t>
            </a:fld>
            <a:endParaRPr lang="en-VN"/>
          </a:p>
        </p:txBody>
      </p:sp>
      <p:sp>
        <p:nvSpPr>
          <p:cNvPr id="75" name="Isosceles Triangle 12">
            <a:extLst>
              <a:ext uri="{FF2B5EF4-FFF2-40B4-BE49-F238E27FC236}">
                <a16:creationId xmlns:a16="http://schemas.microsoft.com/office/drawing/2014/main" id="{A388E1C1-619D-B3DE-405E-FEBD285E8A4D}"/>
              </a:ext>
            </a:extLst>
          </p:cNvPr>
          <p:cNvSpPr/>
          <p:nvPr/>
        </p:nvSpPr>
        <p:spPr>
          <a:xfrm rot="10800000">
            <a:off x="0" y="0"/>
            <a:ext cx="715617" cy="616911"/>
          </a:xfrm>
          <a:prstGeom prst="triangle">
            <a:avLst>
              <a:gd name="adj" fmla="val 100000"/>
            </a:avLst>
          </a:prstGeom>
          <a:solidFill>
            <a:srgbClr val="007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7C853EEA-59DB-F0D6-265D-88168C2394BB}"/>
              </a:ext>
            </a:extLst>
          </p:cNvPr>
          <p:cNvGrpSpPr/>
          <p:nvPr/>
        </p:nvGrpSpPr>
        <p:grpSpPr>
          <a:xfrm>
            <a:off x="58527" y="40944"/>
            <a:ext cx="2869771" cy="886519"/>
            <a:chOff x="44879" y="27296"/>
            <a:chExt cx="2869771" cy="886519"/>
          </a:xfrm>
          <a:solidFill>
            <a:srgbClr val="0072FF"/>
          </a:solidFill>
        </p:grpSpPr>
        <p:cxnSp>
          <p:nvCxnSpPr>
            <p:cNvPr id="77" name="Straight Connector 76">
              <a:extLst>
                <a:ext uri="{FF2B5EF4-FFF2-40B4-BE49-F238E27FC236}">
                  <a16:creationId xmlns:a16="http://schemas.microsoft.com/office/drawing/2014/main" id="{F437A5D6-1DC7-D389-82D2-23162AC05FBF}"/>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96068C2-8F0E-EB5D-CA9A-7015104FFBD1}"/>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8D9F136-81C9-C695-8C54-BACD26A69D63}"/>
                </a:ext>
              </a:extLst>
            </p:cNvPr>
            <p:cNvCxnSpPr>
              <a:cxnSpLocks/>
            </p:cNvCxnSpPr>
            <p:nvPr/>
          </p:nvCxnSpPr>
          <p:spPr>
            <a:xfrm flipV="1">
              <a:off x="52214" y="654128"/>
              <a:ext cx="0" cy="25968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3" name="Freeform 2">
            <a:extLst>
              <a:ext uri="{FF2B5EF4-FFF2-40B4-BE49-F238E27FC236}">
                <a16:creationId xmlns:a16="http://schemas.microsoft.com/office/drawing/2014/main" id="{B50720F1-D33A-570A-ED4C-A35648E701D3}"/>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71" name="Footer Placeholder 4">
            <a:extLst>
              <a:ext uri="{FF2B5EF4-FFF2-40B4-BE49-F238E27FC236}">
                <a16:creationId xmlns:a16="http://schemas.microsoft.com/office/drawing/2014/main" id="{AAAD69AF-EC8B-72EE-4E78-98A3BACFC70B}"/>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a:p>
        </p:txBody>
      </p:sp>
      <p:sp>
        <p:nvSpPr>
          <p:cNvPr id="72" name="Date Placeholder 3">
            <a:extLst>
              <a:ext uri="{FF2B5EF4-FFF2-40B4-BE49-F238E27FC236}">
                <a16:creationId xmlns:a16="http://schemas.microsoft.com/office/drawing/2014/main" id="{E08B9789-E935-79BF-7612-287E195CA82E}"/>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2297CF92-830F-4561-9B9D-9461DD5E154A}" type="datetime1">
              <a:rPr lang="en-US" smtClean="0"/>
              <a:t>12/7/2023</a:t>
            </a:fld>
            <a:endParaRPr lang="en-VN"/>
          </a:p>
        </p:txBody>
      </p:sp>
    </p:spTree>
    <p:extLst>
      <p:ext uri="{BB962C8B-B14F-4D97-AF65-F5344CB8AC3E}">
        <p14:creationId xmlns:p14="http://schemas.microsoft.com/office/powerpoint/2010/main" val="962079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rang trong 2">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E1CB305D-8829-8A5C-C77A-F06CC22D3171}"/>
              </a:ext>
            </a:extLst>
          </p:cNvPr>
          <p:cNvSpPr/>
          <p:nvPr/>
        </p:nvSpPr>
        <p:spPr>
          <a:xfrm>
            <a:off x="22186" y="6583140"/>
            <a:ext cx="233916" cy="233916"/>
          </a:xfrm>
          <a:prstGeom prst="ellipse">
            <a:avLst/>
          </a:prstGeom>
          <a:gradFill flip="none" rotWithShape="1">
            <a:gsLst>
              <a:gs pos="0">
                <a:srgbClr val="0072FF"/>
              </a:gs>
              <a:gs pos="99000">
                <a:srgbClr val="00C6FF"/>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solidFill>
                <a:schemeClr val="bg1"/>
              </a:solidFill>
              <a:latin typeface="Arial" panose="020B0604020202020204" pitchFamily="34" charset="0"/>
              <a:cs typeface="Arial" panose="020B0604020202020204" pitchFamily="34" charset="0"/>
            </a:endParaRPr>
          </a:p>
        </p:txBody>
      </p:sp>
      <p:sp>
        <p:nvSpPr>
          <p:cNvPr id="3" name="Slide Number Placeholder 4">
            <a:extLst>
              <a:ext uri="{FF2B5EF4-FFF2-40B4-BE49-F238E27FC236}">
                <a16:creationId xmlns:a16="http://schemas.microsoft.com/office/drawing/2014/main" id="{9B213357-208D-5A7C-6EC3-620968ABB590}"/>
              </a:ext>
            </a:extLst>
          </p:cNvPr>
          <p:cNvSpPr>
            <a:spLocks noGrp="1"/>
          </p:cNvSpPr>
          <p:nvPr>
            <p:ph type="sldNum" sz="quarter" idx="12"/>
          </p:nvPr>
        </p:nvSpPr>
        <p:spPr>
          <a:xfrm>
            <a:off x="-2005" y="6566400"/>
            <a:ext cx="291600" cy="291600"/>
          </a:xfrm>
        </p:spPr>
        <p:txBody>
          <a:bodyPr/>
          <a:lstStyle>
            <a:lvl1pPr algn="ctr">
              <a:defRPr lang="en-VN" sz="700" kern="1200" smtClean="0">
                <a:solidFill>
                  <a:schemeClr val="bg1"/>
                </a:solidFill>
                <a:latin typeface="Arial" panose="020B0604020202020204" pitchFamily="34" charset="0"/>
                <a:ea typeface="+mn-ea"/>
                <a:cs typeface="Arial" panose="020B0604020202020204" pitchFamily="34" charset="0"/>
              </a:defRPr>
            </a:lvl1pPr>
          </a:lstStyle>
          <a:p>
            <a:fld id="{D8B0B3AC-44A8-D142-AAF6-9A453466E1A4}" type="slidenum">
              <a:rPr lang="en-VN" smtClean="0"/>
              <a:t>‹#›</a:t>
            </a:fld>
            <a:endParaRPr lang="en-VN"/>
          </a:p>
        </p:txBody>
      </p:sp>
    </p:spTree>
    <p:extLst>
      <p:ext uri="{BB962C8B-B14F-4D97-AF65-F5344CB8AC3E}">
        <p14:creationId xmlns:p14="http://schemas.microsoft.com/office/powerpoint/2010/main" val="20514213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Mục lục">
    <p:spTree>
      <p:nvGrpSpPr>
        <p:cNvPr id="1" name=""/>
        <p:cNvGrpSpPr/>
        <p:nvPr/>
      </p:nvGrpSpPr>
      <p:grpSpPr>
        <a:xfrm>
          <a:off x="0" y="0"/>
          <a:ext cx="0" cy="0"/>
          <a:chOff x="0" y="0"/>
          <a:chExt cx="0" cy="0"/>
        </a:xfrm>
      </p:grpSpPr>
      <p:sp>
        <p:nvSpPr>
          <p:cNvPr id="80" name="Isosceles Triangle 12">
            <a:extLst>
              <a:ext uri="{FF2B5EF4-FFF2-40B4-BE49-F238E27FC236}">
                <a16:creationId xmlns:a16="http://schemas.microsoft.com/office/drawing/2014/main" id="{72826670-EA95-0D41-31A4-F445474455F7}"/>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a:extLst>
              <a:ext uri="{FF2B5EF4-FFF2-40B4-BE49-F238E27FC236}">
                <a16:creationId xmlns:a16="http://schemas.microsoft.com/office/drawing/2014/main" id="{FC178CED-135F-0B63-CD69-F01713607F73}"/>
              </a:ext>
            </a:extLst>
          </p:cNvPr>
          <p:cNvGrpSpPr/>
          <p:nvPr userDrawn="1"/>
        </p:nvGrpSpPr>
        <p:grpSpPr>
          <a:xfrm flipH="1" flipV="1">
            <a:off x="9263702" y="5930537"/>
            <a:ext cx="2869771" cy="886519"/>
            <a:chOff x="44879" y="27296"/>
            <a:chExt cx="2869771" cy="886519"/>
          </a:xfrm>
          <a:solidFill>
            <a:srgbClr val="0072FF"/>
          </a:solidFill>
        </p:grpSpPr>
        <p:cxnSp>
          <p:nvCxnSpPr>
            <p:cNvPr id="82" name="Straight Connector 81">
              <a:extLst>
                <a:ext uri="{FF2B5EF4-FFF2-40B4-BE49-F238E27FC236}">
                  <a16:creationId xmlns:a16="http://schemas.microsoft.com/office/drawing/2014/main" id="{D0441D2A-FC76-0844-7EA5-B632F99E2E0D}"/>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E0C48DFD-25B4-6AF8-8C94-3C8B50B23C18}"/>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CA6305E-4BEE-7CC0-EE96-38938F764389}"/>
                </a:ext>
              </a:extLst>
            </p:cNvPr>
            <p:cNvCxnSpPr>
              <a:cxnSpLocks/>
            </p:cNvCxnSpPr>
            <p:nvPr/>
          </p:nvCxnSpPr>
          <p:spPr>
            <a:xfrm flipH="1" flipV="1">
              <a:off x="52214" y="654128"/>
              <a:ext cx="0" cy="25968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4" name="Footer Placeholder 3">
            <a:extLst>
              <a:ext uri="{FF2B5EF4-FFF2-40B4-BE49-F238E27FC236}">
                <a16:creationId xmlns:a16="http://schemas.microsoft.com/office/drawing/2014/main" id="{745F02F9-19CB-F108-6F35-1A02C9BECF5E}"/>
              </a:ext>
            </a:extLst>
          </p:cNvPr>
          <p:cNvSpPr>
            <a:spLocks noGrp="1"/>
          </p:cNvSpPr>
          <p:nvPr>
            <p:ph type="ftr" sz="quarter" idx="11"/>
          </p:nvPr>
        </p:nvSpPr>
        <p:spPr>
          <a:xfrm>
            <a:off x="3465443" y="6466114"/>
            <a:ext cx="5261114" cy="255361"/>
          </a:xfrm>
        </p:spPr>
        <p:txBody>
          <a:bodyPr/>
          <a:lstStyle>
            <a:lvl1pPr>
              <a:defRPr sz="1100">
                <a:latin typeface="Arial" panose="020B0604020202020204" pitchFamily="34" charset="0"/>
                <a:cs typeface="Arial" panose="020B0604020202020204" pitchFamily="34" charset="0"/>
              </a:defRPr>
            </a:lvl1pPr>
          </a:lstStyle>
          <a:p>
            <a:r>
              <a:rPr lang="vi-VN"/>
              <a:t>Thực hiện bởi Trường Đại học Công nghệ Thông tin, ĐHQG-HCM</a:t>
            </a:r>
            <a:endParaRPr lang="en-VN" dirty="0"/>
          </a:p>
        </p:txBody>
      </p:sp>
      <p:grpSp>
        <p:nvGrpSpPr>
          <p:cNvPr id="36" name="Group 35">
            <a:extLst>
              <a:ext uri="{FF2B5EF4-FFF2-40B4-BE49-F238E27FC236}">
                <a16:creationId xmlns:a16="http://schemas.microsoft.com/office/drawing/2014/main" id="{11E5AAB4-F14E-4F9C-E123-7635A7EF6275}"/>
              </a:ext>
            </a:extLst>
          </p:cNvPr>
          <p:cNvGrpSpPr/>
          <p:nvPr userDrawn="1"/>
        </p:nvGrpSpPr>
        <p:grpSpPr>
          <a:xfrm>
            <a:off x="-1259888" y="1121391"/>
            <a:ext cx="4841288" cy="5054000"/>
            <a:chOff x="-1259888" y="901609"/>
            <a:chExt cx="4841288" cy="5054000"/>
          </a:xfrm>
        </p:grpSpPr>
        <p:grpSp>
          <p:nvGrpSpPr>
            <p:cNvPr id="6" name="Group 5">
              <a:extLst>
                <a:ext uri="{FF2B5EF4-FFF2-40B4-BE49-F238E27FC236}">
                  <a16:creationId xmlns:a16="http://schemas.microsoft.com/office/drawing/2014/main" id="{A2E31223-939B-D84C-4ACC-CDC6CEB64FEF}"/>
                </a:ext>
              </a:extLst>
            </p:cNvPr>
            <p:cNvGrpSpPr/>
            <p:nvPr userDrawn="1"/>
          </p:nvGrpSpPr>
          <p:grpSpPr>
            <a:xfrm>
              <a:off x="-1225468" y="901609"/>
              <a:ext cx="4806868" cy="664514"/>
              <a:chOff x="0" y="901609"/>
              <a:chExt cx="4806868" cy="664514"/>
            </a:xfrm>
          </p:grpSpPr>
          <p:cxnSp>
            <p:nvCxnSpPr>
              <p:cNvPr id="7" name="Straight Connector 6">
                <a:extLst>
                  <a:ext uri="{FF2B5EF4-FFF2-40B4-BE49-F238E27FC236}">
                    <a16:creationId xmlns:a16="http://schemas.microsoft.com/office/drawing/2014/main" id="{2DB06BED-50E6-B29E-B929-6D7717DB8E5E}"/>
                  </a:ext>
                </a:extLst>
              </p:cNvPr>
              <p:cNvCxnSpPr/>
              <p:nvPr/>
            </p:nvCxnSpPr>
            <p:spPr>
              <a:xfrm>
                <a:off x="0" y="1566123"/>
                <a:ext cx="253393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58C69F9-0B5B-5D9E-7034-C8237177065E}"/>
                  </a:ext>
                </a:extLst>
              </p:cNvPr>
              <p:cNvCxnSpPr>
                <a:cxnSpLocks/>
              </p:cNvCxnSpPr>
              <p:nvPr/>
            </p:nvCxnSpPr>
            <p:spPr>
              <a:xfrm flipV="1">
                <a:off x="2520285" y="1059987"/>
                <a:ext cx="591405" cy="506136"/>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F5F07FD-916F-9286-7ADA-4A2252FCBB28}"/>
                  </a:ext>
                </a:extLst>
              </p:cNvPr>
              <p:cNvCxnSpPr>
                <a:cxnSpLocks/>
              </p:cNvCxnSpPr>
              <p:nvPr/>
            </p:nvCxnSpPr>
            <p:spPr>
              <a:xfrm>
                <a:off x="3111690" y="1059987"/>
                <a:ext cx="13784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3A8BE15-FC97-76D3-BF6B-29B7114D4716}"/>
                  </a:ext>
                </a:extLst>
              </p:cNvPr>
              <p:cNvSpPr/>
              <p:nvPr/>
            </p:nvSpPr>
            <p:spPr>
              <a:xfrm>
                <a:off x="4490113" y="901609"/>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 name="Group 10">
              <a:extLst>
                <a:ext uri="{FF2B5EF4-FFF2-40B4-BE49-F238E27FC236}">
                  <a16:creationId xmlns:a16="http://schemas.microsoft.com/office/drawing/2014/main" id="{04AB711F-106D-5EA6-AAFA-CF1A979FF6F9}"/>
                </a:ext>
              </a:extLst>
            </p:cNvPr>
            <p:cNvGrpSpPr/>
            <p:nvPr userDrawn="1"/>
          </p:nvGrpSpPr>
          <p:grpSpPr>
            <a:xfrm flipV="1">
              <a:off x="-1225468" y="5291095"/>
              <a:ext cx="4806868" cy="664514"/>
              <a:chOff x="0" y="1232525"/>
              <a:chExt cx="4806868" cy="664514"/>
            </a:xfrm>
          </p:grpSpPr>
          <p:cxnSp>
            <p:nvCxnSpPr>
              <p:cNvPr id="12" name="Straight Connector 11">
                <a:extLst>
                  <a:ext uri="{FF2B5EF4-FFF2-40B4-BE49-F238E27FC236}">
                    <a16:creationId xmlns:a16="http://schemas.microsoft.com/office/drawing/2014/main" id="{5660A401-E892-4348-0DC3-086E4EF0B6E4}"/>
                  </a:ext>
                </a:extLst>
              </p:cNvPr>
              <p:cNvCxnSpPr/>
              <p:nvPr/>
            </p:nvCxnSpPr>
            <p:spPr>
              <a:xfrm>
                <a:off x="0" y="1897039"/>
                <a:ext cx="253393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AFDB122-E638-017C-654A-F8EC6AB0B27F}"/>
                  </a:ext>
                </a:extLst>
              </p:cNvPr>
              <p:cNvCxnSpPr>
                <a:cxnSpLocks/>
              </p:cNvCxnSpPr>
              <p:nvPr/>
            </p:nvCxnSpPr>
            <p:spPr>
              <a:xfrm flipV="1">
                <a:off x="2520285" y="1390903"/>
                <a:ext cx="591405" cy="506136"/>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C676F38-72FE-4F76-7E67-580148C08A51}"/>
                  </a:ext>
                </a:extLst>
              </p:cNvPr>
              <p:cNvCxnSpPr>
                <a:cxnSpLocks/>
              </p:cNvCxnSpPr>
              <p:nvPr/>
            </p:nvCxnSpPr>
            <p:spPr>
              <a:xfrm>
                <a:off x="3111690" y="1390903"/>
                <a:ext cx="13784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B7E06E3C-C182-FD6B-BB7B-4847F4323944}"/>
                  </a:ext>
                </a:extLst>
              </p:cNvPr>
              <p:cNvSpPr/>
              <p:nvPr/>
            </p:nvSpPr>
            <p:spPr>
              <a:xfrm>
                <a:off x="4490113" y="1232525"/>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821F68F9-560D-A608-4130-5D9040FE3F01}"/>
                </a:ext>
              </a:extLst>
            </p:cNvPr>
            <p:cNvGrpSpPr/>
            <p:nvPr userDrawn="1"/>
          </p:nvGrpSpPr>
          <p:grpSpPr>
            <a:xfrm>
              <a:off x="-1225469" y="1860637"/>
              <a:ext cx="3835321" cy="547270"/>
              <a:chOff x="-1" y="1860637"/>
              <a:chExt cx="3835321" cy="547270"/>
            </a:xfrm>
          </p:grpSpPr>
          <p:sp>
            <p:nvSpPr>
              <p:cNvPr id="17" name="Oval 16">
                <a:extLst>
                  <a:ext uri="{FF2B5EF4-FFF2-40B4-BE49-F238E27FC236}">
                    <a16:creationId xmlns:a16="http://schemas.microsoft.com/office/drawing/2014/main" id="{A6A5574E-F30D-A49F-E874-231C445514E4}"/>
                  </a:ext>
                </a:extLst>
              </p:cNvPr>
              <p:cNvSpPr/>
              <p:nvPr/>
            </p:nvSpPr>
            <p:spPr>
              <a:xfrm>
                <a:off x="3518565" y="1860637"/>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a:extLst>
                  <a:ext uri="{FF2B5EF4-FFF2-40B4-BE49-F238E27FC236}">
                    <a16:creationId xmlns:a16="http://schemas.microsoft.com/office/drawing/2014/main" id="{1AABF66E-DE89-B1F6-062E-2BC96ADE0530}"/>
                  </a:ext>
                </a:extLst>
              </p:cNvPr>
              <p:cNvCxnSpPr/>
              <p:nvPr/>
            </p:nvCxnSpPr>
            <p:spPr>
              <a:xfrm>
                <a:off x="-1" y="2407907"/>
                <a:ext cx="1985654"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B0E2531-6E1E-6A7F-6704-D0334B1AB6C8}"/>
                  </a:ext>
                </a:extLst>
              </p:cNvPr>
              <p:cNvCxnSpPr>
                <a:cxnSpLocks/>
              </p:cNvCxnSpPr>
              <p:nvPr/>
            </p:nvCxnSpPr>
            <p:spPr>
              <a:xfrm flipV="1">
                <a:off x="1974958" y="2019015"/>
                <a:ext cx="463440" cy="388892"/>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6A1DDC-0D65-0297-E1E5-DC4B2441C524}"/>
                  </a:ext>
                </a:extLst>
              </p:cNvPr>
              <p:cNvCxnSpPr>
                <a:cxnSpLocks/>
              </p:cNvCxnSpPr>
              <p:nvPr/>
            </p:nvCxnSpPr>
            <p:spPr>
              <a:xfrm>
                <a:off x="2438398" y="2019015"/>
                <a:ext cx="1080167"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C25C9018-B01E-F47F-3802-C002B3E7B2AF}"/>
                </a:ext>
              </a:extLst>
            </p:cNvPr>
            <p:cNvGrpSpPr/>
            <p:nvPr userDrawn="1"/>
          </p:nvGrpSpPr>
          <p:grpSpPr>
            <a:xfrm flipV="1">
              <a:off x="-1259888" y="4408929"/>
              <a:ext cx="3835321" cy="547270"/>
              <a:chOff x="-1" y="1860637"/>
              <a:chExt cx="3835321" cy="547270"/>
            </a:xfrm>
          </p:grpSpPr>
          <p:sp>
            <p:nvSpPr>
              <p:cNvPr id="22" name="Oval 21">
                <a:extLst>
                  <a:ext uri="{FF2B5EF4-FFF2-40B4-BE49-F238E27FC236}">
                    <a16:creationId xmlns:a16="http://schemas.microsoft.com/office/drawing/2014/main" id="{17C82ECD-21F2-F43B-6992-AE7FB9F2798F}"/>
                  </a:ext>
                </a:extLst>
              </p:cNvPr>
              <p:cNvSpPr/>
              <p:nvPr/>
            </p:nvSpPr>
            <p:spPr>
              <a:xfrm>
                <a:off x="3518565" y="1860637"/>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id="{99F69DC7-3AE7-E60B-2377-4B4F72314B92}"/>
                  </a:ext>
                </a:extLst>
              </p:cNvPr>
              <p:cNvCxnSpPr/>
              <p:nvPr/>
            </p:nvCxnSpPr>
            <p:spPr>
              <a:xfrm>
                <a:off x="-1" y="2407907"/>
                <a:ext cx="1985654"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E27743B-09AF-DFA3-B333-99F4D9A43DFB}"/>
                  </a:ext>
                </a:extLst>
              </p:cNvPr>
              <p:cNvCxnSpPr>
                <a:cxnSpLocks/>
              </p:cNvCxnSpPr>
              <p:nvPr/>
            </p:nvCxnSpPr>
            <p:spPr>
              <a:xfrm flipV="1">
                <a:off x="1974958" y="2019015"/>
                <a:ext cx="463440" cy="388892"/>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F40737-164C-459C-2ABE-C4DE4A29E373}"/>
                  </a:ext>
                </a:extLst>
              </p:cNvPr>
              <p:cNvCxnSpPr>
                <a:cxnSpLocks/>
              </p:cNvCxnSpPr>
              <p:nvPr/>
            </p:nvCxnSpPr>
            <p:spPr>
              <a:xfrm>
                <a:off x="2438398" y="2019015"/>
                <a:ext cx="1080167"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74A28006-5F76-1896-7905-6715849C97AC}"/>
                </a:ext>
              </a:extLst>
            </p:cNvPr>
            <p:cNvGrpSpPr/>
            <p:nvPr userDrawn="1"/>
          </p:nvGrpSpPr>
          <p:grpSpPr>
            <a:xfrm>
              <a:off x="-1252333" y="2715185"/>
              <a:ext cx="2776521" cy="436736"/>
              <a:chOff x="-26865" y="2715185"/>
              <a:chExt cx="2776521" cy="436736"/>
            </a:xfrm>
          </p:grpSpPr>
          <p:cxnSp>
            <p:nvCxnSpPr>
              <p:cNvPr id="27" name="Straight Connector 26">
                <a:extLst>
                  <a:ext uri="{FF2B5EF4-FFF2-40B4-BE49-F238E27FC236}">
                    <a16:creationId xmlns:a16="http://schemas.microsoft.com/office/drawing/2014/main" id="{02985FB7-4D54-A096-221C-AB21916398BD}"/>
                  </a:ext>
                </a:extLst>
              </p:cNvPr>
              <p:cNvCxnSpPr/>
              <p:nvPr/>
            </p:nvCxnSpPr>
            <p:spPr>
              <a:xfrm>
                <a:off x="-26865" y="3151921"/>
                <a:ext cx="14027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DDEC85B-E1F4-38FE-0E5C-E5850D2C995F}"/>
                  </a:ext>
                </a:extLst>
              </p:cNvPr>
              <p:cNvCxnSpPr>
                <a:cxnSpLocks/>
              </p:cNvCxnSpPr>
              <p:nvPr/>
            </p:nvCxnSpPr>
            <p:spPr>
              <a:xfrm flipV="1">
                <a:off x="1368303" y="2877197"/>
                <a:ext cx="327387" cy="274724"/>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E6622AE-52DB-9FD4-5FA6-F8C5F2606706}"/>
                  </a:ext>
                </a:extLst>
              </p:cNvPr>
              <p:cNvCxnSpPr>
                <a:cxnSpLocks/>
              </p:cNvCxnSpPr>
              <p:nvPr/>
            </p:nvCxnSpPr>
            <p:spPr>
              <a:xfrm>
                <a:off x="1695690" y="2877197"/>
                <a:ext cx="763061"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69264108-0C61-CCC7-04EF-695A004F44BA}"/>
                  </a:ext>
                </a:extLst>
              </p:cNvPr>
              <p:cNvSpPr/>
              <p:nvPr/>
            </p:nvSpPr>
            <p:spPr>
              <a:xfrm>
                <a:off x="2432901" y="2715185"/>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 name="Group 30">
              <a:extLst>
                <a:ext uri="{FF2B5EF4-FFF2-40B4-BE49-F238E27FC236}">
                  <a16:creationId xmlns:a16="http://schemas.microsoft.com/office/drawing/2014/main" id="{A1F8E5A4-A013-ABE4-F3E5-36BBEE45994B}"/>
                </a:ext>
              </a:extLst>
            </p:cNvPr>
            <p:cNvGrpSpPr/>
            <p:nvPr userDrawn="1"/>
          </p:nvGrpSpPr>
          <p:grpSpPr>
            <a:xfrm>
              <a:off x="-1225468" y="3843225"/>
              <a:ext cx="2802371" cy="433101"/>
              <a:chOff x="-34420" y="3843718"/>
              <a:chExt cx="2802371" cy="433101"/>
            </a:xfrm>
          </p:grpSpPr>
          <p:cxnSp>
            <p:nvCxnSpPr>
              <p:cNvPr id="32" name="Straight Connector 31">
                <a:extLst>
                  <a:ext uri="{FF2B5EF4-FFF2-40B4-BE49-F238E27FC236}">
                    <a16:creationId xmlns:a16="http://schemas.microsoft.com/office/drawing/2014/main" id="{92CA967D-77D2-F89E-9996-2B247282DA6A}"/>
                  </a:ext>
                </a:extLst>
              </p:cNvPr>
              <p:cNvCxnSpPr/>
              <p:nvPr/>
            </p:nvCxnSpPr>
            <p:spPr>
              <a:xfrm flipV="1">
                <a:off x="-34420" y="3843718"/>
                <a:ext cx="14027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106A27-9FB0-65D0-E42B-5A9345BBE7A8}"/>
                  </a:ext>
                </a:extLst>
              </p:cNvPr>
              <p:cNvCxnSpPr>
                <a:cxnSpLocks/>
              </p:cNvCxnSpPr>
              <p:nvPr/>
            </p:nvCxnSpPr>
            <p:spPr>
              <a:xfrm>
                <a:off x="1360748" y="3843718"/>
                <a:ext cx="327387" cy="274724"/>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A310D0-0781-F61D-3188-05A327C3E38C}"/>
                  </a:ext>
                </a:extLst>
              </p:cNvPr>
              <p:cNvCxnSpPr>
                <a:cxnSpLocks/>
              </p:cNvCxnSpPr>
              <p:nvPr/>
            </p:nvCxnSpPr>
            <p:spPr>
              <a:xfrm flipV="1">
                <a:off x="1688135" y="4118442"/>
                <a:ext cx="763061"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74C60948-61FC-2116-FCE6-F05185B2432A}"/>
                  </a:ext>
                </a:extLst>
              </p:cNvPr>
              <p:cNvSpPr/>
              <p:nvPr/>
            </p:nvSpPr>
            <p:spPr>
              <a:xfrm>
                <a:off x="2451196" y="3960064"/>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7" name="Group 36">
            <a:extLst>
              <a:ext uri="{FF2B5EF4-FFF2-40B4-BE49-F238E27FC236}">
                <a16:creationId xmlns:a16="http://schemas.microsoft.com/office/drawing/2014/main" id="{A9D55038-C512-E74F-0316-32FA44AC85DA}"/>
              </a:ext>
            </a:extLst>
          </p:cNvPr>
          <p:cNvGrpSpPr/>
          <p:nvPr userDrawn="1"/>
        </p:nvGrpSpPr>
        <p:grpSpPr>
          <a:xfrm flipH="1">
            <a:off x="8607643" y="1121391"/>
            <a:ext cx="4841288" cy="5054000"/>
            <a:chOff x="-1259888" y="901609"/>
            <a:chExt cx="4841288" cy="5054000"/>
          </a:xfrm>
        </p:grpSpPr>
        <p:grpSp>
          <p:nvGrpSpPr>
            <p:cNvPr id="38" name="Group 37">
              <a:extLst>
                <a:ext uri="{FF2B5EF4-FFF2-40B4-BE49-F238E27FC236}">
                  <a16:creationId xmlns:a16="http://schemas.microsoft.com/office/drawing/2014/main" id="{CC8D5E8A-34C2-98F5-01F2-D2CAA76A0A9E}"/>
                </a:ext>
              </a:extLst>
            </p:cNvPr>
            <p:cNvGrpSpPr/>
            <p:nvPr userDrawn="1"/>
          </p:nvGrpSpPr>
          <p:grpSpPr>
            <a:xfrm>
              <a:off x="-1225468" y="901609"/>
              <a:ext cx="4806868" cy="664514"/>
              <a:chOff x="0" y="901609"/>
              <a:chExt cx="4806868" cy="664514"/>
            </a:xfrm>
          </p:grpSpPr>
          <p:cxnSp>
            <p:nvCxnSpPr>
              <p:cNvPr id="64" name="Straight Connector 63">
                <a:extLst>
                  <a:ext uri="{FF2B5EF4-FFF2-40B4-BE49-F238E27FC236}">
                    <a16:creationId xmlns:a16="http://schemas.microsoft.com/office/drawing/2014/main" id="{E6EEF1F3-D1D1-DEB4-E491-3B5E510B766B}"/>
                  </a:ext>
                </a:extLst>
              </p:cNvPr>
              <p:cNvCxnSpPr/>
              <p:nvPr/>
            </p:nvCxnSpPr>
            <p:spPr>
              <a:xfrm>
                <a:off x="0" y="1566123"/>
                <a:ext cx="253393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6BAF104D-64C5-1843-2B4A-2AEDAF0D6175}"/>
                  </a:ext>
                </a:extLst>
              </p:cNvPr>
              <p:cNvCxnSpPr>
                <a:cxnSpLocks/>
              </p:cNvCxnSpPr>
              <p:nvPr/>
            </p:nvCxnSpPr>
            <p:spPr>
              <a:xfrm flipV="1">
                <a:off x="2520285" y="1059987"/>
                <a:ext cx="591405" cy="506136"/>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91F5277-EE93-31FB-AAD8-F64F97837DDA}"/>
                  </a:ext>
                </a:extLst>
              </p:cNvPr>
              <p:cNvCxnSpPr>
                <a:cxnSpLocks/>
              </p:cNvCxnSpPr>
              <p:nvPr/>
            </p:nvCxnSpPr>
            <p:spPr>
              <a:xfrm>
                <a:off x="3111690" y="1059987"/>
                <a:ext cx="13784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36A6A4EA-512C-BD8D-6200-C1B6D161AF96}"/>
                  </a:ext>
                </a:extLst>
              </p:cNvPr>
              <p:cNvSpPr/>
              <p:nvPr/>
            </p:nvSpPr>
            <p:spPr>
              <a:xfrm>
                <a:off x="4490113" y="901609"/>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9" name="Group 38">
              <a:extLst>
                <a:ext uri="{FF2B5EF4-FFF2-40B4-BE49-F238E27FC236}">
                  <a16:creationId xmlns:a16="http://schemas.microsoft.com/office/drawing/2014/main" id="{48417325-5CBC-9245-EBBF-5495BB114BB9}"/>
                </a:ext>
              </a:extLst>
            </p:cNvPr>
            <p:cNvGrpSpPr/>
            <p:nvPr userDrawn="1"/>
          </p:nvGrpSpPr>
          <p:grpSpPr>
            <a:xfrm flipV="1">
              <a:off x="-1225468" y="5291095"/>
              <a:ext cx="4806868" cy="664514"/>
              <a:chOff x="0" y="1232525"/>
              <a:chExt cx="4806868" cy="664514"/>
            </a:xfrm>
          </p:grpSpPr>
          <p:cxnSp>
            <p:nvCxnSpPr>
              <p:cNvPr id="60" name="Straight Connector 59">
                <a:extLst>
                  <a:ext uri="{FF2B5EF4-FFF2-40B4-BE49-F238E27FC236}">
                    <a16:creationId xmlns:a16="http://schemas.microsoft.com/office/drawing/2014/main" id="{2ABA872F-CF9E-97F0-0BEB-43E95F81970F}"/>
                  </a:ext>
                </a:extLst>
              </p:cNvPr>
              <p:cNvCxnSpPr/>
              <p:nvPr/>
            </p:nvCxnSpPr>
            <p:spPr>
              <a:xfrm>
                <a:off x="0" y="1897039"/>
                <a:ext cx="253393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E558871-BCDE-178B-024F-81DBE95811F1}"/>
                  </a:ext>
                </a:extLst>
              </p:cNvPr>
              <p:cNvCxnSpPr>
                <a:cxnSpLocks/>
              </p:cNvCxnSpPr>
              <p:nvPr/>
            </p:nvCxnSpPr>
            <p:spPr>
              <a:xfrm flipV="1">
                <a:off x="2520285" y="1390903"/>
                <a:ext cx="591405" cy="506136"/>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713BB9F5-0BB8-705B-E8A1-5FA6735325E4}"/>
                  </a:ext>
                </a:extLst>
              </p:cNvPr>
              <p:cNvCxnSpPr>
                <a:cxnSpLocks/>
              </p:cNvCxnSpPr>
              <p:nvPr/>
            </p:nvCxnSpPr>
            <p:spPr>
              <a:xfrm>
                <a:off x="3111690" y="1390903"/>
                <a:ext cx="13784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2DF72871-077F-48BE-91AF-DE72A1841D14}"/>
                  </a:ext>
                </a:extLst>
              </p:cNvPr>
              <p:cNvSpPr/>
              <p:nvPr/>
            </p:nvSpPr>
            <p:spPr>
              <a:xfrm>
                <a:off x="4490113" y="1232525"/>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a:extLst>
                <a:ext uri="{FF2B5EF4-FFF2-40B4-BE49-F238E27FC236}">
                  <a16:creationId xmlns:a16="http://schemas.microsoft.com/office/drawing/2014/main" id="{0917CABE-75B7-599D-4246-DCB5968A10A9}"/>
                </a:ext>
              </a:extLst>
            </p:cNvPr>
            <p:cNvGrpSpPr/>
            <p:nvPr userDrawn="1"/>
          </p:nvGrpSpPr>
          <p:grpSpPr>
            <a:xfrm>
              <a:off x="-1225469" y="1860637"/>
              <a:ext cx="3835321" cy="547270"/>
              <a:chOff x="-1" y="1860637"/>
              <a:chExt cx="3835321" cy="547270"/>
            </a:xfrm>
          </p:grpSpPr>
          <p:sp>
            <p:nvSpPr>
              <p:cNvPr id="56" name="Oval 55">
                <a:extLst>
                  <a:ext uri="{FF2B5EF4-FFF2-40B4-BE49-F238E27FC236}">
                    <a16:creationId xmlns:a16="http://schemas.microsoft.com/office/drawing/2014/main" id="{98A88CE2-C346-6A1C-2ECA-F96ED3759F52}"/>
                  </a:ext>
                </a:extLst>
              </p:cNvPr>
              <p:cNvSpPr/>
              <p:nvPr/>
            </p:nvSpPr>
            <p:spPr>
              <a:xfrm>
                <a:off x="3518565" y="1860637"/>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7" name="Straight Connector 56">
                <a:extLst>
                  <a:ext uri="{FF2B5EF4-FFF2-40B4-BE49-F238E27FC236}">
                    <a16:creationId xmlns:a16="http://schemas.microsoft.com/office/drawing/2014/main" id="{5A2C42DA-B857-1726-C8D9-FE4710E5AF27}"/>
                  </a:ext>
                </a:extLst>
              </p:cNvPr>
              <p:cNvCxnSpPr/>
              <p:nvPr/>
            </p:nvCxnSpPr>
            <p:spPr>
              <a:xfrm>
                <a:off x="-1" y="2407907"/>
                <a:ext cx="1985654"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22A1339-07A9-9E34-F0B5-0FC956E053B1}"/>
                  </a:ext>
                </a:extLst>
              </p:cNvPr>
              <p:cNvCxnSpPr>
                <a:cxnSpLocks/>
              </p:cNvCxnSpPr>
              <p:nvPr/>
            </p:nvCxnSpPr>
            <p:spPr>
              <a:xfrm flipV="1">
                <a:off x="1974958" y="2019015"/>
                <a:ext cx="463440" cy="388892"/>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39CB6646-AD5A-592F-1BBF-6F86BE47C2E5}"/>
                  </a:ext>
                </a:extLst>
              </p:cNvPr>
              <p:cNvCxnSpPr>
                <a:cxnSpLocks/>
              </p:cNvCxnSpPr>
              <p:nvPr/>
            </p:nvCxnSpPr>
            <p:spPr>
              <a:xfrm>
                <a:off x="2438398" y="2019015"/>
                <a:ext cx="1080167"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D2335E1C-3065-23F6-E27F-3F0198899BD3}"/>
                </a:ext>
              </a:extLst>
            </p:cNvPr>
            <p:cNvGrpSpPr/>
            <p:nvPr userDrawn="1"/>
          </p:nvGrpSpPr>
          <p:grpSpPr>
            <a:xfrm flipV="1">
              <a:off x="-1259888" y="4408929"/>
              <a:ext cx="3835321" cy="547270"/>
              <a:chOff x="-1" y="1860637"/>
              <a:chExt cx="3835321" cy="547270"/>
            </a:xfrm>
          </p:grpSpPr>
          <p:sp>
            <p:nvSpPr>
              <p:cNvPr id="52" name="Oval 51">
                <a:extLst>
                  <a:ext uri="{FF2B5EF4-FFF2-40B4-BE49-F238E27FC236}">
                    <a16:creationId xmlns:a16="http://schemas.microsoft.com/office/drawing/2014/main" id="{0054D5F9-BD76-DFA5-747D-63210423AF11}"/>
                  </a:ext>
                </a:extLst>
              </p:cNvPr>
              <p:cNvSpPr/>
              <p:nvPr/>
            </p:nvSpPr>
            <p:spPr>
              <a:xfrm>
                <a:off x="3518565" y="1860637"/>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3" name="Straight Connector 52">
                <a:extLst>
                  <a:ext uri="{FF2B5EF4-FFF2-40B4-BE49-F238E27FC236}">
                    <a16:creationId xmlns:a16="http://schemas.microsoft.com/office/drawing/2014/main" id="{CCE92875-704E-A1B5-07E6-FAEFE45DBA51}"/>
                  </a:ext>
                </a:extLst>
              </p:cNvPr>
              <p:cNvCxnSpPr/>
              <p:nvPr/>
            </p:nvCxnSpPr>
            <p:spPr>
              <a:xfrm>
                <a:off x="-1" y="2407907"/>
                <a:ext cx="1985654"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465DD13-4162-48B0-8660-1DA77169F84E}"/>
                  </a:ext>
                </a:extLst>
              </p:cNvPr>
              <p:cNvCxnSpPr>
                <a:cxnSpLocks/>
              </p:cNvCxnSpPr>
              <p:nvPr/>
            </p:nvCxnSpPr>
            <p:spPr>
              <a:xfrm flipV="1">
                <a:off x="1974958" y="2019015"/>
                <a:ext cx="463440" cy="388892"/>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5D16174-2600-C069-974A-6FEA86E0360D}"/>
                  </a:ext>
                </a:extLst>
              </p:cNvPr>
              <p:cNvCxnSpPr>
                <a:cxnSpLocks/>
              </p:cNvCxnSpPr>
              <p:nvPr/>
            </p:nvCxnSpPr>
            <p:spPr>
              <a:xfrm>
                <a:off x="2438398" y="2019015"/>
                <a:ext cx="1080167"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273999E9-4737-2309-371C-9E0670D1FA16}"/>
                </a:ext>
              </a:extLst>
            </p:cNvPr>
            <p:cNvGrpSpPr/>
            <p:nvPr userDrawn="1"/>
          </p:nvGrpSpPr>
          <p:grpSpPr>
            <a:xfrm>
              <a:off x="-1252333" y="2715185"/>
              <a:ext cx="2776521" cy="436736"/>
              <a:chOff x="-26865" y="2715185"/>
              <a:chExt cx="2776521" cy="436736"/>
            </a:xfrm>
          </p:grpSpPr>
          <p:cxnSp>
            <p:nvCxnSpPr>
              <p:cNvPr id="48" name="Straight Connector 47">
                <a:extLst>
                  <a:ext uri="{FF2B5EF4-FFF2-40B4-BE49-F238E27FC236}">
                    <a16:creationId xmlns:a16="http://schemas.microsoft.com/office/drawing/2014/main" id="{F8BEE6AC-D79B-8E2A-ABF5-4EEEA5212958}"/>
                  </a:ext>
                </a:extLst>
              </p:cNvPr>
              <p:cNvCxnSpPr/>
              <p:nvPr/>
            </p:nvCxnSpPr>
            <p:spPr>
              <a:xfrm>
                <a:off x="-26865" y="3151921"/>
                <a:ext cx="14027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71D58E6-0CF0-201A-6AC4-AC76E73B91AC}"/>
                  </a:ext>
                </a:extLst>
              </p:cNvPr>
              <p:cNvCxnSpPr>
                <a:cxnSpLocks/>
              </p:cNvCxnSpPr>
              <p:nvPr/>
            </p:nvCxnSpPr>
            <p:spPr>
              <a:xfrm flipV="1">
                <a:off x="1368303" y="2877197"/>
                <a:ext cx="327387" cy="274724"/>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3F8ECCF-CC37-3AD1-B56C-A8D4EAB0F408}"/>
                  </a:ext>
                </a:extLst>
              </p:cNvPr>
              <p:cNvCxnSpPr>
                <a:cxnSpLocks/>
              </p:cNvCxnSpPr>
              <p:nvPr/>
            </p:nvCxnSpPr>
            <p:spPr>
              <a:xfrm>
                <a:off x="1695690" y="2877197"/>
                <a:ext cx="763061"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31674892-B2C7-136E-8594-C11B8E269F87}"/>
                  </a:ext>
                </a:extLst>
              </p:cNvPr>
              <p:cNvSpPr/>
              <p:nvPr/>
            </p:nvSpPr>
            <p:spPr>
              <a:xfrm>
                <a:off x="2432901" y="2715185"/>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3" name="Group 42">
              <a:extLst>
                <a:ext uri="{FF2B5EF4-FFF2-40B4-BE49-F238E27FC236}">
                  <a16:creationId xmlns:a16="http://schemas.microsoft.com/office/drawing/2014/main" id="{831C3464-516C-C4D2-7CEC-A8FAE9B21FCD}"/>
                </a:ext>
              </a:extLst>
            </p:cNvPr>
            <p:cNvGrpSpPr/>
            <p:nvPr userDrawn="1"/>
          </p:nvGrpSpPr>
          <p:grpSpPr>
            <a:xfrm>
              <a:off x="-1225468" y="3843225"/>
              <a:ext cx="2802371" cy="433101"/>
              <a:chOff x="-34420" y="3843718"/>
              <a:chExt cx="2802371" cy="433101"/>
            </a:xfrm>
          </p:grpSpPr>
          <p:cxnSp>
            <p:nvCxnSpPr>
              <p:cNvPr id="44" name="Straight Connector 43">
                <a:extLst>
                  <a:ext uri="{FF2B5EF4-FFF2-40B4-BE49-F238E27FC236}">
                    <a16:creationId xmlns:a16="http://schemas.microsoft.com/office/drawing/2014/main" id="{408CCADE-8B1D-0E30-0A68-1F46B13BC757}"/>
                  </a:ext>
                </a:extLst>
              </p:cNvPr>
              <p:cNvCxnSpPr/>
              <p:nvPr/>
            </p:nvCxnSpPr>
            <p:spPr>
              <a:xfrm flipV="1">
                <a:off x="-34420" y="3843718"/>
                <a:ext cx="14027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817E267-84D9-FC0C-E5D5-1DD3288DCC70}"/>
                  </a:ext>
                </a:extLst>
              </p:cNvPr>
              <p:cNvCxnSpPr>
                <a:cxnSpLocks/>
              </p:cNvCxnSpPr>
              <p:nvPr/>
            </p:nvCxnSpPr>
            <p:spPr>
              <a:xfrm>
                <a:off x="1360748" y="3843718"/>
                <a:ext cx="327387" cy="274724"/>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A383401-6B48-1369-8E23-310FBDF1E0DF}"/>
                  </a:ext>
                </a:extLst>
              </p:cNvPr>
              <p:cNvCxnSpPr>
                <a:cxnSpLocks/>
              </p:cNvCxnSpPr>
              <p:nvPr/>
            </p:nvCxnSpPr>
            <p:spPr>
              <a:xfrm flipV="1">
                <a:off x="1688135" y="4118442"/>
                <a:ext cx="763061"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715E2EA8-3EC1-AFA6-AC3A-1F5D01C1902E}"/>
                  </a:ext>
                </a:extLst>
              </p:cNvPr>
              <p:cNvSpPr/>
              <p:nvPr/>
            </p:nvSpPr>
            <p:spPr>
              <a:xfrm>
                <a:off x="2451196" y="3960064"/>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Oval 68">
            <a:extLst>
              <a:ext uri="{FF2B5EF4-FFF2-40B4-BE49-F238E27FC236}">
                <a16:creationId xmlns:a16="http://schemas.microsoft.com/office/drawing/2014/main" id="{18EDBFE5-F6A7-D377-B524-2A5E293A8580}"/>
              </a:ext>
            </a:extLst>
          </p:cNvPr>
          <p:cNvSpPr/>
          <p:nvPr userDrawn="1"/>
        </p:nvSpPr>
        <p:spPr>
          <a:xfrm>
            <a:off x="11924591" y="6583140"/>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F24298E1-B4F3-31E6-9C4D-5AE100CD89B6}"/>
              </a:ext>
            </a:extLst>
          </p:cNvPr>
          <p:cNvSpPr>
            <a:spLocks noGrp="1"/>
          </p:cNvSpPr>
          <p:nvPr>
            <p:ph type="sldNum" sz="quarter" idx="12"/>
          </p:nvPr>
        </p:nvSpPr>
        <p:spPr>
          <a:xfrm>
            <a:off x="11900400" y="6566400"/>
            <a:ext cx="291600" cy="291600"/>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sp>
        <p:nvSpPr>
          <p:cNvPr id="70" name="TextBox 69">
            <a:extLst>
              <a:ext uri="{FF2B5EF4-FFF2-40B4-BE49-F238E27FC236}">
                <a16:creationId xmlns:a16="http://schemas.microsoft.com/office/drawing/2014/main" id="{03E32705-3D72-A324-09E4-62DB4F73E8B8}"/>
              </a:ext>
            </a:extLst>
          </p:cNvPr>
          <p:cNvSpPr txBox="1"/>
          <p:nvPr userDrawn="1"/>
        </p:nvSpPr>
        <p:spPr>
          <a:xfrm>
            <a:off x="4702630" y="640081"/>
            <a:ext cx="3028822" cy="646331"/>
          </a:xfrm>
          <a:prstGeom prst="rect">
            <a:avLst/>
          </a:prstGeom>
          <a:gradFill>
            <a:gsLst>
              <a:gs pos="0">
                <a:srgbClr val="0072FF"/>
              </a:gs>
              <a:gs pos="100000">
                <a:srgbClr val="00C6FF"/>
              </a:gs>
            </a:gsLst>
            <a:path path="shape">
              <a:fillToRect l="50000" t="50000" r="50000" b="50000"/>
            </a:path>
          </a:gradFill>
        </p:spPr>
        <p:txBody>
          <a:bodyPr wrap="square" rtlCol="0" anchor="ctr">
            <a:spAutoFit/>
          </a:bodyPr>
          <a:lstStyle/>
          <a:p>
            <a:pPr algn="ctr"/>
            <a:r>
              <a:rPr lang="en-US" sz="3600" b="1">
                <a:solidFill>
                  <a:schemeClr val="bg1"/>
                </a:solidFill>
                <a:latin typeface="Times New Roman" panose="02020603050405020304" pitchFamily="18" charset="0"/>
                <a:cs typeface="Times New Roman" panose="02020603050405020304" pitchFamily="18" charset="0"/>
              </a:rPr>
              <a:t>MỤC TIÊU</a:t>
            </a:r>
            <a:endParaRPr lang="en-VN" sz="3600" b="1" dirty="0">
              <a:solidFill>
                <a:schemeClr val="bg1"/>
              </a:solidFill>
              <a:latin typeface="Times New Roman" panose="02020603050405020304" pitchFamily="18" charset="0"/>
              <a:cs typeface="Times New Roman" panose="02020603050405020304" pitchFamily="18" charset="0"/>
            </a:endParaRPr>
          </a:p>
        </p:txBody>
      </p:sp>
      <p:sp>
        <p:nvSpPr>
          <p:cNvPr id="73" name="Text Placeholder 72">
            <a:extLst>
              <a:ext uri="{FF2B5EF4-FFF2-40B4-BE49-F238E27FC236}">
                <a16:creationId xmlns:a16="http://schemas.microsoft.com/office/drawing/2014/main" id="{76C3F59F-1B16-EF53-7B37-4235433DF423}"/>
              </a:ext>
            </a:extLst>
          </p:cNvPr>
          <p:cNvSpPr>
            <a:spLocks noGrp="1"/>
          </p:cNvSpPr>
          <p:nvPr>
            <p:ph type="body" sz="quarter" idx="13" hasCustomPrompt="1"/>
          </p:nvPr>
        </p:nvSpPr>
        <p:spPr>
          <a:xfrm>
            <a:off x="2735144" y="1286346"/>
            <a:ext cx="6721714" cy="4699000"/>
          </a:xfrm>
        </p:spPr>
        <p:txBody>
          <a:bodyPr anchor="ctr">
            <a:normAutofit/>
          </a:bodyPr>
          <a:lstStyle>
            <a:lvl1pPr marL="514350" indent="-514350" algn="just">
              <a:buFont typeface="+mj-lt"/>
              <a:buAutoNum type="arabicPeriod"/>
              <a:defRPr sz="2200">
                <a:latin typeface="Arial" panose="020B0604020202020204" pitchFamily="34" charset="0"/>
                <a:cs typeface="Arial" panose="020B0604020202020204" pitchFamily="34" charset="0"/>
              </a:defRPr>
            </a:lvl1pPr>
            <a:lvl2pPr marL="914400" indent="-457200" algn="ctr">
              <a:buFont typeface="+mj-lt"/>
              <a:buAutoNum type="arabicPeriod"/>
              <a:defRPr>
                <a:latin typeface="Arial" panose="020B0604020202020204" pitchFamily="34" charset="0"/>
                <a:cs typeface="Arial" panose="020B0604020202020204" pitchFamily="34" charset="0"/>
              </a:defRPr>
            </a:lvl2pPr>
            <a:lvl3pPr marL="1371600" indent="-457200" algn="ctr">
              <a:buFont typeface="+mj-lt"/>
              <a:buAutoNum type="arabicPeriod"/>
              <a:defRPr>
                <a:latin typeface="Arial" panose="020B0604020202020204" pitchFamily="34" charset="0"/>
                <a:cs typeface="Arial" panose="020B0604020202020204" pitchFamily="34" charset="0"/>
              </a:defRPr>
            </a:lvl3pPr>
            <a:lvl4pPr marL="1714500" indent="-342900" algn="ctr">
              <a:buFont typeface="+mj-lt"/>
              <a:buAutoNum type="arabicPeriod"/>
              <a:defRPr>
                <a:latin typeface="Arial" panose="020B0604020202020204" pitchFamily="34" charset="0"/>
                <a:cs typeface="Arial" panose="020B0604020202020204" pitchFamily="34" charset="0"/>
              </a:defRPr>
            </a:lvl4pPr>
            <a:lvl5pPr marL="2171700" indent="-342900" algn="ctr">
              <a:buFont typeface="+mj-lt"/>
              <a:buAutoNum type="arabicPeriod"/>
              <a:defRPr>
                <a:latin typeface="Arial" panose="020B0604020202020204" pitchFamily="34" charset="0"/>
                <a:cs typeface="Arial" panose="020B0604020202020204" pitchFamily="34" charset="0"/>
              </a:defRPr>
            </a:lvl5pPr>
          </a:lstStyle>
          <a:p>
            <a:pPr lvl="0"/>
            <a:r>
              <a:rPr lang="en-US" dirty="0" err="1"/>
              <a:t>Mục</a:t>
            </a:r>
            <a:r>
              <a:rPr lang="en-US" dirty="0"/>
              <a:t> 1</a:t>
            </a:r>
          </a:p>
          <a:p>
            <a:pPr lvl="0"/>
            <a:r>
              <a:rPr lang="en-US" dirty="0" err="1"/>
              <a:t>Mục</a:t>
            </a:r>
            <a:r>
              <a:rPr lang="en-US" dirty="0"/>
              <a:t> 2</a:t>
            </a:r>
          </a:p>
          <a:p>
            <a:pPr lvl="0"/>
            <a:r>
              <a:rPr lang="en-US" dirty="0" err="1"/>
              <a:t>Mục</a:t>
            </a:r>
            <a:r>
              <a:rPr lang="en-US" dirty="0"/>
              <a:t> 3</a:t>
            </a:r>
          </a:p>
          <a:p>
            <a:pPr lvl="0"/>
            <a:r>
              <a:rPr lang="en-US" dirty="0" err="1"/>
              <a:t>Mục</a:t>
            </a:r>
            <a:r>
              <a:rPr lang="en-US" dirty="0"/>
              <a:t> 4</a:t>
            </a:r>
          </a:p>
          <a:p>
            <a:pPr lvl="0"/>
            <a:r>
              <a:rPr lang="en-US" dirty="0" err="1"/>
              <a:t>Mục</a:t>
            </a:r>
            <a:r>
              <a:rPr lang="en-US" dirty="0"/>
              <a:t> 5</a:t>
            </a:r>
          </a:p>
        </p:txBody>
      </p:sp>
      <p:sp>
        <p:nvSpPr>
          <p:cNvPr id="75" name="Isosceles Triangle 12">
            <a:extLst>
              <a:ext uri="{FF2B5EF4-FFF2-40B4-BE49-F238E27FC236}">
                <a16:creationId xmlns:a16="http://schemas.microsoft.com/office/drawing/2014/main" id="{A388E1C1-619D-B3DE-405E-FEBD285E8A4D}"/>
              </a:ext>
            </a:extLst>
          </p:cNvPr>
          <p:cNvSpPr/>
          <p:nvPr userDrawn="1"/>
        </p:nvSpPr>
        <p:spPr>
          <a:xfrm rot="10800000">
            <a:off x="0" y="0"/>
            <a:ext cx="715617" cy="616911"/>
          </a:xfrm>
          <a:prstGeom prst="triangle">
            <a:avLst>
              <a:gd name="adj" fmla="val 100000"/>
            </a:avLst>
          </a:prstGeom>
          <a:solidFill>
            <a:srgbClr val="007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7C853EEA-59DB-F0D6-265D-88168C2394BB}"/>
              </a:ext>
            </a:extLst>
          </p:cNvPr>
          <p:cNvGrpSpPr/>
          <p:nvPr userDrawn="1"/>
        </p:nvGrpSpPr>
        <p:grpSpPr>
          <a:xfrm>
            <a:off x="58527" y="40944"/>
            <a:ext cx="2869771" cy="886519"/>
            <a:chOff x="44879" y="27296"/>
            <a:chExt cx="2869771" cy="886519"/>
          </a:xfrm>
          <a:solidFill>
            <a:srgbClr val="0072FF"/>
          </a:solidFill>
        </p:grpSpPr>
        <p:cxnSp>
          <p:nvCxnSpPr>
            <p:cNvPr id="77" name="Straight Connector 76">
              <a:extLst>
                <a:ext uri="{FF2B5EF4-FFF2-40B4-BE49-F238E27FC236}">
                  <a16:creationId xmlns:a16="http://schemas.microsoft.com/office/drawing/2014/main" id="{F437A5D6-1DC7-D389-82D2-23162AC05FBF}"/>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96068C2-8F0E-EB5D-CA9A-7015104FFBD1}"/>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8D9F136-81C9-C695-8C54-BACD26A69D63}"/>
                </a:ext>
              </a:extLst>
            </p:cNvPr>
            <p:cNvCxnSpPr>
              <a:cxnSpLocks/>
            </p:cNvCxnSpPr>
            <p:nvPr/>
          </p:nvCxnSpPr>
          <p:spPr>
            <a:xfrm flipV="1">
              <a:off x="52214" y="654128"/>
              <a:ext cx="0" cy="25968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pic>
        <p:nvPicPr>
          <p:cNvPr id="86" name="Picture 85" descr="A picture containing clipart, vector graphics&#10;&#10;Description automatically generated">
            <a:extLst>
              <a:ext uri="{FF2B5EF4-FFF2-40B4-BE49-F238E27FC236}">
                <a16:creationId xmlns:a16="http://schemas.microsoft.com/office/drawing/2014/main" id="{59A81B3C-3C09-2267-567B-AD3F47296CD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12638" y="362637"/>
            <a:ext cx="544288" cy="450213"/>
          </a:xfrm>
          <a:prstGeom prst="rect">
            <a:avLst/>
          </a:prstGeom>
        </p:spPr>
      </p:pic>
      <p:sp>
        <p:nvSpPr>
          <p:cNvPr id="2" name="Date Placeholder 1">
            <a:extLst>
              <a:ext uri="{FF2B5EF4-FFF2-40B4-BE49-F238E27FC236}">
                <a16:creationId xmlns:a16="http://schemas.microsoft.com/office/drawing/2014/main" id="{D1B4C13D-5A18-5AEA-36B7-4E32F182BE34}"/>
              </a:ext>
            </a:extLst>
          </p:cNvPr>
          <p:cNvSpPr>
            <a:spLocks noGrp="1"/>
          </p:cNvSpPr>
          <p:nvPr>
            <p:ph type="dt" sz="half" idx="14"/>
          </p:nvPr>
        </p:nvSpPr>
        <p:spPr>
          <a:xfrm>
            <a:off x="796022" y="6454635"/>
            <a:ext cx="2132276" cy="266840"/>
          </a:xfrm>
        </p:spPr>
        <p:txBody>
          <a:bodyPr/>
          <a:lstStyle>
            <a:lvl1pPr>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78F110E5-49F2-47E8-AA1B-06361D6E93B0}" type="datetime1">
              <a:rPr lang="en-US" smtClean="0"/>
              <a:t>12/7/2023</a:t>
            </a:fld>
            <a:endParaRPr lang="en-US" dirty="0"/>
          </a:p>
        </p:txBody>
      </p:sp>
    </p:spTree>
    <p:extLst>
      <p:ext uri="{BB962C8B-B14F-4D97-AF65-F5344CB8AC3E}">
        <p14:creationId xmlns:p14="http://schemas.microsoft.com/office/powerpoint/2010/main" val="24960513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cSld name="Mẫu nội dung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75E2B-3264-B7AA-B33F-4F514D4416A1}"/>
              </a:ext>
            </a:extLst>
          </p:cNvPr>
          <p:cNvSpPr>
            <a:spLocks noGrp="1"/>
          </p:cNvSpPr>
          <p:nvPr>
            <p:ph type="title"/>
          </p:nvPr>
        </p:nvSpPr>
        <p:spPr>
          <a:xfrm>
            <a:off x="838200" y="914804"/>
            <a:ext cx="10515600" cy="978614"/>
          </a:xfrm>
        </p:spPr>
        <p:txBody>
          <a:bodyPr/>
          <a:lstStyle/>
          <a:p>
            <a:r>
              <a:rPr lang="en-US"/>
              <a:t>Click to edit Master title style</a:t>
            </a:r>
            <a:endParaRPr lang="en-VN"/>
          </a:p>
        </p:txBody>
      </p:sp>
      <p:sp>
        <p:nvSpPr>
          <p:cNvPr id="3" name="Content Placeholder 2">
            <a:extLst>
              <a:ext uri="{FF2B5EF4-FFF2-40B4-BE49-F238E27FC236}">
                <a16:creationId xmlns:a16="http://schemas.microsoft.com/office/drawing/2014/main" id="{D663BF43-5431-28A4-4A9C-84A3FDAFF031}"/>
              </a:ext>
            </a:extLst>
          </p:cNvPr>
          <p:cNvSpPr>
            <a:spLocks noGrp="1"/>
          </p:cNvSpPr>
          <p:nvPr>
            <p:ph sz="half" idx="1"/>
          </p:nvPr>
        </p:nvSpPr>
        <p:spPr>
          <a:xfrm>
            <a:off x="838200" y="202835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dirty="0"/>
          </a:p>
        </p:txBody>
      </p:sp>
      <p:sp>
        <p:nvSpPr>
          <p:cNvPr id="4" name="Content Placeholder 3">
            <a:extLst>
              <a:ext uri="{FF2B5EF4-FFF2-40B4-BE49-F238E27FC236}">
                <a16:creationId xmlns:a16="http://schemas.microsoft.com/office/drawing/2014/main" id="{14B97936-93F6-FD89-211F-FC49B02B5734}"/>
              </a:ext>
            </a:extLst>
          </p:cNvPr>
          <p:cNvSpPr>
            <a:spLocks noGrp="1"/>
          </p:cNvSpPr>
          <p:nvPr>
            <p:ph sz="half" idx="2"/>
          </p:nvPr>
        </p:nvSpPr>
        <p:spPr>
          <a:xfrm>
            <a:off x="6172200" y="202835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a:extLst>
              <a:ext uri="{FF2B5EF4-FFF2-40B4-BE49-F238E27FC236}">
                <a16:creationId xmlns:a16="http://schemas.microsoft.com/office/drawing/2014/main" id="{CECF69EC-AF21-6413-B0C6-09E3D2808EC9}"/>
              </a:ext>
            </a:extLst>
          </p:cNvPr>
          <p:cNvSpPr>
            <a:spLocks noGrp="1"/>
          </p:cNvSpPr>
          <p:nvPr>
            <p:ph type="ftr" sz="quarter" idx="11"/>
          </p:nvPr>
        </p:nvSpPr>
        <p:spPr>
          <a:xfrm>
            <a:off x="3535017" y="6481647"/>
            <a:ext cx="5121966" cy="239828"/>
          </a:xfrm>
        </p:spPr>
        <p:txBody>
          <a:bodyPr/>
          <a:lstStyle>
            <a:lvl1pPr>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dirty="0"/>
          </a:p>
        </p:txBody>
      </p:sp>
      <p:sp>
        <p:nvSpPr>
          <p:cNvPr id="10" name="Freeform 9">
            <a:extLst>
              <a:ext uri="{FF2B5EF4-FFF2-40B4-BE49-F238E27FC236}">
                <a16:creationId xmlns:a16="http://schemas.microsoft.com/office/drawing/2014/main" id="{43873188-0611-6A2D-B3B7-E844F601E758}"/>
              </a:ext>
            </a:extLst>
          </p:cNvPr>
          <p:cNvSpPr/>
          <p:nvPr userDrawn="1"/>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Isosceles Triangle 12">
            <a:extLst>
              <a:ext uri="{FF2B5EF4-FFF2-40B4-BE49-F238E27FC236}">
                <a16:creationId xmlns:a16="http://schemas.microsoft.com/office/drawing/2014/main" id="{400BFBC5-D436-63D0-74FC-6A07673AEE42}"/>
              </a:ext>
            </a:extLst>
          </p:cNvPr>
          <p:cNvSpPr/>
          <p:nvPr userDrawn="1"/>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2739C28B-61DE-71CF-E56C-5EDD4BA30029}"/>
              </a:ext>
            </a:extLst>
          </p:cNvPr>
          <p:cNvGrpSpPr/>
          <p:nvPr userDrawn="1"/>
        </p:nvGrpSpPr>
        <p:grpSpPr>
          <a:xfrm>
            <a:off x="58527" y="40944"/>
            <a:ext cx="2869771" cy="1563379"/>
            <a:chOff x="44879" y="27296"/>
            <a:chExt cx="2869771" cy="1563379"/>
          </a:xfrm>
          <a:solidFill>
            <a:srgbClr val="0072FF"/>
          </a:solidFill>
        </p:grpSpPr>
        <p:cxnSp>
          <p:nvCxnSpPr>
            <p:cNvPr id="13" name="Straight Connector 12">
              <a:extLst>
                <a:ext uri="{FF2B5EF4-FFF2-40B4-BE49-F238E27FC236}">
                  <a16:creationId xmlns:a16="http://schemas.microsoft.com/office/drawing/2014/main" id="{258FC900-2C32-ED18-13F9-130B2DF50383}"/>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D4FACA0-AFAE-D152-410A-170D637D3357}"/>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C5F4754-527C-AE63-2C13-4F23BF87556C}"/>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6" name="Isosceles Triangle 12">
            <a:extLst>
              <a:ext uri="{FF2B5EF4-FFF2-40B4-BE49-F238E27FC236}">
                <a16:creationId xmlns:a16="http://schemas.microsoft.com/office/drawing/2014/main" id="{07F91C74-ED4C-0A16-32E0-004F48F54DEB}"/>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FC5ACEEF-4425-1088-FA6F-A273B4DE887C}"/>
              </a:ext>
            </a:extLst>
          </p:cNvPr>
          <p:cNvGrpSpPr/>
          <p:nvPr userDrawn="1"/>
        </p:nvGrpSpPr>
        <p:grpSpPr>
          <a:xfrm flipH="1" flipV="1">
            <a:off x="9263702" y="5253677"/>
            <a:ext cx="2869771" cy="1563379"/>
            <a:chOff x="44879" y="27296"/>
            <a:chExt cx="2869771" cy="1563379"/>
          </a:xfrm>
          <a:solidFill>
            <a:srgbClr val="0072FF"/>
          </a:solidFill>
        </p:grpSpPr>
        <p:cxnSp>
          <p:nvCxnSpPr>
            <p:cNvPr id="18" name="Straight Connector 17">
              <a:extLst>
                <a:ext uri="{FF2B5EF4-FFF2-40B4-BE49-F238E27FC236}">
                  <a16:creationId xmlns:a16="http://schemas.microsoft.com/office/drawing/2014/main" id="{ED3CB0EA-66BA-01B6-70C4-D5330A4D257B}"/>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E5A466E-AA55-B549-D160-0442C43CF551}"/>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68CFF73-AB26-6C8F-FB32-54601A35ABA4}"/>
                </a:ext>
              </a:extLst>
            </p:cNvPr>
            <p:cNvCxnSpPr>
              <a:cxnSpLocks/>
            </p:cNvCxnSpPr>
            <p:nvPr/>
          </p:nvCxnSpPr>
          <p:spPr>
            <a:xfrm flipV="1">
              <a:off x="52214" y="654128"/>
              <a:ext cx="0" cy="93654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21" name="Oval 20">
            <a:extLst>
              <a:ext uri="{FF2B5EF4-FFF2-40B4-BE49-F238E27FC236}">
                <a16:creationId xmlns:a16="http://schemas.microsoft.com/office/drawing/2014/main" id="{318E1593-E5CD-3AE1-93DE-5F387C82F4F6}"/>
              </a:ext>
            </a:extLst>
          </p:cNvPr>
          <p:cNvSpPr/>
          <p:nvPr userDrawn="1"/>
        </p:nvSpPr>
        <p:spPr>
          <a:xfrm>
            <a:off x="11928288" y="6592262"/>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22" name="Rectangle 21">
            <a:extLst>
              <a:ext uri="{FF2B5EF4-FFF2-40B4-BE49-F238E27FC236}">
                <a16:creationId xmlns:a16="http://schemas.microsoft.com/office/drawing/2014/main" id="{D2C202E4-A0E1-2253-7874-62B7B89FFCA9}"/>
              </a:ext>
            </a:extLst>
          </p:cNvPr>
          <p:cNvSpPr/>
          <p:nvPr userDrawn="1"/>
        </p:nvSpPr>
        <p:spPr>
          <a:xfrm>
            <a:off x="16026" y="4629289"/>
            <a:ext cx="434350" cy="346950"/>
          </a:xfrm>
          <a:prstGeom prst="rect">
            <a:avLst/>
          </a:prstGeom>
          <a:gradFill flip="none" rotWithShape="1">
            <a:gsLst>
              <a:gs pos="0">
                <a:srgbClr val="0072FF"/>
              </a:gs>
              <a:gs pos="100000">
                <a:srgbClr val="00C6FF"/>
              </a:gs>
            </a:gsLst>
            <a:lin ang="2700000" scaled="1"/>
            <a:tileRect/>
          </a:grad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58EC501-80CF-6C51-5383-56852B541437}"/>
              </a:ext>
            </a:extLst>
          </p:cNvPr>
          <p:cNvSpPr/>
          <p:nvPr userDrawn="1"/>
        </p:nvSpPr>
        <p:spPr>
          <a:xfrm>
            <a:off x="16026" y="5005641"/>
            <a:ext cx="434350" cy="346950"/>
          </a:xfrm>
          <a:prstGeom prst="rect">
            <a:avLst/>
          </a:prstGeom>
          <a:gradFill flip="none" rotWithShape="1">
            <a:gsLst>
              <a:gs pos="0">
                <a:srgbClr val="0072FF"/>
              </a:gs>
              <a:gs pos="100000">
                <a:srgbClr val="00C6FF"/>
              </a:gs>
            </a:gsLst>
            <a:lin ang="2700000" scaled="1"/>
            <a:tileRect/>
          </a:grad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BF5FA64-88FB-ECEF-001B-760404721A90}"/>
              </a:ext>
            </a:extLst>
          </p:cNvPr>
          <p:cNvSpPr/>
          <p:nvPr userDrawn="1"/>
        </p:nvSpPr>
        <p:spPr>
          <a:xfrm>
            <a:off x="16026" y="5381993"/>
            <a:ext cx="434350" cy="346950"/>
          </a:xfrm>
          <a:prstGeom prst="rect">
            <a:avLst/>
          </a:prstGeom>
          <a:gradFill flip="none" rotWithShape="1">
            <a:gsLst>
              <a:gs pos="0">
                <a:srgbClr val="0072FF"/>
              </a:gs>
              <a:gs pos="100000">
                <a:srgbClr val="00C6FF"/>
              </a:gs>
            </a:gsLst>
            <a:lin ang="2700000" scaled="1"/>
            <a:tileRect/>
          </a:grad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108B137-1E4C-27A2-6C24-2EBFE5E125B6}"/>
              </a:ext>
            </a:extLst>
          </p:cNvPr>
          <p:cNvSpPr/>
          <p:nvPr userDrawn="1"/>
        </p:nvSpPr>
        <p:spPr>
          <a:xfrm>
            <a:off x="16026" y="5758345"/>
            <a:ext cx="434350" cy="346950"/>
          </a:xfrm>
          <a:prstGeom prst="rect">
            <a:avLst/>
          </a:prstGeom>
          <a:no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1EE92B3-2829-E731-1ABB-AE81C101058A}"/>
              </a:ext>
            </a:extLst>
          </p:cNvPr>
          <p:cNvSpPr/>
          <p:nvPr userDrawn="1"/>
        </p:nvSpPr>
        <p:spPr>
          <a:xfrm>
            <a:off x="16026" y="6134697"/>
            <a:ext cx="434350" cy="346950"/>
          </a:xfrm>
          <a:prstGeom prst="rect">
            <a:avLst/>
          </a:prstGeom>
          <a:no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13D946B-F6D0-FA25-B029-CFF45E1960C8}"/>
              </a:ext>
            </a:extLst>
          </p:cNvPr>
          <p:cNvSpPr/>
          <p:nvPr userDrawn="1"/>
        </p:nvSpPr>
        <p:spPr>
          <a:xfrm>
            <a:off x="16026" y="6511050"/>
            <a:ext cx="434350" cy="346950"/>
          </a:xfrm>
          <a:prstGeom prst="rect">
            <a:avLst/>
          </a:prstGeom>
          <a:no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descr="A picture containing clipart, vector graphics&#10;&#10;Description automatically generated">
            <a:extLst>
              <a:ext uri="{FF2B5EF4-FFF2-40B4-BE49-F238E27FC236}">
                <a16:creationId xmlns:a16="http://schemas.microsoft.com/office/drawing/2014/main" id="{0CAA0DB2-C26C-AB0D-0115-266290CA1090}"/>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12638" y="362637"/>
            <a:ext cx="544288" cy="450213"/>
          </a:xfrm>
          <a:prstGeom prst="rect">
            <a:avLst/>
          </a:prstGeom>
        </p:spPr>
      </p:pic>
      <p:sp>
        <p:nvSpPr>
          <p:cNvPr id="7" name="Slide Number Placeholder 6">
            <a:extLst>
              <a:ext uri="{FF2B5EF4-FFF2-40B4-BE49-F238E27FC236}">
                <a16:creationId xmlns:a16="http://schemas.microsoft.com/office/drawing/2014/main" id="{D11060A1-174E-8F45-E778-6645800D6C72}"/>
              </a:ext>
            </a:extLst>
          </p:cNvPr>
          <p:cNvSpPr>
            <a:spLocks noGrp="1"/>
          </p:cNvSpPr>
          <p:nvPr>
            <p:ph type="sldNum" sz="quarter" idx="12"/>
          </p:nvPr>
        </p:nvSpPr>
        <p:spPr>
          <a:xfrm>
            <a:off x="11899446" y="6563420"/>
            <a:ext cx="291600" cy="291600"/>
          </a:xfrm>
        </p:spPr>
        <p:txBody>
          <a:bodyPr/>
          <a:lstStyle>
            <a:lvl1pPr marL="0" algn="ctr" defTabSz="914400" rtl="0" eaLnBrk="1" latinLnBrk="0" hangingPunct="1">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sp>
        <p:nvSpPr>
          <p:cNvPr id="5" name="Date Placeholder 4">
            <a:extLst>
              <a:ext uri="{FF2B5EF4-FFF2-40B4-BE49-F238E27FC236}">
                <a16:creationId xmlns:a16="http://schemas.microsoft.com/office/drawing/2014/main" id="{D35DB78F-AE91-A123-68A6-7B8F206075C0}"/>
              </a:ext>
            </a:extLst>
          </p:cNvPr>
          <p:cNvSpPr>
            <a:spLocks noGrp="1"/>
          </p:cNvSpPr>
          <p:nvPr>
            <p:ph type="dt" sz="half" idx="13"/>
          </p:nvPr>
        </p:nvSpPr>
        <p:spPr>
          <a:xfrm>
            <a:off x="838200" y="6481647"/>
            <a:ext cx="2090098" cy="239828"/>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0AEA93E1-41E8-43B1-8B5B-C65AC8529771}" type="datetime1">
              <a:rPr lang="en-US" smtClean="0"/>
              <a:t>12/7/2023</a:t>
            </a:fld>
            <a:endParaRPr lang="en-US" dirty="0"/>
          </a:p>
        </p:txBody>
      </p:sp>
    </p:spTree>
    <p:extLst>
      <p:ext uri="{BB962C8B-B14F-4D97-AF65-F5344CB8AC3E}">
        <p14:creationId xmlns:p14="http://schemas.microsoft.com/office/powerpoint/2010/main" val="13223928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cSld name="Trang trốn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8FCF4205-FE69-B110-BFEC-96C243E846C8}"/>
              </a:ext>
            </a:extLst>
          </p:cNvPr>
          <p:cNvSpPr>
            <a:spLocks noGrp="1"/>
          </p:cNvSpPr>
          <p:nvPr>
            <p:ph type="ftr" sz="quarter" idx="11"/>
          </p:nvPr>
        </p:nvSpPr>
        <p:spPr>
          <a:xfrm>
            <a:off x="3684104" y="6481647"/>
            <a:ext cx="4823792" cy="239828"/>
          </a:xfrm>
        </p:spPr>
        <p:txBody>
          <a:bodyPr/>
          <a:lstStyle>
            <a:lvl1pPr>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dirty="0"/>
          </a:p>
        </p:txBody>
      </p:sp>
      <p:sp>
        <p:nvSpPr>
          <p:cNvPr id="5" name="Freeform 4">
            <a:extLst>
              <a:ext uri="{FF2B5EF4-FFF2-40B4-BE49-F238E27FC236}">
                <a16:creationId xmlns:a16="http://schemas.microsoft.com/office/drawing/2014/main" id="{7B001B7A-ACFD-E95F-12D9-19AAE5D26050}"/>
              </a:ext>
            </a:extLst>
          </p:cNvPr>
          <p:cNvSpPr/>
          <p:nvPr userDrawn="1"/>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Isosceles Triangle 12">
            <a:extLst>
              <a:ext uri="{FF2B5EF4-FFF2-40B4-BE49-F238E27FC236}">
                <a16:creationId xmlns:a16="http://schemas.microsoft.com/office/drawing/2014/main" id="{EC54FC6D-4EA2-05B8-622E-978CA44EE451}"/>
              </a:ext>
            </a:extLst>
          </p:cNvPr>
          <p:cNvSpPr/>
          <p:nvPr userDrawn="1"/>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686BFCC2-A4FC-FD21-E540-274D8A5E86A6}"/>
              </a:ext>
            </a:extLst>
          </p:cNvPr>
          <p:cNvGrpSpPr/>
          <p:nvPr userDrawn="1"/>
        </p:nvGrpSpPr>
        <p:grpSpPr>
          <a:xfrm>
            <a:off x="58527" y="40944"/>
            <a:ext cx="2869771" cy="1563379"/>
            <a:chOff x="44879" y="27296"/>
            <a:chExt cx="2869771" cy="1563379"/>
          </a:xfrm>
          <a:solidFill>
            <a:srgbClr val="0072FF"/>
          </a:solidFill>
        </p:grpSpPr>
        <p:cxnSp>
          <p:nvCxnSpPr>
            <p:cNvPr id="8" name="Straight Connector 7">
              <a:extLst>
                <a:ext uri="{FF2B5EF4-FFF2-40B4-BE49-F238E27FC236}">
                  <a16:creationId xmlns:a16="http://schemas.microsoft.com/office/drawing/2014/main" id="{FE02FF7A-C97B-6315-EE50-502DD70172C7}"/>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FBB8E8B-5D54-0BE8-2B45-A52136DC7C1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26865F1-6407-106A-3054-46BDFFCABBCE}"/>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1" name="Isosceles Triangle 12">
            <a:extLst>
              <a:ext uri="{FF2B5EF4-FFF2-40B4-BE49-F238E27FC236}">
                <a16:creationId xmlns:a16="http://schemas.microsoft.com/office/drawing/2014/main" id="{F7A0C3F8-4035-744F-55A7-EA06C1D5C7EA}"/>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CC9E4668-1010-687F-A942-6C4D5A705103}"/>
              </a:ext>
            </a:extLst>
          </p:cNvPr>
          <p:cNvGrpSpPr/>
          <p:nvPr userDrawn="1"/>
        </p:nvGrpSpPr>
        <p:grpSpPr>
          <a:xfrm flipH="1" flipV="1">
            <a:off x="9263702" y="5253677"/>
            <a:ext cx="2869771" cy="1563379"/>
            <a:chOff x="44879" y="27296"/>
            <a:chExt cx="2869771" cy="1563379"/>
          </a:xfrm>
          <a:solidFill>
            <a:srgbClr val="0072FF"/>
          </a:solidFill>
        </p:grpSpPr>
        <p:cxnSp>
          <p:nvCxnSpPr>
            <p:cNvPr id="13" name="Straight Connector 12">
              <a:extLst>
                <a:ext uri="{FF2B5EF4-FFF2-40B4-BE49-F238E27FC236}">
                  <a16:creationId xmlns:a16="http://schemas.microsoft.com/office/drawing/2014/main" id="{5C38CE8D-69BB-4124-0995-8FFFD3591CF4}"/>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67A915F-DF8B-DE38-6935-2EF2855BD441}"/>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9EE0435-0ACC-2AB8-1B9F-A6029A49FCEA}"/>
                </a:ext>
              </a:extLst>
            </p:cNvPr>
            <p:cNvCxnSpPr>
              <a:cxnSpLocks/>
            </p:cNvCxnSpPr>
            <p:nvPr/>
          </p:nvCxnSpPr>
          <p:spPr>
            <a:xfrm flipV="1">
              <a:off x="52214" y="654128"/>
              <a:ext cx="0" cy="93654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16" name="Oval 15">
            <a:extLst>
              <a:ext uri="{FF2B5EF4-FFF2-40B4-BE49-F238E27FC236}">
                <a16:creationId xmlns:a16="http://schemas.microsoft.com/office/drawing/2014/main" id="{193E2330-6133-BE87-4D2E-C83A58844D20}"/>
              </a:ext>
            </a:extLst>
          </p:cNvPr>
          <p:cNvSpPr/>
          <p:nvPr userDrawn="1"/>
        </p:nvSpPr>
        <p:spPr>
          <a:xfrm>
            <a:off x="11926541" y="6589084"/>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A037ACE3-8FB7-24F0-3868-FE9125A2AECB}"/>
              </a:ext>
            </a:extLst>
          </p:cNvPr>
          <p:cNvSpPr/>
          <p:nvPr userDrawn="1"/>
        </p:nvSpPr>
        <p:spPr>
          <a:xfrm>
            <a:off x="16026" y="4629289"/>
            <a:ext cx="434350" cy="346950"/>
          </a:xfrm>
          <a:prstGeom prst="rect">
            <a:avLst/>
          </a:prstGeom>
          <a:gradFill flip="none" rotWithShape="1">
            <a:gsLst>
              <a:gs pos="0">
                <a:srgbClr val="0072FF"/>
              </a:gs>
              <a:gs pos="100000">
                <a:srgbClr val="00C6FF"/>
              </a:gs>
            </a:gsLst>
            <a:lin ang="2700000" scaled="1"/>
            <a:tileRect/>
          </a:grad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CA5D02D-0007-4DC9-960D-BEF3BFABF7BF}"/>
              </a:ext>
            </a:extLst>
          </p:cNvPr>
          <p:cNvSpPr/>
          <p:nvPr userDrawn="1"/>
        </p:nvSpPr>
        <p:spPr>
          <a:xfrm>
            <a:off x="16026" y="5005641"/>
            <a:ext cx="434350" cy="346950"/>
          </a:xfrm>
          <a:prstGeom prst="rect">
            <a:avLst/>
          </a:prstGeom>
          <a:gradFill flip="none" rotWithShape="1">
            <a:gsLst>
              <a:gs pos="0">
                <a:srgbClr val="0072FF"/>
              </a:gs>
              <a:gs pos="100000">
                <a:srgbClr val="00C6FF"/>
              </a:gs>
            </a:gsLst>
            <a:lin ang="2700000" scaled="1"/>
            <a:tileRect/>
          </a:grad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0C732A1-B62D-CEEA-BA05-6809BA51F8BD}"/>
              </a:ext>
            </a:extLst>
          </p:cNvPr>
          <p:cNvSpPr/>
          <p:nvPr userDrawn="1"/>
        </p:nvSpPr>
        <p:spPr>
          <a:xfrm>
            <a:off x="16026" y="5381993"/>
            <a:ext cx="434350" cy="346950"/>
          </a:xfrm>
          <a:prstGeom prst="rect">
            <a:avLst/>
          </a:prstGeom>
          <a:gradFill flip="none" rotWithShape="1">
            <a:gsLst>
              <a:gs pos="0">
                <a:srgbClr val="0072FF"/>
              </a:gs>
              <a:gs pos="100000">
                <a:srgbClr val="00C6FF"/>
              </a:gs>
            </a:gsLst>
            <a:lin ang="2700000" scaled="1"/>
            <a:tileRect/>
          </a:grad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F4BF2B8-4151-6AB5-64CB-17CA8871FA1F}"/>
              </a:ext>
            </a:extLst>
          </p:cNvPr>
          <p:cNvSpPr/>
          <p:nvPr userDrawn="1"/>
        </p:nvSpPr>
        <p:spPr>
          <a:xfrm>
            <a:off x="16026" y="5758345"/>
            <a:ext cx="434350" cy="346950"/>
          </a:xfrm>
          <a:prstGeom prst="rect">
            <a:avLst/>
          </a:prstGeom>
          <a:no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EAEE115-474E-0C83-1F8A-40C90DC3E1A5}"/>
              </a:ext>
            </a:extLst>
          </p:cNvPr>
          <p:cNvSpPr/>
          <p:nvPr userDrawn="1"/>
        </p:nvSpPr>
        <p:spPr>
          <a:xfrm>
            <a:off x="16026" y="6134697"/>
            <a:ext cx="434350" cy="346950"/>
          </a:xfrm>
          <a:prstGeom prst="rect">
            <a:avLst/>
          </a:prstGeom>
          <a:no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8BB15EA-009D-0AD0-1DD5-9E5E43B737E1}"/>
              </a:ext>
            </a:extLst>
          </p:cNvPr>
          <p:cNvSpPr/>
          <p:nvPr userDrawn="1"/>
        </p:nvSpPr>
        <p:spPr>
          <a:xfrm>
            <a:off x="16026" y="6511050"/>
            <a:ext cx="434350" cy="346950"/>
          </a:xfrm>
          <a:prstGeom prst="rect">
            <a:avLst/>
          </a:prstGeom>
          <a:no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descr="A picture containing clipart, vector graphics&#10;&#10;Description automatically generated">
            <a:extLst>
              <a:ext uri="{FF2B5EF4-FFF2-40B4-BE49-F238E27FC236}">
                <a16:creationId xmlns:a16="http://schemas.microsoft.com/office/drawing/2014/main" id="{0750E473-BE75-9843-7989-024278E0E268}"/>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12638" y="362637"/>
            <a:ext cx="544288" cy="450213"/>
          </a:xfrm>
          <a:prstGeom prst="rect">
            <a:avLst/>
          </a:prstGeom>
        </p:spPr>
      </p:pic>
      <p:sp>
        <p:nvSpPr>
          <p:cNvPr id="4" name="Slide Number Placeholder 3">
            <a:extLst>
              <a:ext uri="{FF2B5EF4-FFF2-40B4-BE49-F238E27FC236}">
                <a16:creationId xmlns:a16="http://schemas.microsoft.com/office/drawing/2014/main" id="{807543E0-8536-7E05-8D77-79C6CEA07DB9}"/>
              </a:ext>
            </a:extLst>
          </p:cNvPr>
          <p:cNvSpPr>
            <a:spLocks noGrp="1"/>
          </p:cNvSpPr>
          <p:nvPr>
            <p:ph type="sldNum" sz="quarter" idx="12"/>
          </p:nvPr>
        </p:nvSpPr>
        <p:spPr>
          <a:xfrm>
            <a:off x="11897699" y="6560242"/>
            <a:ext cx="291600" cy="291600"/>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sp>
        <p:nvSpPr>
          <p:cNvPr id="2" name="Date Placeholder 1">
            <a:extLst>
              <a:ext uri="{FF2B5EF4-FFF2-40B4-BE49-F238E27FC236}">
                <a16:creationId xmlns:a16="http://schemas.microsoft.com/office/drawing/2014/main" id="{90AD0C70-2015-36A0-DCB1-0E2322D0D364}"/>
              </a:ext>
            </a:extLst>
          </p:cNvPr>
          <p:cNvSpPr>
            <a:spLocks noGrp="1"/>
          </p:cNvSpPr>
          <p:nvPr>
            <p:ph type="dt" sz="half" idx="13"/>
          </p:nvPr>
        </p:nvSpPr>
        <p:spPr>
          <a:xfrm>
            <a:off x="838200" y="6481647"/>
            <a:ext cx="2148299" cy="239828"/>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29264AEC-C6E2-4CF5-8A51-FBC9F44E2EC5}" type="datetime1">
              <a:rPr lang="en-US" smtClean="0"/>
              <a:t>12/7/2023</a:t>
            </a:fld>
            <a:endParaRPr lang="en-US" dirty="0"/>
          </a:p>
        </p:txBody>
      </p:sp>
    </p:spTree>
    <p:extLst>
      <p:ext uri="{BB962C8B-B14F-4D97-AF65-F5344CB8AC3E}">
        <p14:creationId xmlns:p14="http://schemas.microsoft.com/office/powerpoint/2010/main" val="344026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êu đề">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54F319A-62FB-D9AB-91DD-E1478E7A521A}"/>
              </a:ext>
            </a:extLst>
          </p:cNvPr>
          <p:cNvSpPr>
            <a:spLocks noGrp="1"/>
          </p:cNvSpPr>
          <p:nvPr>
            <p:ph type="ftr" sz="quarter" idx="11"/>
          </p:nvPr>
        </p:nvSpPr>
        <p:spPr>
          <a:xfrm>
            <a:off x="2353680" y="6480629"/>
            <a:ext cx="4288103" cy="236770"/>
          </a:xfrm>
        </p:spPr>
        <p:txBody>
          <a:bodyPr/>
          <a:lstStyle>
            <a:lvl1pPr algn="l">
              <a:defRPr sz="1100">
                <a:latin typeface="Arial" panose="020B0604020202020204" pitchFamily="34" charset="0"/>
                <a:cs typeface="Arial" panose="020B0604020202020204" pitchFamily="34" charset="0"/>
              </a:defRPr>
            </a:lvl1pPr>
          </a:lstStyle>
          <a:p>
            <a:r>
              <a:rPr lang="vi-VN"/>
              <a:t>Thực hiện bởi Trường Đại học Công nghệ Thông tin, ĐHQG-HCM</a:t>
            </a:r>
            <a:endParaRPr lang="en-VN" dirty="0"/>
          </a:p>
        </p:txBody>
      </p:sp>
      <p:sp>
        <p:nvSpPr>
          <p:cNvPr id="7" name="Freeform 6">
            <a:extLst>
              <a:ext uri="{FF2B5EF4-FFF2-40B4-BE49-F238E27FC236}">
                <a16:creationId xmlns:a16="http://schemas.microsoft.com/office/drawing/2014/main" id="{88E55FBA-E532-BB1F-9AD4-40205F001925}"/>
              </a:ext>
            </a:extLst>
          </p:cNvPr>
          <p:cNvSpPr/>
          <p:nvPr userDrawn="1"/>
        </p:nvSpPr>
        <p:spPr>
          <a:xfrm rot="10800000">
            <a:off x="-1" y="0"/>
            <a:ext cx="12192000" cy="6858000"/>
          </a:xfrm>
          <a:custGeom>
            <a:avLst/>
            <a:gdLst>
              <a:gd name="connsiteX0" fmla="*/ 12192000 w 12192000"/>
              <a:gd name="connsiteY0" fmla="*/ 304800 h 6858000"/>
              <a:gd name="connsiteX1" fmla="*/ 9909279 w 12192000"/>
              <a:gd name="connsiteY1" fmla="*/ 304800 h 6858000"/>
              <a:gd name="connsiteX2" fmla="*/ 9732789 w 12192000"/>
              <a:gd name="connsiteY2" fmla="*/ 152400 h 6858000"/>
              <a:gd name="connsiteX3" fmla="*/ 5617499 w 12192000"/>
              <a:gd name="connsiteY3" fmla="*/ 152400 h 6858000"/>
              <a:gd name="connsiteX4" fmla="*/ 5441009 w 12192000"/>
              <a:gd name="connsiteY4" fmla="*/ 0 h 6858000"/>
              <a:gd name="connsiteX5" fmla="*/ 12192000 w 12192000"/>
              <a:gd name="connsiteY5" fmla="*/ 0 h 6858000"/>
              <a:gd name="connsiteX6" fmla="*/ 0 w 12192000"/>
              <a:gd name="connsiteY6" fmla="*/ 616911 h 6858000"/>
              <a:gd name="connsiteX7" fmla="*/ 0 w 12192000"/>
              <a:gd name="connsiteY7" fmla="*/ 0 h 6858000"/>
              <a:gd name="connsiteX8" fmla="*/ 715617 w 12192000"/>
              <a:gd name="connsiteY8" fmla="*/ 0 h 6858000"/>
              <a:gd name="connsiteX9" fmla="*/ 12191999 w 12192000"/>
              <a:gd name="connsiteY9" fmla="*/ 6858000 h 6858000"/>
              <a:gd name="connsiteX10" fmla="*/ 11476382 w 12192000"/>
              <a:gd name="connsiteY10" fmla="*/ 6858000 h 6858000"/>
              <a:gd name="connsiteX11" fmla="*/ 12191999 w 12192000"/>
              <a:gd name="connsiteY11" fmla="*/ 6241089 h 6858000"/>
              <a:gd name="connsiteX12" fmla="*/ 6750991 w 12192000"/>
              <a:gd name="connsiteY12" fmla="*/ 6858000 h 6858000"/>
              <a:gd name="connsiteX13" fmla="*/ 0 w 12192000"/>
              <a:gd name="connsiteY13" fmla="*/ 6858000 h 6858000"/>
              <a:gd name="connsiteX14" fmla="*/ 0 w 12192000"/>
              <a:gd name="connsiteY14" fmla="*/ 6553200 h 6858000"/>
              <a:gd name="connsiteX15" fmla="*/ 2282721 w 12192000"/>
              <a:gd name="connsiteY15" fmla="*/ 6553200 h 6858000"/>
              <a:gd name="connsiteX16" fmla="*/ 2459211 w 12192000"/>
              <a:gd name="connsiteY16" fmla="*/ 6705600 h 6858000"/>
              <a:gd name="connsiteX17" fmla="*/ 6574500 w 12192000"/>
              <a:gd name="connsiteY17" fmla="*/ 67056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2000" h="6858000">
                <a:moveTo>
                  <a:pt x="12192000" y="304800"/>
                </a:moveTo>
                <a:lnTo>
                  <a:pt x="9909279" y="304800"/>
                </a:lnTo>
                <a:lnTo>
                  <a:pt x="9732789" y="152400"/>
                </a:lnTo>
                <a:lnTo>
                  <a:pt x="5617499" y="152400"/>
                </a:lnTo>
                <a:lnTo>
                  <a:pt x="5441009" y="0"/>
                </a:lnTo>
                <a:lnTo>
                  <a:pt x="12192000" y="0"/>
                </a:lnTo>
                <a:close/>
                <a:moveTo>
                  <a:pt x="0" y="616911"/>
                </a:moveTo>
                <a:lnTo>
                  <a:pt x="0" y="0"/>
                </a:lnTo>
                <a:lnTo>
                  <a:pt x="715617" y="0"/>
                </a:lnTo>
                <a:close/>
                <a:moveTo>
                  <a:pt x="12191999" y="6858000"/>
                </a:moveTo>
                <a:lnTo>
                  <a:pt x="11476382" y="6858000"/>
                </a:lnTo>
                <a:lnTo>
                  <a:pt x="12191999" y="6241089"/>
                </a:lnTo>
                <a:close/>
                <a:moveTo>
                  <a:pt x="6750991" y="6858000"/>
                </a:moveTo>
                <a:lnTo>
                  <a:pt x="0" y="6858000"/>
                </a:lnTo>
                <a:lnTo>
                  <a:pt x="0" y="6553200"/>
                </a:lnTo>
                <a:lnTo>
                  <a:pt x="2282721" y="6553200"/>
                </a:lnTo>
                <a:lnTo>
                  <a:pt x="2459211" y="6705600"/>
                </a:lnTo>
                <a:lnTo>
                  <a:pt x="6574500" y="6705600"/>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Isosceles Triangle 12">
            <a:extLst>
              <a:ext uri="{FF2B5EF4-FFF2-40B4-BE49-F238E27FC236}">
                <a16:creationId xmlns:a16="http://schemas.microsoft.com/office/drawing/2014/main" id="{BF14C68C-3577-C657-9E87-056612AF8E42}"/>
              </a:ext>
            </a:extLst>
          </p:cNvPr>
          <p:cNvSpPr/>
          <p:nvPr userDrawn="1"/>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9B88E437-A7E4-9E4B-E374-2DBE3AB8DADD}"/>
              </a:ext>
            </a:extLst>
          </p:cNvPr>
          <p:cNvGrpSpPr/>
          <p:nvPr userDrawn="1"/>
        </p:nvGrpSpPr>
        <p:grpSpPr>
          <a:xfrm>
            <a:off x="58527" y="40944"/>
            <a:ext cx="2869771" cy="1563379"/>
            <a:chOff x="44879" y="27296"/>
            <a:chExt cx="2869771" cy="1563379"/>
          </a:xfrm>
          <a:solidFill>
            <a:srgbClr val="0072FF"/>
          </a:solidFill>
        </p:grpSpPr>
        <p:cxnSp>
          <p:nvCxnSpPr>
            <p:cNvPr id="10" name="Straight Connector 9">
              <a:extLst>
                <a:ext uri="{FF2B5EF4-FFF2-40B4-BE49-F238E27FC236}">
                  <a16:creationId xmlns:a16="http://schemas.microsoft.com/office/drawing/2014/main" id="{F4A3AA59-2194-A31F-AA96-7C291846580A}"/>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1C352A7-0B18-D7E9-465D-F3B1274BB055}"/>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01A6BB9-0E9C-8F74-60DB-2DA463D47FDB}"/>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3" name="Isosceles Triangle 12">
            <a:extLst>
              <a:ext uri="{FF2B5EF4-FFF2-40B4-BE49-F238E27FC236}">
                <a16:creationId xmlns:a16="http://schemas.microsoft.com/office/drawing/2014/main" id="{1DA43496-358A-E9F0-8CFC-6A952BD4F3E7}"/>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8593DC9D-C96B-54B0-5413-508E29245B5C}"/>
              </a:ext>
            </a:extLst>
          </p:cNvPr>
          <p:cNvGrpSpPr/>
          <p:nvPr userDrawn="1"/>
        </p:nvGrpSpPr>
        <p:grpSpPr>
          <a:xfrm flipH="1" flipV="1">
            <a:off x="9263702" y="5253677"/>
            <a:ext cx="2869771" cy="1563379"/>
            <a:chOff x="44879" y="27296"/>
            <a:chExt cx="2869771" cy="1563379"/>
          </a:xfrm>
          <a:solidFill>
            <a:srgbClr val="0072FF"/>
          </a:solidFill>
        </p:grpSpPr>
        <p:cxnSp>
          <p:nvCxnSpPr>
            <p:cNvPr id="15" name="Straight Connector 14">
              <a:extLst>
                <a:ext uri="{FF2B5EF4-FFF2-40B4-BE49-F238E27FC236}">
                  <a16:creationId xmlns:a16="http://schemas.microsoft.com/office/drawing/2014/main" id="{81C856C5-8D5F-4945-AAA3-959D25DF2A5E}"/>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8FA7FF3-8245-17A0-DB3A-F0257D516679}"/>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31A1CF5-6C4E-34E9-65C0-4B4D78575756}"/>
                </a:ext>
              </a:extLst>
            </p:cNvPr>
            <p:cNvCxnSpPr>
              <a:cxnSpLocks/>
            </p:cNvCxnSpPr>
            <p:nvPr/>
          </p:nvCxnSpPr>
          <p:spPr>
            <a:xfrm flipV="1">
              <a:off x="52214" y="654128"/>
              <a:ext cx="0" cy="93654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18" name="Freeform 17">
            <a:extLst>
              <a:ext uri="{FF2B5EF4-FFF2-40B4-BE49-F238E27FC236}">
                <a16:creationId xmlns:a16="http://schemas.microsoft.com/office/drawing/2014/main" id="{3366D05A-8A62-ADE1-F4B2-73F9CA085276}"/>
              </a:ext>
            </a:extLst>
          </p:cNvPr>
          <p:cNvSpPr/>
          <p:nvPr userDrawn="1"/>
        </p:nvSpPr>
        <p:spPr>
          <a:xfrm flipH="1">
            <a:off x="5441009" y="0"/>
            <a:ext cx="6750991" cy="304800"/>
          </a:xfrm>
          <a:custGeom>
            <a:avLst/>
            <a:gdLst>
              <a:gd name="connsiteX0" fmla="*/ 0 w 6750991"/>
              <a:gd name="connsiteY0" fmla="*/ 0 h 304800"/>
              <a:gd name="connsiteX1" fmla="*/ 6750991 w 6750991"/>
              <a:gd name="connsiteY1" fmla="*/ 0 h 304800"/>
              <a:gd name="connsiteX2" fmla="*/ 6574501 w 6750991"/>
              <a:gd name="connsiteY2" fmla="*/ 152400 h 304800"/>
              <a:gd name="connsiteX3" fmla="*/ 2459211 w 6750991"/>
              <a:gd name="connsiteY3" fmla="*/ 152400 h 304800"/>
              <a:gd name="connsiteX4" fmla="*/ 2282721 w 6750991"/>
              <a:gd name="connsiteY4" fmla="*/ 304800 h 304800"/>
              <a:gd name="connsiteX5" fmla="*/ 0 w 6750991"/>
              <a:gd name="connsiteY5"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0991" h="304800">
                <a:moveTo>
                  <a:pt x="0" y="0"/>
                </a:moveTo>
                <a:lnTo>
                  <a:pt x="6750991" y="0"/>
                </a:lnTo>
                <a:lnTo>
                  <a:pt x="6574501" y="152400"/>
                </a:lnTo>
                <a:lnTo>
                  <a:pt x="2459211" y="152400"/>
                </a:lnTo>
                <a:lnTo>
                  <a:pt x="2282721" y="304800"/>
                </a:lnTo>
                <a:lnTo>
                  <a:pt x="0" y="304800"/>
                </a:lnTo>
                <a:close/>
              </a:path>
            </a:pathLst>
          </a:custGeom>
          <a:gradFill flip="none" rotWithShape="1">
            <a:gsLst>
              <a:gs pos="0">
                <a:srgbClr val="0072FF">
                  <a:alpha val="80000"/>
                </a:srgbClr>
              </a:gs>
              <a:gs pos="100000">
                <a:srgbClr val="00C6FF">
                  <a:alpha val="8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sp>
        <p:nvSpPr>
          <p:cNvPr id="19" name="Freeform 18">
            <a:extLst>
              <a:ext uri="{FF2B5EF4-FFF2-40B4-BE49-F238E27FC236}">
                <a16:creationId xmlns:a16="http://schemas.microsoft.com/office/drawing/2014/main" id="{E7E6E6A9-35CE-D953-F678-DB52C8ED6EC1}"/>
              </a:ext>
            </a:extLst>
          </p:cNvPr>
          <p:cNvSpPr/>
          <p:nvPr userDrawn="1"/>
        </p:nvSpPr>
        <p:spPr>
          <a:xfrm flipV="1">
            <a:off x="0" y="6553200"/>
            <a:ext cx="6750991" cy="304800"/>
          </a:xfrm>
          <a:custGeom>
            <a:avLst/>
            <a:gdLst>
              <a:gd name="connsiteX0" fmla="*/ 0 w 6750991"/>
              <a:gd name="connsiteY0" fmla="*/ 0 h 304800"/>
              <a:gd name="connsiteX1" fmla="*/ 6750991 w 6750991"/>
              <a:gd name="connsiteY1" fmla="*/ 0 h 304800"/>
              <a:gd name="connsiteX2" fmla="*/ 6574501 w 6750991"/>
              <a:gd name="connsiteY2" fmla="*/ 152400 h 304800"/>
              <a:gd name="connsiteX3" fmla="*/ 2459211 w 6750991"/>
              <a:gd name="connsiteY3" fmla="*/ 152400 h 304800"/>
              <a:gd name="connsiteX4" fmla="*/ 2282721 w 6750991"/>
              <a:gd name="connsiteY4" fmla="*/ 304800 h 304800"/>
              <a:gd name="connsiteX5" fmla="*/ 0 w 6750991"/>
              <a:gd name="connsiteY5"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0991" h="304800">
                <a:moveTo>
                  <a:pt x="0" y="0"/>
                </a:moveTo>
                <a:lnTo>
                  <a:pt x="6750991" y="0"/>
                </a:lnTo>
                <a:lnTo>
                  <a:pt x="6574501" y="152400"/>
                </a:lnTo>
                <a:lnTo>
                  <a:pt x="2459211" y="152400"/>
                </a:lnTo>
                <a:lnTo>
                  <a:pt x="2282721" y="304800"/>
                </a:lnTo>
                <a:lnTo>
                  <a:pt x="0" y="304800"/>
                </a:lnTo>
                <a:close/>
              </a:path>
            </a:pathLst>
          </a:custGeom>
          <a:gradFill flip="none" rotWithShape="1">
            <a:gsLst>
              <a:gs pos="0">
                <a:srgbClr val="0072FF">
                  <a:alpha val="80000"/>
                </a:srgbClr>
              </a:gs>
              <a:gs pos="100000">
                <a:srgbClr val="00C6FF">
                  <a:alpha val="8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pic>
        <p:nvPicPr>
          <p:cNvPr id="23" name="Picture 22" descr="A picture containing clipart, vector graphics&#10;&#10;Description automatically generated">
            <a:extLst>
              <a:ext uri="{FF2B5EF4-FFF2-40B4-BE49-F238E27FC236}">
                <a16:creationId xmlns:a16="http://schemas.microsoft.com/office/drawing/2014/main" id="{314FA3D3-A61E-753A-BCC3-7785EC3F2C1C}"/>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12638" y="362637"/>
            <a:ext cx="544288" cy="450213"/>
          </a:xfrm>
          <a:prstGeom prst="rect">
            <a:avLst/>
          </a:prstGeom>
        </p:spPr>
      </p:pic>
      <p:sp>
        <p:nvSpPr>
          <p:cNvPr id="24" name="TextBox 23">
            <a:extLst>
              <a:ext uri="{FF2B5EF4-FFF2-40B4-BE49-F238E27FC236}">
                <a16:creationId xmlns:a16="http://schemas.microsoft.com/office/drawing/2014/main" id="{3272C38A-5DF7-B873-F169-2EA590FF1122}"/>
              </a:ext>
            </a:extLst>
          </p:cNvPr>
          <p:cNvSpPr txBox="1"/>
          <p:nvPr userDrawn="1"/>
        </p:nvSpPr>
        <p:spPr>
          <a:xfrm>
            <a:off x="956926" y="326133"/>
            <a:ext cx="3996607" cy="523220"/>
          </a:xfrm>
          <a:prstGeom prst="rect">
            <a:avLst/>
          </a:prstGeom>
          <a:noFill/>
        </p:spPr>
        <p:txBody>
          <a:bodyPr wrap="none" rtlCol="0" anchor="ctr">
            <a:spAutoFit/>
          </a:bodyPr>
          <a:lstStyle/>
          <a:p>
            <a:r>
              <a:rPr lang="en-VN" sz="1400"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rPr>
              <a:t>ĐẠI HỌC QUỐC GIA TP. HỒ CHÍ MINH</a:t>
            </a:r>
          </a:p>
          <a:p>
            <a:r>
              <a:rPr lang="en-VN" sz="1400" b="1"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rPr>
              <a:t>TRƯỜNG ĐẠI HỌC CÔNG NGHỆ THÔNG TIN</a:t>
            </a:r>
          </a:p>
        </p:txBody>
      </p:sp>
      <p:sp>
        <p:nvSpPr>
          <p:cNvPr id="26" name="Oval 25">
            <a:extLst>
              <a:ext uri="{FF2B5EF4-FFF2-40B4-BE49-F238E27FC236}">
                <a16:creationId xmlns:a16="http://schemas.microsoft.com/office/drawing/2014/main" id="{390A5A10-F9AF-733C-8C7D-94D87B311EF5}"/>
              </a:ext>
            </a:extLst>
          </p:cNvPr>
          <p:cNvSpPr/>
          <p:nvPr/>
        </p:nvSpPr>
        <p:spPr>
          <a:xfrm>
            <a:off x="11924591" y="6583140"/>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2E21DEB9-E93C-A8E4-074F-F195EB1D8ABF}"/>
              </a:ext>
            </a:extLst>
          </p:cNvPr>
          <p:cNvSpPr>
            <a:spLocks noGrp="1" noChangeAspect="1"/>
          </p:cNvSpPr>
          <p:nvPr>
            <p:ph type="sldNum" sz="quarter" idx="12"/>
          </p:nvPr>
        </p:nvSpPr>
        <p:spPr>
          <a:xfrm>
            <a:off x="11894359" y="6566401"/>
            <a:ext cx="291600" cy="291600"/>
          </a:xfrm>
          <a:prstGeom prst="rect">
            <a:avLst/>
          </a:prstGeom>
        </p:spPr>
        <p:txBody>
          <a:bodyPr vert="horz" lIns="91440" tIns="45720" rIns="91440" bIns="45720" rtlCol="0" anchor="ctr"/>
          <a:lstStyle>
            <a:lvl1pPr>
              <a:defRPr lang="en-VN" sz="700" smtClean="0">
                <a:solidFill>
                  <a:schemeClr val="tx1"/>
                </a:solidFill>
                <a:latin typeface="Arial" panose="020B0604020202020204" pitchFamily="34" charset="0"/>
                <a:cs typeface="Arial" panose="020B0604020202020204" pitchFamily="34" charset="0"/>
              </a:defRPr>
            </a:lvl1pPr>
          </a:lstStyle>
          <a:p>
            <a:pPr algn="ctr"/>
            <a:fld id="{D8B0B3AC-44A8-D142-AAF6-9A453466E1A4}" type="slidenum">
              <a:rPr lang="en-VN" smtClean="0"/>
              <a:pPr algn="ctr"/>
              <a:t>‹#›</a:t>
            </a:fld>
            <a:endParaRPr lang="en-VN" dirty="0"/>
          </a:p>
        </p:txBody>
      </p:sp>
      <p:sp>
        <p:nvSpPr>
          <p:cNvPr id="34" name="Text Placeholder 33">
            <a:extLst>
              <a:ext uri="{FF2B5EF4-FFF2-40B4-BE49-F238E27FC236}">
                <a16:creationId xmlns:a16="http://schemas.microsoft.com/office/drawing/2014/main" id="{C4981174-E1E5-D0CF-F74E-4BBA287A5C73}"/>
              </a:ext>
            </a:extLst>
          </p:cNvPr>
          <p:cNvSpPr>
            <a:spLocks noGrp="1"/>
          </p:cNvSpPr>
          <p:nvPr>
            <p:ph type="body" sz="quarter" idx="13" hasCustomPrompt="1"/>
          </p:nvPr>
        </p:nvSpPr>
        <p:spPr>
          <a:xfrm>
            <a:off x="1850807" y="2208158"/>
            <a:ext cx="8490387" cy="696165"/>
          </a:xfrm>
        </p:spPr>
        <p:txBody>
          <a:bodyPr anchor="ctr">
            <a:normAutofit/>
          </a:bodyPr>
          <a:lstStyle>
            <a:lvl1pPr marL="0" indent="0" algn="ctr" defTabSz="914400" rtl="0" eaLnBrk="1" latinLnBrk="0" hangingPunct="1">
              <a:buNone/>
              <a:defRPr lang="en-VN" sz="4400" b="1" kern="1200" dirty="0">
                <a:ln>
                  <a:gradFill>
                    <a:gsLst>
                      <a:gs pos="0">
                        <a:srgbClr val="000046"/>
                      </a:gs>
                      <a:gs pos="100000">
                        <a:srgbClr val="1CB5E0"/>
                      </a:gs>
                    </a:gsLst>
                    <a:lin ang="5400000" scaled="1"/>
                  </a:gradFill>
                </a:ln>
                <a:noFill/>
                <a:latin typeface="Arial" panose="020B0604020202020204" pitchFamily="34" charset="0"/>
                <a:ea typeface="+mn-ea"/>
                <a:cs typeface="Arial" panose="020B0604020202020204" pitchFamily="34" charset="0"/>
              </a:defRPr>
            </a:lvl1pPr>
          </a:lstStyle>
          <a:p>
            <a:pPr lvl="0"/>
            <a:r>
              <a:rPr lang="en-VN" dirty="0"/>
              <a:t>TÊN MÔN HỌC</a:t>
            </a:r>
          </a:p>
        </p:txBody>
      </p:sp>
      <p:sp>
        <p:nvSpPr>
          <p:cNvPr id="36" name="Text Placeholder 35">
            <a:extLst>
              <a:ext uri="{FF2B5EF4-FFF2-40B4-BE49-F238E27FC236}">
                <a16:creationId xmlns:a16="http://schemas.microsoft.com/office/drawing/2014/main" id="{F1F814F0-EAC8-84E1-83C4-B5C359387C5C}"/>
              </a:ext>
            </a:extLst>
          </p:cNvPr>
          <p:cNvSpPr>
            <a:spLocks noGrp="1"/>
          </p:cNvSpPr>
          <p:nvPr>
            <p:ph type="body" sz="quarter" idx="14" hasCustomPrompt="1"/>
          </p:nvPr>
        </p:nvSpPr>
        <p:spPr>
          <a:xfrm>
            <a:off x="876991" y="3039455"/>
            <a:ext cx="10438019" cy="459447"/>
          </a:xfrm>
        </p:spPr>
        <p:txBody>
          <a:bodyPr anchor="ctr">
            <a:normAutofit/>
          </a:bodyPr>
          <a:lstStyle>
            <a:lvl1pPr marL="0" indent="0" algn="ctr" defTabSz="914400" rtl="0" eaLnBrk="1" latinLnBrk="0" hangingPunct="1">
              <a:buNone/>
              <a:defRPr lang="en-VN" sz="2000" b="1" kern="1200" dirty="0">
                <a:gradFill>
                  <a:gsLst>
                    <a:gs pos="0">
                      <a:srgbClr val="000046"/>
                    </a:gs>
                    <a:gs pos="100000">
                      <a:srgbClr val="1CB5E0"/>
                    </a:gs>
                  </a:gsLst>
                  <a:lin ang="2700000" scaled="1"/>
                </a:gradFill>
                <a:effectLst>
                  <a:innerShdw blurRad="114300">
                    <a:schemeClr val="bg1"/>
                  </a:innerShdw>
                </a:effectLst>
                <a:latin typeface="Times New Roman" panose="02020603050405020304" pitchFamily="18" charset="0"/>
                <a:ea typeface="+mn-ea"/>
                <a:cs typeface="Times New Roman" panose="02020603050405020304" pitchFamily="18" charset="0"/>
              </a:defRPr>
            </a:lvl1pPr>
          </a:lstStyle>
          <a:p>
            <a:pPr lvl="0"/>
            <a:r>
              <a:rPr lang="en-VN" dirty="0"/>
              <a:t>CHƯƠNG X: TÊN CHƯƠNG</a:t>
            </a:r>
          </a:p>
        </p:txBody>
      </p:sp>
      <p:sp>
        <p:nvSpPr>
          <p:cNvPr id="42" name="Text Placeholder 41">
            <a:extLst>
              <a:ext uri="{FF2B5EF4-FFF2-40B4-BE49-F238E27FC236}">
                <a16:creationId xmlns:a16="http://schemas.microsoft.com/office/drawing/2014/main" id="{2B8543E7-0085-7DF3-5351-E097219BEE40}"/>
              </a:ext>
            </a:extLst>
          </p:cNvPr>
          <p:cNvSpPr>
            <a:spLocks noGrp="1"/>
          </p:cNvSpPr>
          <p:nvPr>
            <p:ph type="body" sz="quarter" idx="15" hasCustomPrompt="1"/>
          </p:nvPr>
        </p:nvSpPr>
        <p:spPr>
          <a:xfrm>
            <a:off x="4680970" y="4963048"/>
            <a:ext cx="2830058" cy="345005"/>
          </a:xfrm>
          <a:gradFill>
            <a:gsLst>
              <a:gs pos="0">
                <a:srgbClr val="0072FF"/>
              </a:gs>
              <a:gs pos="100000">
                <a:srgbClr val="00C6FF"/>
              </a:gs>
            </a:gsLst>
            <a:lin ang="2700000" scaled="1"/>
          </a:gradFill>
        </p:spPr>
        <p:txBody>
          <a:bodyPr anchor="ctr">
            <a:normAutofit/>
          </a:bodyPr>
          <a:lstStyle>
            <a:lvl1pPr marL="0" indent="0" algn="ctr">
              <a:buNone/>
              <a:defRPr sz="1400" b="1" i="0">
                <a:solidFill>
                  <a:schemeClr val="bg1"/>
                </a:solidFill>
                <a:latin typeface="Times New Roman" panose="02020603050405020304" pitchFamily="18" charset="0"/>
                <a:cs typeface="Times New Roman" panose="02020603050405020304" pitchFamily="18" charset="0"/>
              </a:defRPr>
            </a:lvl1pPr>
          </a:lstStyle>
          <a:p>
            <a:pPr lvl="0"/>
            <a:r>
              <a:rPr lang="en-VN" dirty="0"/>
              <a:t>Trình bày: Tên Giảng viên</a:t>
            </a:r>
          </a:p>
        </p:txBody>
      </p:sp>
      <p:sp>
        <p:nvSpPr>
          <p:cNvPr id="46" name="Text Placeholder 45">
            <a:extLst>
              <a:ext uri="{FF2B5EF4-FFF2-40B4-BE49-F238E27FC236}">
                <a16:creationId xmlns:a16="http://schemas.microsoft.com/office/drawing/2014/main" id="{18BC0B81-9708-34C0-3CBB-EA50270B9105}"/>
              </a:ext>
            </a:extLst>
          </p:cNvPr>
          <p:cNvSpPr>
            <a:spLocks noGrp="1"/>
          </p:cNvSpPr>
          <p:nvPr>
            <p:ph type="body" sz="quarter" idx="16" hasCustomPrompt="1"/>
          </p:nvPr>
        </p:nvSpPr>
        <p:spPr>
          <a:xfrm>
            <a:off x="1850807" y="3630811"/>
            <a:ext cx="8490387" cy="644210"/>
          </a:xfrm>
        </p:spPr>
        <p:txBody>
          <a:bodyPr anchor="ctr">
            <a:normAutofit/>
          </a:bodyPr>
          <a:lstStyle>
            <a:lvl1pPr marL="0" indent="0" algn="ctr">
              <a:buNone/>
              <a:defRPr sz="1200" spc="150" baseline="0">
                <a:solidFill>
                  <a:schemeClr val="bg1">
                    <a:lumMod val="75000"/>
                  </a:schemeClr>
                </a:solidFill>
                <a:latin typeface="Times New Roman" panose="02020603050405020304" pitchFamily="18" charset="0"/>
                <a:cs typeface="Times New Roman" panose="02020603050405020304" pitchFamily="18" charset="0"/>
              </a:defRPr>
            </a:lvl1pPr>
          </a:lstStyle>
          <a:p>
            <a:pPr lvl="0"/>
            <a:r>
              <a:rPr lang="en-US" dirty="0"/>
              <a:t>(</a:t>
            </a:r>
            <a:r>
              <a:rPr lang="en-US" dirty="0" err="1"/>
              <a:t>Tóm</a:t>
            </a:r>
            <a:r>
              <a:rPr lang="en-US" dirty="0"/>
              <a:t> </a:t>
            </a:r>
            <a:r>
              <a:rPr lang="en-US" dirty="0" err="1"/>
              <a:t>tắt</a:t>
            </a:r>
            <a:r>
              <a:rPr lang="en-US" dirty="0"/>
              <a:t> </a:t>
            </a:r>
            <a:r>
              <a:rPr lang="en-US" dirty="0" err="1"/>
              <a:t>nếu</a:t>
            </a:r>
            <a:r>
              <a:rPr lang="en-US" dirty="0"/>
              <a:t> </a:t>
            </a:r>
            <a:r>
              <a:rPr lang="en-US" dirty="0" err="1"/>
              <a:t>có</a:t>
            </a:r>
            <a:r>
              <a:rPr lang="en-US" dirty="0"/>
              <a:t>): Lorem ipsum dolor sit amet, consectetuer adipiscing elit. Maecenas porttitor congue massa. Fusce posuere, magna sed pulvinar ultricies, purus lectus malesuada libero, sit amet commodo magna eros quis </a:t>
            </a:r>
            <a:r>
              <a:rPr lang="en-US" dirty="0" err="1"/>
              <a:t>urna</a:t>
            </a:r>
            <a:r>
              <a:rPr lang="en-US" dirty="0"/>
              <a:t>.</a:t>
            </a:r>
            <a:endParaRPr lang="en-VN" dirty="0"/>
          </a:p>
        </p:txBody>
      </p:sp>
      <p:sp>
        <p:nvSpPr>
          <p:cNvPr id="2" name="Date Placeholder 1">
            <a:extLst>
              <a:ext uri="{FF2B5EF4-FFF2-40B4-BE49-F238E27FC236}">
                <a16:creationId xmlns:a16="http://schemas.microsoft.com/office/drawing/2014/main" id="{98B28119-6BAB-C115-873B-3333E0D709F1}"/>
              </a:ext>
            </a:extLst>
          </p:cNvPr>
          <p:cNvSpPr>
            <a:spLocks noGrp="1"/>
          </p:cNvSpPr>
          <p:nvPr>
            <p:ph type="dt" sz="half" idx="17"/>
          </p:nvPr>
        </p:nvSpPr>
        <p:spPr>
          <a:xfrm>
            <a:off x="6767806" y="6476999"/>
            <a:ext cx="2495896" cy="236763"/>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F32EC588-7F47-47DC-BF6D-957A48D48EAA}" type="datetime1">
              <a:rPr lang="en-US" smtClean="0"/>
              <a:t>12/7/2023</a:t>
            </a:fld>
            <a:endParaRPr lang="en-US" dirty="0"/>
          </a:p>
        </p:txBody>
      </p:sp>
    </p:spTree>
    <p:extLst>
      <p:ext uri="{BB962C8B-B14F-4D97-AF65-F5344CB8AC3E}">
        <p14:creationId xmlns:p14="http://schemas.microsoft.com/office/powerpoint/2010/main" val="36952346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Mục lục">
    <p:spTree>
      <p:nvGrpSpPr>
        <p:cNvPr id="1" name=""/>
        <p:cNvGrpSpPr/>
        <p:nvPr/>
      </p:nvGrpSpPr>
      <p:grpSpPr>
        <a:xfrm>
          <a:off x="0" y="0"/>
          <a:ext cx="0" cy="0"/>
          <a:chOff x="0" y="0"/>
          <a:chExt cx="0" cy="0"/>
        </a:xfrm>
      </p:grpSpPr>
      <p:sp>
        <p:nvSpPr>
          <p:cNvPr id="80" name="Isosceles Triangle 12">
            <a:extLst>
              <a:ext uri="{FF2B5EF4-FFF2-40B4-BE49-F238E27FC236}">
                <a16:creationId xmlns:a16="http://schemas.microsoft.com/office/drawing/2014/main" id="{72826670-EA95-0D41-31A4-F445474455F7}"/>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a:extLst>
              <a:ext uri="{FF2B5EF4-FFF2-40B4-BE49-F238E27FC236}">
                <a16:creationId xmlns:a16="http://schemas.microsoft.com/office/drawing/2014/main" id="{FC178CED-135F-0B63-CD69-F01713607F73}"/>
              </a:ext>
            </a:extLst>
          </p:cNvPr>
          <p:cNvGrpSpPr/>
          <p:nvPr userDrawn="1"/>
        </p:nvGrpSpPr>
        <p:grpSpPr>
          <a:xfrm flipH="1" flipV="1">
            <a:off x="9263702" y="5930537"/>
            <a:ext cx="2869771" cy="886519"/>
            <a:chOff x="44879" y="27296"/>
            <a:chExt cx="2869771" cy="886519"/>
          </a:xfrm>
          <a:solidFill>
            <a:srgbClr val="0072FF"/>
          </a:solidFill>
        </p:grpSpPr>
        <p:cxnSp>
          <p:nvCxnSpPr>
            <p:cNvPr id="82" name="Straight Connector 81">
              <a:extLst>
                <a:ext uri="{FF2B5EF4-FFF2-40B4-BE49-F238E27FC236}">
                  <a16:creationId xmlns:a16="http://schemas.microsoft.com/office/drawing/2014/main" id="{D0441D2A-FC76-0844-7EA5-B632F99E2E0D}"/>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E0C48DFD-25B4-6AF8-8C94-3C8B50B23C18}"/>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CA6305E-4BEE-7CC0-EE96-38938F764389}"/>
                </a:ext>
              </a:extLst>
            </p:cNvPr>
            <p:cNvCxnSpPr>
              <a:cxnSpLocks/>
            </p:cNvCxnSpPr>
            <p:nvPr/>
          </p:nvCxnSpPr>
          <p:spPr>
            <a:xfrm flipH="1" flipV="1">
              <a:off x="52214" y="654128"/>
              <a:ext cx="0" cy="25968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4" name="Footer Placeholder 3">
            <a:extLst>
              <a:ext uri="{FF2B5EF4-FFF2-40B4-BE49-F238E27FC236}">
                <a16:creationId xmlns:a16="http://schemas.microsoft.com/office/drawing/2014/main" id="{745F02F9-19CB-F108-6F35-1A02C9BECF5E}"/>
              </a:ext>
            </a:extLst>
          </p:cNvPr>
          <p:cNvSpPr>
            <a:spLocks noGrp="1"/>
          </p:cNvSpPr>
          <p:nvPr>
            <p:ph type="ftr" sz="quarter" idx="11"/>
          </p:nvPr>
        </p:nvSpPr>
        <p:spPr>
          <a:xfrm>
            <a:off x="3465443" y="6466114"/>
            <a:ext cx="5261114" cy="255361"/>
          </a:xfrm>
        </p:spPr>
        <p:txBody>
          <a:bodyPr/>
          <a:lstStyle>
            <a:lvl1pPr>
              <a:defRPr sz="1100">
                <a:latin typeface="Arial" panose="020B0604020202020204" pitchFamily="34" charset="0"/>
                <a:cs typeface="Arial" panose="020B0604020202020204" pitchFamily="34" charset="0"/>
              </a:defRPr>
            </a:lvl1pPr>
          </a:lstStyle>
          <a:p>
            <a:r>
              <a:rPr lang="vi-VN"/>
              <a:t>Thực hiện bởi Trường Đại học Công nghệ Thông tin, ĐHQG-HCM</a:t>
            </a:r>
            <a:endParaRPr lang="en-VN" dirty="0"/>
          </a:p>
        </p:txBody>
      </p:sp>
      <p:grpSp>
        <p:nvGrpSpPr>
          <p:cNvPr id="36" name="Group 35">
            <a:extLst>
              <a:ext uri="{FF2B5EF4-FFF2-40B4-BE49-F238E27FC236}">
                <a16:creationId xmlns:a16="http://schemas.microsoft.com/office/drawing/2014/main" id="{11E5AAB4-F14E-4F9C-E123-7635A7EF6275}"/>
              </a:ext>
            </a:extLst>
          </p:cNvPr>
          <p:cNvGrpSpPr/>
          <p:nvPr userDrawn="1"/>
        </p:nvGrpSpPr>
        <p:grpSpPr>
          <a:xfrm>
            <a:off x="-1259888" y="1121391"/>
            <a:ext cx="4841288" cy="5054000"/>
            <a:chOff x="-1259888" y="901609"/>
            <a:chExt cx="4841288" cy="5054000"/>
          </a:xfrm>
        </p:grpSpPr>
        <p:grpSp>
          <p:nvGrpSpPr>
            <p:cNvPr id="6" name="Group 5">
              <a:extLst>
                <a:ext uri="{FF2B5EF4-FFF2-40B4-BE49-F238E27FC236}">
                  <a16:creationId xmlns:a16="http://schemas.microsoft.com/office/drawing/2014/main" id="{A2E31223-939B-D84C-4ACC-CDC6CEB64FEF}"/>
                </a:ext>
              </a:extLst>
            </p:cNvPr>
            <p:cNvGrpSpPr/>
            <p:nvPr userDrawn="1"/>
          </p:nvGrpSpPr>
          <p:grpSpPr>
            <a:xfrm>
              <a:off x="-1225468" y="901609"/>
              <a:ext cx="4806868" cy="664514"/>
              <a:chOff x="0" y="901609"/>
              <a:chExt cx="4806868" cy="664514"/>
            </a:xfrm>
          </p:grpSpPr>
          <p:cxnSp>
            <p:nvCxnSpPr>
              <p:cNvPr id="7" name="Straight Connector 6">
                <a:extLst>
                  <a:ext uri="{FF2B5EF4-FFF2-40B4-BE49-F238E27FC236}">
                    <a16:creationId xmlns:a16="http://schemas.microsoft.com/office/drawing/2014/main" id="{2DB06BED-50E6-B29E-B929-6D7717DB8E5E}"/>
                  </a:ext>
                </a:extLst>
              </p:cNvPr>
              <p:cNvCxnSpPr/>
              <p:nvPr/>
            </p:nvCxnSpPr>
            <p:spPr>
              <a:xfrm>
                <a:off x="0" y="1566123"/>
                <a:ext cx="253393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58C69F9-0B5B-5D9E-7034-C8237177065E}"/>
                  </a:ext>
                </a:extLst>
              </p:cNvPr>
              <p:cNvCxnSpPr>
                <a:cxnSpLocks/>
              </p:cNvCxnSpPr>
              <p:nvPr/>
            </p:nvCxnSpPr>
            <p:spPr>
              <a:xfrm flipV="1">
                <a:off x="2520285" y="1059987"/>
                <a:ext cx="591405" cy="506136"/>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F5F07FD-916F-9286-7ADA-4A2252FCBB28}"/>
                  </a:ext>
                </a:extLst>
              </p:cNvPr>
              <p:cNvCxnSpPr>
                <a:cxnSpLocks/>
              </p:cNvCxnSpPr>
              <p:nvPr/>
            </p:nvCxnSpPr>
            <p:spPr>
              <a:xfrm>
                <a:off x="3111690" y="1059987"/>
                <a:ext cx="13784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3A8BE15-FC97-76D3-BF6B-29B7114D4716}"/>
                  </a:ext>
                </a:extLst>
              </p:cNvPr>
              <p:cNvSpPr/>
              <p:nvPr/>
            </p:nvSpPr>
            <p:spPr>
              <a:xfrm>
                <a:off x="4490113" y="901609"/>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 name="Group 10">
              <a:extLst>
                <a:ext uri="{FF2B5EF4-FFF2-40B4-BE49-F238E27FC236}">
                  <a16:creationId xmlns:a16="http://schemas.microsoft.com/office/drawing/2014/main" id="{04AB711F-106D-5EA6-AAFA-CF1A979FF6F9}"/>
                </a:ext>
              </a:extLst>
            </p:cNvPr>
            <p:cNvGrpSpPr/>
            <p:nvPr userDrawn="1"/>
          </p:nvGrpSpPr>
          <p:grpSpPr>
            <a:xfrm flipV="1">
              <a:off x="-1225468" y="5291095"/>
              <a:ext cx="4806868" cy="664514"/>
              <a:chOff x="0" y="1232525"/>
              <a:chExt cx="4806868" cy="664514"/>
            </a:xfrm>
          </p:grpSpPr>
          <p:cxnSp>
            <p:nvCxnSpPr>
              <p:cNvPr id="12" name="Straight Connector 11">
                <a:extLst>
                  <a:ext uri="{FF2B5EF4-FFF2-40B4-BE49-F238E27FC236}">
                    <a16:creationId xmlns:a16="http://schemas.microsoft.com/office/drawing/2014/main" id="{5660A401-E892-4348-0DC3-086E4EF0B6E4}"/>
                  </a:ext>
                </a:extLst>
              </p:cNvPr>
              <p:cNvCxnSpPr/>
              <p:nvPr/>
            </p:nvCxnSpPr>
            <p:spPr>
              <a:xfrm>
                <a:off x="0" y="1897039"/>
                <a:ext cx="253393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AFDB122-E638-017C-654A-F8EC6AB0B27F}"/>
                  </a:ext>
                </a:extLst>
              </p:cNvPr>
              <p:cNvCxnSpPr>
                <a:cxnSpLocks/>
              </p:cNvCxnSpPr>
              <p:nvPr/>
            </p:nvCxnSpPr>
            <p:spPr>
              <a:xfrm flipV="1">
                <a:off x="2520285" y="1390903"/>
                <a:ext cx="591405" cy="506136"/>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C676F38-72FE-4F76-7E67-580148C08A51}"/>
                  </a:ext>
                </a:extLst>
              </p:cNvPr>
              <p:cNvCxnSpPr>
                <a:cxnSpLocks/>
              </p:cNvCxnSpPr>
              <p:nvPr/>
            </p:nvCxnSpPr>
            <p:spPr>
              <a:xfrm>
                <a:off x="3111690" y="1390903"/>
                <a:ext cx="13784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B7E06E3C-C182-FD6B-BB7B-4847F4323944}"/>
                  </a:ext>
                </a:extLst>
              </p:cNvPr>
              <p:cNvSpPr/>
              <p:nvPr/>
            </p:nvSpPr>
            <p:spPr>
              <a:xfrm>
                <a:off x="4490113" y="1232525"/>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821F68F9-560D-A608-4130-5D9040FE3F01}"/>
                </a:ext>
              </a:extLst>
            </p:cNvPr>
            <p:cNvGrpSpPr/>
            <p:nvPr userDrawn="1"/>
          </p:nvGrpSpPr>
          <p:grpSpPr>
            <a:xfrm>
              <a:off x="-1225469" y="1860637"/>
              <a:ext cx="3835321" cy="547270"/>
              <a:chOff x="-1" y="1860637"/>
              <a:chExt cx="3835321" cy="547270"/>
            </a:xfrm>
          </p:grpSpPr>
          <p:sp>
            <p:nvSpPr>
              <p:cNvPr id="17" name="Oval 16">
                <a:extLst>
                  <a:ext uri="{FF2B5EF4-FFF2-40B4-BE49-F238E27FC236}">
                    <a16:creationId xmlns:a16="http://schemas.microsoft.com/office/drawing/2014/main" id="{A6A5574E-F30D-A49F-E874-231C445514E4}"/>
                  </a:ext>
                </a:extLst>
              </p:cNvPr>
              <p:cNvSpPr/>
              <p:nvPr/>
            </p:nvSpPr>
            <p:spPr>
              <a:xfrm>
                <a:off x="3518565" y="1860637"/>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a:extLst>
                  <a:ext uri="{FF2B5EF4-FFF2-40B4-BE49-F238E27FC236}">
                    <a16:creationId xmlns:a16="http://schemas.microsoft.com/office/drawing/2014/main" id="{1AABF66E-DE89-B1F6-062E-2BC96ADE0530}"/>
                  </a:ext>
                </a:extLst>
              </p:cNvPr>
              <p:cNvCxnSpPr/>
              <p:nvPr/>
            </p:nvCxnSpPr>
            <p:spPr>
              <a:xfrm>
                <a:off x="-1" y="2407907"/>
                <a:ext cx="1985654"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B0E2531-6E1E-6A7F-6704-D0334B1AB6C8}"/>
                  </a:ext>
                </a:extLst>
              </p:cNvPr>
              <p:cNvCxnSpPr>
                <a:cxnSpLocks/>
              </p:cNvCxnSpPr>
              <p:nvPr/>
            </p:nvCxnSpPr>
            <p:spPr>
              <a:xfrm flipV="1">
                <a:off x="1974958" y="2019015"/>
                <a:ext cx="463440" cy="388892"/>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6A1DDC-0D65-0297-E1E5-DC4B2441C524}"/>
                  </a:ext>
                </a:extLst>
              </p:cNvPr>
              <p:cNvCxnSpPr>
                <a:cxnSpLocks/>
              </p:cNvCxnSpPr>
              <p:nvPr/>
            </p:nvCxnSpPr>
            <p:spPr>
              <a:xfrm>
                <a:off x="2438398" y="2019015"/>
                <a:ext cx="1080167"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C25C9018-B01E-F47F-3802-C002B3E7B2AF}"/>
                </a:ext>
              </a:extLst>
            </p:cNvPr>
            <p:cNvGrpSpPr/>
            <p:nvPr userDrawn="1"/>
          </p:nvGrpSpPr>
          <p:grpSpPr>
            <a:xfrm flipV="1">
              <a:off x="-1259888" y="4408929"/>
              <a:ext cx="3835321" cy="547270"/>
              <a:chOff x="-1" y="1860637"/>
              <a:chExt cx="3835321" cy="547270"/>
            </a:xfrm>
          </p:grpSpPr>
          <p:sp>
            <p:nvSpPr>
              <p:cNvPr id="22" name="Oval 21">
                <a:extLst>
                  <a:ext uri="{FF2B5EF4-FFF2-40B4-BE49-F238E27FC236}">
                    <a16:creationId xmlns:a16="http://schemas.microsoft.com/office/drawing/2014/main" id="{17C82ECD-21F2-F43B-6992-AE7FB9F2798F}"/>
                  </a:ext>
                </a:extLst>
              </p:cNvPr>
              <p:cNvSpPr/>
              <p:nvPr/>
            </p:nvSpPr>
            <p:spPr>
              <a:xfrm>
                <a:off x="3518565" y="1860637"/>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id="{99F69DC7-3AE7-E60B-2377-4B4F72314B92}"/>
                  </a:ext>
                </a:extLst>
              </p:cNvPr>
              <p:cNvCxnSpPr/>
              <p:nvPr/>
            </p:nvCxnSpPr>
            <p:spPr>
              <a:xfrm>
                <a:off x="-1" y="2407907"/>
                <a:ext cx="1985654"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E27743B-09AF-DFA3-B333-99F4D9A43DFB}"/>
                  </a:ext>
                </a:extLst>
              </p:cNvPr>
              <p:cNvCxnSpPr>
                <a:cxnSpLocks/>
              </p:cNvCxnSpPr>
              <p:nvPr/>
            </p:nvCxnSpPr>
            <p:spPr>
              <a:xfrm flipV="1">
                <a:off x="1974958" y="2019015"/>
                <a:ext cx="463440" cy="388892"/>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F40737-164C-459C-2ABE-C4DE4A29E373}"/>
                  </a:ext>
                </a:extLst>
              </p:cNvPr>
              <p:cNvCxnSpPr>
                <a:cxnSpLocks/>
              </p:cNvCxnSpPr>
              <p:nvPr/>
            </p:nvCxnSpPr>
            <p:spPr>
              <a:xfrm>
                <a:off x="2438398" y="2019015"/>
                <a:ext cx="1080167"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74A28006-5F76-1896-7905-6715849C97AC}"/>
                </a:ext>
              </a:extLst>
            </p:cNvPr>
            <p:cNvGrpSpPr/>
            <p:nvPr userDrawn="1"/>
          </p:nvGrpSpPr>
          <p:grpSpPr>
            <a:xfrm>
              <a:off x="-1252333" y="2715185"/>
              <a:ext cx="2776521" cy="436736"/>
              <a:chOff x="-26865" y="2715185"/>
              <a:chExt cx="2776521" cy="436736"/>
            </a:xfrm>
          </p:grpSpPr>
          <p:cxnSp>
            <p:nvCxnSpPr>
              <p:cNvPr id="27" name="Straight Connector 26">
                <a:extLst>
                  <a:ext uri="{FF2B5EF4-FFF2-40B4-BE49-F238E27FC236}">
                    <a16:creationId xmlns:a16="http://schemas.microsoft.com/office/drawing/2014/main" id="{02985FB7-4D54-A096-221C-AB21916398BD}"/>
                  </a:ext>
                </a:extLst>
              </p:cNvPr>
              <p:cNvCxnSpPr/>
              <p:nvPr/>
            </p:nvCxnSpPr>
            <p:spPr>
              <a:xfrm>
                <a:off x="-26865" y="3151921"/>
                <a:ext cx="14027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DDEC85B-E1F4-38FE-0E5C-E5850D2C995F}"/>
                  </a:ext>
                </a:extLst>
              </p:cNvPr>
              <p:cNvCxnSpPr>
                <a:cxnSpLocks/>
              </p:cNvCxnSpPr>
              <p:nvPr/>
            </p:nvCxnSpPr>
            <p:spPr>
              <a:xfrm flipV="1">
                <a:off x="1368303" y="2877197"/>
                <a:ext cx="327387" cy="274724"/>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E6622AE-52DB-9FD4-5FA6-F8C5F2606706}"/>
                  </a:ext>
                </a:extLst>
              </p:cNvPr>
              <p:cNvCxnSpPr>
                <a:cxnSpLocks/>
              </p:cNvCxnSpPr>
              <p:nvPr/>
            </p:nvCxnSpPr>
            <p:spPr>
              <a:xfrm>
                <a:off x="1695690" y="2877197"/>
                <a:ext cx="763061"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69264108-0C61-CCC7-04EF-695A004F44BA}"/>
                  </a:ext>
                </a:extLst>
              </p:cNvPr>
              <p:cNvSpPr/>
              <p:nvPr/>
            </p:nvSpPr>
            <p:spPr>
              <a:xfrm>
                <a:off x="2432901" y="2715185"/>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 name="Group 30">
              <a:extLst>
                <a:ext uri="{FF2B5EF4-FFF2-40B4-BE49-F238E27FC236}">
                  <a16:creationId xmlns:a16="http://schemas.microsoft.com/office/drawing/2014/main" id="{A1F8E5A4-A013-ABE4-F3E5-36BBEE45994B}"/>
                </a:ext>
              </a:extLst>
            </p:cNvPr>
            <p:cNvGrpSpPr/>
            <p:nvPr userDrawn="1"/>
          </p:nvGrpSpPr>
          <p:grpSpPr>
            <a:xfrm>
              <a:off x="-1225468" y="3843225"/>
              <a:ext cx="2802371" cy="433101"/>
              <a:chOff x="-34420" y="3843718"/>
              <a:chExt cx="2802371" cy="433101"/>
            </a:xfrm>
          </p:grpSpPr>
          <p:cxnSp>
            <p:nvCxnSpPr>
              <p:cNvPr id="32" name="Straight Connector 31">
                <a:extLst>
                  <a:ext uri="{FF2B5EF4-FFF2-40B4-BE49-F238E27FC236}">
                    <a16:creationId xmlns:a16="http://schemas.microsoft.com/office/drawing/2014/main" id="{92CA967D-77D2-F89E-9996-2B247282DA6A}"/>
                  </a:ext>
                </a:extLst>
              </p:cNvPr>
              <p:cNvCxnSpPr/>
              <p:nvPr/>
            </p:nvCxnSpPr>
            <p:spPr>
              <a:xfrm flipV="1">
                <a:off x="-34420" y="3843718"/>
                <a:ext cx="14027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106A27-9FB0-65D0-E42B-5A9345BBE7A8}"/>
                  </a:ext>
                </a:extLst>
              </p:cNvPr>
              <p:cNvCxnSpPr>
                <a:cxnSpLocks/>
              </p:cNvCxnSpPr>
              <p:nvPr/>
            </p:nvCxnSpPr>
            <p:spPr>
              <a:xfrm>
                <a:off x="1360748" y="3843718"/>
                <a:ext cx="327387" cy="274724"/>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A310D0-0781-F61D-3188-05A327C3E38C}"/>
                  </a:ext>
                </a:extLst>
              </p:cNvPr>
              <p:cNvCxnSpPr>
                <a:cxnSpLocks/>
              </p:cNvCxnSpPr>
              <p:nvPr/>
            </p:nvCxnSpPr>
            <p:spPr>
              <a:xfrm flipV="1">
                <a:off x="1688135" y="4118442"/>
                <a:ext cx="763061"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74C60948-61FC-2116-FCE6-F05185B2432A}"/>
                  </a:ext>
                </a:extLst>
              </p:cNvPr>
              <p:cNvSpPr/>
              <p:nvPr/>
            </p:nvSpPr>
            <p:spPr>
              <a:xfrm>
                <a:off x="2451196" y="3960064"/>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7" name="Group 36">
            <a:extLst>
              <a:ext uri="{FF2B5EF4-FFF2-40B4-BE49-F238E27FC236}">
                <a16:creationId xmlns:a16="http://schemas.microsoft.com/office/drawing/2014/main" id="{A9D55038-C512-E74F-0316-32FA44AC85DA}"/>
              </a:ext>
            </a:extLst>
          </p:cNvPr>
          <p:cNvGrpSpPr/>
          <p:nvPr userDrawn="1"/>
        </p:nvGrpSpPr>
        <p:grpSpPr>
          <a:xfrm flipH="1">
            <a:off x="8607643" y="1121391"/>
            <a:ext cx="4841288" cy="5054000"/>
            <a:chOff x="-1259888" y="901609"/>
            <a:chExt cx="4841288" cy="5054000"/>
          </a:xfrm>
        </p:grpSpPr>
        <p:grpSp>
          <p:nvGrpSpPr>
            <p:cNvPr id="38" name="Group 37">
              <a:extLst>
                <a:ext uri="{FF2B5EF4-FFF2-40B4-BE49-F238E27FC236}">
                  <a16:creationId xmlns:a16="http://schemas.microsoft.com/office/drawing/2014/main" id="{CC8D5E8A-34C2-98F5-01F2-D2CAA76A0A9E}"/>
                </a:ext>
              </a:extLst>
            </p:cNvPr>
            <p:cNvGrpSpPr/>
            <p:nvPr userDrawn="1"/>
          </p:nvGrpSpPr>
          <p:grpSpPr>
            <a:xfrm>
              <a:off x="-1225468" y="901609"/>
              <a:ext cx="4806868" cy="664514"/>
              <a:chOff x="0" y="901609"/>
              <a:chExt cx="4806868" cy="664514"/>
            </a:xfrm>
          </p:grpSpPr>
          <p:cxnSp>
            <p:nvCxnSpPr>
              <p:cNvPr id="64" name="Straight Connector 63">
                <a:extLst>
                  <a:ext uri="{FF2B5EF4-FFF2-40B4-BE49-F238E27FC236}">
                    <a16:creationId xmlns:a16="http://schemas.microsoft.com/office/drawing/2014/main" id="{E6EEF1F3-D1D1-DEB4-E491-3B5E510B766B}"/>
                  </a:ext>
                </a:extLst>
              </p:cNvPr>
              <p:cNvCxnSpPr/>
              <p:nvPr/>
            </p:nvCxnSpPr>
            <p:spPr>
              <a:xfrm>
                <a:off x="0" y="1566123"/>
                <a:ext cx="253393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6BAF104D-64C5-1843-2B4A-2AEDAF0D6175}"/>
                  </a:ext>
                </a:extLst>
              </p:cNvPr>
              <p:cNvCxnSpPr>
                <a:cxnSpLocks/>
              </p:cNvCxnSpPr>
              <p:nvPr/>
            </p:nvCxnSpPr>
            <p:spPr>
              <a:xfrm flipV="1">
                <a:off x="2520285" y="1059987"/>
                <a:ext cx="591405" cy="506136"/>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91F5277-EE93-31FB-AAD8-F64F97837DDA}"/>
                  </a:ext>
                </a:extLst>
              </p:cNvPr>
              <p:cNvCxnSpPr>
                <a:cxnSpLocks/>
              </p:cNvCxnSpPr>
              <p:nvPr/>
            </p:nvCxnSpPr>
            <p:spPr>
              <a:xfrm>
                <a:off x="3111690" y="1059987"/>
                <a:ext cx="13784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36A6A4EA-512C-BD8D-6200-C1B6D161AF96}"/>
                  </a:ext>
                </a:extLst>
              </p:cNvPr>
              <p:cNvSpPr/>
              <p:nvPr/>
            </p:nvSpPr>
            <p:spPr>
              <a:xfrm>
                <a:off x="4490113" y="901609"/>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9" name="Group 38">
              <a:extLst>
                <a:ext uri="{FF2B5EF4-FFF2-40B4-BE49-F238E27FC236}">
                  <a16:creationId xmlns:a16="http://schemas.microsoft.com/office/drawing/2014/main" id="{48417325-5CBC-9245-EBBF-5495BB114BB9}"/>
                </a:ext>
              </a:extLst>
            </p:cNvPr>
            <p:cNvGrpSpPr/>
            <p:nvPr userDrawn="1"/>
          </p:nvGrpSpPr>
          <p:grpSpPr>
            <a:xfrm flipV="1">
              <a:off x="-1225468" y="5291095"/>
              <a:ext cx="4806868" cy="664514"/>
              <a:chOff x="0" y="1232525"/>
              <a:chExt cx="4806868" cy="664514"/>
            </a:xfrm>
          </p:grpSpPr>
          <p:cxnSp>
            <p:nvCxnSpPr>
              <p:cNvPr id="60" name="Straight Connector 59">
                <a:extLst>
                  <a:ext uri="{FF2B5EF4-FFF2-40B4-BE49-F238E27FC236}">
                    <a16:creationId xmlns:a16="http://schemas.microsoft.com/office/drawing/2014/main" id="{2ABA872F-CF9E-97F0-0BEB-43E95F81970F}"/>
                  </a:ext>
                </a:extLst>
              </p:cNvPr>
              <p:cNvCxnSpPr/>
              <p:nvPr/>
            </p:nvCxnSpPr>
            <p:spPr>
              <a:xfrm>
                <a:off x="0" y="1897039"/>
                <a:ext cx="253393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E558871-BCDE-178B-024F-81DBE95811F1}"/>
                  </a:ext>
                </a:extLst>
              </p:cNvPr>
              <p:cNvCxnSpPr>
                <a:cxnSpLocks/>
              </p:cNvCxnSpPr>
              <p:nvPr/>
            </p:nvCxnSpPr>
            <p:spPr>
              <a:xfrm flipV="1">
                <a:off x="2520285" y="1390903"/>
                <a:ext cx="591405" cy="506136"/>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713BB9F5-0BB8-705B-E8A1-5FA6735325E4}"/>
                  </a:ext>
                </a:extLst>
              </p:cNvPr>
              <p:cNvCxnSpPr>
                <a:cxnSpLocks/>
              </p:cNvCxnSpPr>
              <p:nvPr/>
            </p:nvCxnSpPr>
            <p:spPr>
              <a:xfrm>
                <a:off x="3111690" y="1390903"/>
                <a:ext cx="13784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2DF72871-077F-48BE-91AF-DE72A1841D14}"/>
                  </a:ext>
                </a:extLst>
              </p:cNvPr>
              <p:cNvSpPr/>
              <p:nvPr/>
            </p:nvSpPr>
            <p:spPr>
              <a:xfrm>
                <a:off x="4490113" y="1232525"/>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a:extLst>
                <a:ext uri="{FF2B5EF4-FFF2-40B4-BE49-F238E27FC236}">
                  <a16:creationId xmlns:a16="http://schemas.microsoft.com/office/drawing/2014/main" id="{0917CABE-75B7-599D-4246-DCB5968A10A9}"/>
                </a:ext>
              </a:extLst>
            </p:cNvPr>
            <p:cNvGrpSpPr/>
            <p:nvPr userDrawn="1"/>
          </p:nvGrpSpPr>
          <p:grpSpPr>
            <a:xfrm>
              <a:off x="-1225469" y="1860637"/>
              <a:ext cx="3835321" cy="547270"/>
              <a:chOff x="-1" y="1860637"/>
              <a:chExt cx="3835321" cy="547270"/>
            </a:xfrm>
          </p:grpSpPr>
          <p:sp>
            <p:nvSpPr>
              <p:cNvPr id="56" name="Oval 55">
                <a:extLst>
                  <a:ext uri="{FF2B5EF4-FFF2-40B4-BE49-F238E27FC236}">
                    <a16:creationId xmlns:a16="http://schemas.microsoft.com/office/drawing/2014/main" id="{98A88CE2-C346-6A1C-2ECA-F96ED3759F52}"/>
                  </a:ext>
                </a:extLst>
              </p:cNvPr>
              <p:cNvSpPr/>
              <p:nvPr/>
            </p:nvSpPr>
            <p:spPr>
              <a:xfrm>
                <a:off x="3518565" y="1860637"/>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7" name="Straight Connector 56">
                <a:extLst>
                  <a:ext uri="{FF2B5EF4-FFF2-40B4-BE49-F238E27FC236}">
                    <a16:creationId xmlns:a16="http://schemas.microsoft.com/office/drawing/2014/main" id="{5A2C42DA-B857-1726-C8D9-FE4710E5AF27}"/>
                  </a:ext>
                </a:extLst>
              </p:cNvPr>
              <p:cNvCxnSpPr/>
              <p:nvPr/>
            </p:nvCxnSpPr>
            <p:spPr>
              <a:xfrm>
                <a:off x="-1" y="2407907"/>
                <a:ext cx="1985654"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22A1339-07A9-9E34-F0B5-0FC956E053B1}"/>
                  </a:ext>
                </a:extLst>
              </p:cNvPr>
              <p:cNvCxnSpPr>
                <a:cxnSpLocks/>
              </p:cNvCxnSpPr>
              <p:nvPr/>
            </p:nvCxnSpPr>
            <p:spPr>
              <a:xfrm flipV="1">
                <a:off x="1974958" y="2019015"/>
                <a:ext cx="463440" cy="388892"/>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39CB6646-AD5A-592F-1BBF-6F86BE47C2E5}"/>
                  </a:ext>
                </a:extLst>
              </p:cNvPr>
              <p:cNvCxnSpPr>
                <a:cxnSpLocks/>
              </p:cNvCxnSpPr>
              <p:nvPr/>
            </p:nvCxnSpPr>
            <p:spPr>
              <a:xfrm>
                <a:off x="2438398" y="2019015"/>
                <a:ext cx="1080167"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D2335E1C-3065-23F6-E27F-3F0198899BD3}"/>
                </a:ext>
              </a:extLst>
            </p:cNvPr>
            <p:cNvGrpSpPr/>
            <p:nvPr userDrawn="1"/>
          </p:nvGrpSpPr>
          <p:grpSpPr>
            <a:xfrm flipV="1">
              <a:off x="-1259888" y="4408929"/>
              <a:ext cx="3835321" cy="547270"/>
              <a:chOff x="-1" y="1860637"/>
              <a:chExt cx="3835321" cy="547270"/>
            </a:xfrm>
          </p:grpSpPr>
          <p:sp>
            <p:nvSpPr>
              <p:cNvPr id="52" name="Oval 51">
                <a:extLst>
                  <a:ext uri="{FF2B5EF4-FFF2-40B4-BE49-F238E27FC236}">
                    <a16:creationId xmlns:a16="http://schemas.microsoft.com/office/drawing/2014/main" id="{0054D5F9-BD76-DFA5-747D-63210423AF11}"/>
                  </a:ext>
                </a:extLst>
              </p:cNvPr>
              <p:cNvSpPr/>
              <p:nvPr/>
            </p:nvSpPr>
            <p:spPr>
              <a:xfrm>
                <a:off x="3518565" y="1860637"/>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3" name="Straight Connector 52">
                <a:extLst>
                  <a:ext uri="{FF2B5EF4-FFF2-40B4-BE49-F238E27FC236}">
                    <a16:creationId xmlns:a16="http://schemas.microsoft.com/office/drawing/2014/main" id="{CCE92875-704E-A1B5-07E6-FAEFE45DBA51}"/>
                  </a:ext>
                </a:extLst>
              </p:cNvPr>
              <p:cNvCxnSpPr/>
              <p:nvPr/>
            </p:nvCxnSpPr>
            <p:spPr>
              <a:xfrm>
                <a:off x="-1" y="2407907"/>
                <a:ext cx="1985654"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465DD13-4162-48B0-8660-1DA77169F84E}"/>
                  </a:ext>
                </a:extLst>
              </p:cNvPr>
              <p:cNvCxnSpPr>
                <a:cxnSpLocks/>
              </p:cNvCxnSpPr>
              <p:nvPr/>
            </p:nvCxnSpPr>
            <p:spPr>
              <a:xfrm flipV="1">
                <a:off x="1974958" y="2019015"/>
                <a:ext cx="463440" cy="388892"/>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5D16174-2600-C069-974A-6FEA86E0360D}"/>
                  </a:ext>
                </a:extLst>
              </p:cNvPr>
              <p:cNvCxnSpPr>
                <a:cxnSpLocks/>
              </p:cNvCxnSpPr>
              <p:nvPr/>
            </p:nvCxnSpPr>
            <p:spPr>
              <a:xfrm>
                <a:off x="2438398" y="2019015"/>
                <a:ext cx="1080167"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273999E9-4737-2309-371C-9E0670D1FA16}"/>
                </a:ext>
              </a:extLst>
            </p:cNvPr>
            <p:cNvGrpSpPr/>
            <p:nvPr userDrawn="1"/>
          </p:nvGrpSpPr>
          <p:grpSpPr>
            <a:xfrm>
              <a:off x="-1252333" y="2715185"/>
              <a:ext cx="2776521" cy="436736"/>
              <a:chOff x="-26865" y="2715185"/>
              <a:chExt cx="2776521" cy="436736"/>
            </a:xfrm>
          </p:grpSpPr>
          <p:cxnSp>
            <p:nvCxnSpPr>
              <p:cNvPr id="48" name="Straight Connector 47">
                <a:extLst>
                  <a:ext uri="{FF2B5EF4-FFF2-40B4-BE49-F238E27FC236}">
                    <a16:creationId xmlns:a16="http://schemas.microsoft.com/office/drawing/2014/main" id="{F8BEE6AC-D79B-8E2A-ABF5-4EEEA5212958}"/>
                  </a:ext>
                </a:extLst>
              </p:cNvPr>
              <p:cNvCxnSpPr/>
              <p:nvPr/>
            </p:nvCxnSpPr>
            <p:spPr>
              <a:xfrm>
                <a:off x="-26865" y="3151921"/>
                <a:ext cx="14027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71D58E6-0CF0-201A-6AC4-AC76E73B91AC}"/>
                  </a:ext>
                </a:extLst>
              </p:cNvPr>
              <p:cNvCxnSpPr>
                <a:cxnSpLocks/>
              </p:cNvCxnSpPr>
              <p:nvPr/>
            </p:nvCxnSpPr>
            <p:spPr>
              <a:xfrm flipV="1">
                <a:off x="1368303" y="2877197"/>
                <a:ext cx="327387" cy="274724"/>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3F8ECCF-CC37-3AD1-B56C-A8D4EAB0F408}"/>
                  </a:ext>
                </a:extLst>
              </p:cNvPr>
              <p:cNvCxnSpPr>
                <a:cxnSpLocks/>
              </p:cNvCxnSpPr>
              <p:nvPr/>
            </p:nvCxnSpPr>
            <p:spPr>
              <a:xfrm>
                <a:off x="1695690" y="2877197"/>
                <a:ext cx="763061"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31674892-B2C7-136E-8594-C11B8E269F87}"/>
                  </a:ext>
                </a:extLst>
              </p:cNvPr>
              <p:cNvSpPr/>
              <p:nvPr/>
            </p:nvSpPr>
            <p:spPr>
              <a:xfrm>
                <a:off x="2432901" y="2715185"/>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3" name="Group 42">
              <a:extLst>
                <a:ext uri="{FF2B5EF4-FFF2-40B4-BE49-F238E27FC236}">
                  <a16:creationId xmlns:a16="http://schemas.microsoft.com/office/drawing/2014/main" id="{831C3464-516C-C4D2-7CEC-A8FAE9B21FCD}"/>
                </a:ext>
              </a:extLst>
            </p:cNvPr>
            <p:cNvGrpSpPr/>
            <p:nvPr userDrawn="1"/>
          </p:nvGrpSpPr>
          <p:grpSpPr>
            <a:xfrm>
              <a:off x="-1225468" y="3843225"/>
              <a:ext cx="2802371" cy="433101"/>
              <a:chOff x="-34420" y="3843718"/>
              <a:chExt cx="2802371" cy="433101"/>
            </a:xfrm>
          </p:grpSpPr>
          <p:cxnSp>
            <p:nvCxnSpPr>
              <p:cNvPr id="44" name="Straight Connector 43">
                <a:extLst>
                  <a:ext uri="{FF2B5EF4-FFF2-40B4-BE49-F238E27FC236}">
                    <a16:creationId xmlns:a16="http://schemas.microsoft.com/office/drawing/2014/main" id="{408CCADE-8B1D-0E30-0A68-1F46B13BC757}"/>
                  </a:ext>
                </a:extLst>
              </p:cNvPr>
              <p:cNvCxnSpPr/>
              <p:nvPr/>
            </p:nvCxnSpPr>
            <p:spPr>
              <a:xfrm flipV="1">
                <a:off x="-34420" y="3843718"/>
                <a:ext cx="14027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817E267-84D9-FC0C-E5D5-1DD3288DCC70}"/>
                  </a:ext>
                </a:extLst>
              </p:cNvPr>
              <p:cNvCxnSpPr>
                <a:cxnSpLocks/>
              </p:cNvCxnSpPr>
              <p:nvPr/>
            </p:nvCxnSpPr>
            <p:spPr>
              <a:xfrm>
                <a:off x="1360748" y="3843718"/>
                <a:ext cx="327387" cy="274724"/>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A383401-6B48-1369-8E23-310FBDF1E0DF}"/>
                  </a:ext>
                </a:extLst>
              </p:cNvPr>
              <p:cNvCxnSpPr>
                <a:cxnSpLocks/>
              </p:cNvCxnSpPr>
              <p:nvPr/>
            </p:nvCxnSpPr>
            <p:spPr>
              <a:xfrm flipV="1">
                <a:off x="1688135" y="4118442"/>
                <a:ext cx="763061"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715E2EA8-3EC1-AFA6-AC3A-1F5D01C1902E}"/>
                  </a:ext>
                </a:extLst>
              </p:cNvPr>
              <p:cNvSpPr/>
              <p:nvPr/>
            </p:nvSpPr>
            <p:spPr>
              <a:xfrm>
                <a:off x="2451196" y="3960064"/>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Oval 68">
            <a:extLst>
              <a:ext uri="{FF2B5EF4-FFF2-40B4-BE49-F238E27FC236}">
                <a16:creationId xmlns:a16="http://schemas.microsoft.com/office/drawing/2014/main" id="{18EDBFE5-F6A7-D377-B524-2A5E293A8580}"/>
              </a:ext>
            </a:extLst>
          </p:cNvPr>
          <p:cNvSpPr/>
          <p:nvPr userDrawn="1"/>
        </p:nvSpPr>
        <p:spPr>
          <a:xfrm>
            <a:off x="11924591" y="6583140"/>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F24298E1-B4F3-31E6-9C4D-5AE100CD89B6}"/>
              </a:ext>
            </a:extLst>
          </p:cNvPr>
          <p:cNvSpPr>
            <a:spLocks noGrp="1"/>
          </p:cNvSpPr>
          <p:nvPr>
            <p:ph type="sldNum" sz="quarter" idx="12"/>
          </p:nvPr>
        </p:nvSpPr>
        <p:spPr>
          <a:xfrm>
            <a:off x="11900400" y="6566400"/>
            <a:ext cx="291600" cy="291600"/>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sp>
        <p:nvSpPr>
          <p:cNvPr id="70" name="TextBox 69">
            <a:extLst>
              <a:ext uri="{FF2B5EF4-FFF2-40B4-BE49-F238E27FC236}">
                <a16:creationId xmlns:a16="http://schemas.microsoft.com/office/drawing/2014/main" id="{03E32705-3D72-A324-09E4-62DB4F73E8B8}"/>
              </a:ext>
            </a:extLst>
          </p:cNvPr>
          <p:cNvSpPr txBox="1"/>
          <p:nvPr userDrawn="1"/>
        </p:nvSpPr>
        <p:spPr>
          <a:xfrm>
            <a:off x="4702630" y="640081"/>
            <a:ext cx="3028822" cy="646331"/>
          </a:xfrm>
          <a:prstGeom prst="rect">
            <a:avLst/>
          </a:prstGeom>
          <a:gradFill>
            <a:gsLst>
              <a:gs pos="0">
                <a:srgbClr val="0072FF"/>
              </a:gs>
              <a:gs pos="100000">
                <a:srgbClr val="00C6FF"/>
              </a:gs>
            </a:gsLst>
            <a:path path="shape">
              <a:fillToRect l="50000" t="50000" r="50000" b="50000"/>
            </a:path>
          </a:gradFill>
        </p:spPr>
        <p:txBody>
          <a:bodyPr wrap="square" rtlCol="0" anchor="ctr">
            <a:spAutoFit/>
          </a:bodyPr>
          <a:lstStyle/>
          <a:p>
            <a:pPr algn="ctr"/>
            <a:r>
              <a:rPr lang="en-VN" sz="3600" b="1" dirty="0">
                <a:solidFill>
                  <a:schemeClr val="bg1"/>
                </a:solidFill>
                <a:latin typeface="Times New Roman" panose="02020603050405020304" pitchFamily="18" charset="0"/>
                <a:cs typeface="Times New Roman" panose="02020603050405020304" pitchFamily="18" charset="0"/>
              </a:rPr>
              <a:t>NỘI DUNG</a:t>
            </a:r>
          </a:p>
        </p:txBody>
      </p:sp>
      <p:sp>
        <p:nvSpPr>
          <p:cNvPr id="73" name="Text Placeholder 72">
            <a:extLst>
              <a:ext uri="{FF2B5EF4-FFF2-40B4-BE49-F238E27FC236}">
                <a16:creationId xmlns:a16="http://schemas.microsoft.com/office/drawing/2014/main" id="{76C3F59F-1B16-EF53-7B37-4235433DF423}"/>
              </a:ext>
            </a:extLst>
          </p:cNvPr>
          <p:cNvSpPr>
            <a:spLocks noGrp="1"/>
          </p:cNvSpPr>
          <p:nvPr>
            <p:ph type="body" sz="quarter" idx="13" hasCustomPrompt="1"/>
          </p:nvPr>
        </p:nvSpPr>
        <p:spPr>
          <a:xfrm>
            <a:off x="2735144" y="1286346"/>
            <a:ext cx="6721714" cy="4699000"/>
          </a:xfrm>
        </p:spPr>
        <p:txBody>
          <a:bodyPr anchor="ctr">
            <a:normAutofit/>
          </a:bodyPr>
          <a:lstStyle>
            <a:lvl1pPr marL="514350" indent="-514350" algn="just">
              <a:buFont typeface="+mj-lt"/>
              <a:buAutoNum type="arabicPeriod"/>
              <a:defRPr sz="2200">
                <a:latin typeface="Arial" panose="020B0604020202020204" pitchFamily="34" charset="0"/>
                <a:cs typeface="Arial" panose="020B0604020202020204" pitchFamily="34" charset="0"/>
              </a:defRPr>
            </a:lvl1pPr>
            <a:lvl2pPr marL="914400" indent="-457200" algn="ctr">
              <a:buFont typeface="+mj-lt"/>
              <a:buAutoNum type="arabicPeriod"/>
              <a:defRPr>
                <a:latin typeface="Arial" panose="020B0604020202020204" pitchFamily="34" charset="0"/>
                <a:cs typeface="Arial" panose="020B0604020202020204" pitchFamily="34" charset="0"/>
              </a:defRPr>
            </a:lvl2pPr>
            <a:lvl3pPr marL="1371600" indent="-457200" algn="ctr">
              <a:buFont typeface="+mj-lt"/>
              <a:buAutoNum type="arabicPeriod"/>
              <a:defRPr>
                <a:latin typeface="Arial" panose="020B0604020202020204" pitchFamily="34" charset="0"/>
                <a:cs typeface="Arial" panose="020B0604020202020204" pitchFamily="34" charset="0"/>
              </a:defRPr>
            </a:lvl3pPr>
            <a:lvl4pPr marL="1714500" indent="-342900" algn="ctr">
              <a:buFont typeface="+mj-lt"/>
              <a:buAutoNum type="arabicPeriod"/>
              <a:defRPr>
                <a:latin typeface="Arial" panose="020B0604020202020204" pitchFamily="34" charset="0"/>
                <a:cs typeface="Arial" panose="020B0604020202020204" pitchFamily="34" charset="0"/>
              </a:defRPr>
            </a:lvl4pPr>
            <a:lvl5pPr marL="2171700" indent="-342900" algn="ctr">
              <a:buFont typeface="+mj-lt"/>
              <a:buAutoNum type="arabicPeriod"/>
              <a:defRPr>
                <a:latin typeface="Arial" panose="020B0604020202020204" pitchFamily="34" charset="0"/>
                <a:cs typeface="Arial" panose="020B0604020202020204" pitchFamily="34" charset="0"/>
              </a:defRPr>
            </a:lvl5pPr>
          </a:lstStyle>
          <a:p>
            <a:pPr lvl="0"/>
            <a:r>
              <a:rPr lang="en-US" dirty="0" err="1"/>
              <a:t>Mục</a:t>
            </a:r>
            <a:r>
              <a:rPr lang="en-US" dirty="0"/>
              <a:t> 1</a:t>
            </a:r>
          </a:p>
          <a:p>
            <a:pPr lvl="0"/>
            <a:r>
              <a:rPr lang="en-US" dirty="0" err="1"/>
              <a:t>Mục</a:t>
            </a:r>
            <a:r>
              <a:rPr lang="en-US" dirty="0"/>
              <a:t> 2</a:t>
            </a:r>
          </a:p>
          <a:p>
            <a:pPr lvl="0"/>
            <a:r>
              <a:rPr lang="en-US" dirty="0" err="1"/>
              <a:t>Mục</a:t>
            </a:r>
            <a:r>
              <a:rPr lang="en-US" dirty="0"/>
              <a:t> 3</a:t>
            </a:r>
          </a:p>
          <a:p>
            <a:pPr lvl="0"/>
            <a:r>
              <a:rPr lang="en-US" dirty="0" err="1"/>
              <a:t>Mục</a:t>
            </a:r>
            <a:r>
              <a:rPr lang="en-US" dirty="0"/>
              <a:t> 4</a:t>
            </a:r>
          </a:p>
          <a:p>
            <a:pPr lvl="0"/>
            <a:r>
              <a:rPr lang="en-US" dirty="0" err="1"/>
              <a:t>Mục</a:t>
            </a:r>
            <a:r>
              <a:rPr lang="en-US" dirty="0"/>
              <a:t> 5</a:t>
            </a:r>
          </a:p>
        </p:txBody>
      </p:sp>
      <p:sp>
        <p:nvSpPr>
          <p:cNvPr id="75" name="Isosceles Triangle 12">
            <a:extLst>
              <a:ext uri="{FF2B5EF4-FFF2-40B4-BE49-F238E27FC236}">
                <a16:creationId xmlns:a16="http://schemas.microsoft.com/office/drawing/2014/main" id="{A388E1C1-619D-B3DE-405E-FEBD285E8A4D}"/>
              </a:ext>
            </a:extLst>
          </p:cNvPr>
          <p:cNvSpPr/>
          <p:nvPr userDrawn="1"/>
        </p:nvSpPr>
        <p:spPr>
          <a:xfrm rot="10800000">
            <a:off x="0" y="0"/>
            <a:ext cx="715617" cy="616911"/>
          </a:xfrm>
          <a:prstGeom prst="triangle">
            <a:avLst>
              <a:gd name="adj" fmla="val 100000"/>
            </a:avLst>
          </a:prstGeom>
          <a:solidFill>
            <a:srgbClr val="007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7C853EEA-59DB-F0D6-265D-88168C2394BB}"/>
              </a:ext>
            </a:extLst>
          </p:cNvPr>
          <p:cNvGrpSpPr/>
          <p:nvPr userDrawn="1"/>
        </p:nvGrpSpPr>
        <p:grpSpPr>
          <a:xfrm>
            <a:off x="58527" y="40944"/>
            <a:ext cx="2869771" cy="886519"/>
            <a:chOff x="44879" y="27296"/>
            <a:chExt cx="2869771" cy="886519"/>
          </a:xfrm>
          <a:solidFill>
            <a:srgbClr val="0072FF"/>
          </a:solidFill>
        </p:grpSpPr>
        <p:cxnSp>
          <p:nvCxnSpPr>
            <p:cNvPr id="77" name="Straight Connector 76">
              <a:extLst>
                <a:ext uri="{FF2B5EF4-FFF2-40B4-BE49-F238E27FC236}">
                  <a16:creationId xmlns:a16="http://schemas.microsoft.com/office/drawing/2014/main" id="{F437A5D6-1DC7-D389-82D2-23162AC05FBF}"/>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96068C2-8F0E-EB5D-CA9A-7015104FFBD1}"/>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8D9F136-81C9-C695-8C54-BACD26A69D63}"/>
                </a:ext>
              </a:extLst>
            </p:cNvPr>
            <p:cNvCxnSpPr>
              <a:cxnSpLocks/>
            </p:cNvCxnSpPr>
            <p:nvPr/>
          </p:nvCxnSpPr>
          <p:spPr>
            <a:xfrm flipV="1">
              <a:off x="52214" y="654128"/>
              <a:ext cx="0" cy="25968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pic>
        <p:nvPicPr>
          <p:cNvPr id="86" name="Picture 85" descr="A picture containing clipart, vector graphics&#10;&#10;Description automatically generated">
            <a:extLst>
              <a:ext uri="{FF2B5EF4-FFF2-40B4-BE49-F238E27FC236}">
                <a16:creationId xmlns:a16="http://schemas.microsoft.com/office/drawing/2014/main" id="{59A81B3C-3C09-2267-567B-AD3F47296CD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12638" y="362637"/>
            <a:ext cx="544288" cy="450213"/>
          </a:xfrm>
          <a:prstGeom prst="rect">
            <a:avLst/>
          </a:prstGeom>
        </p:spPr>
      </p:pic>
      <p:sp>
        <p:nvSpPr>
          <p:cNvPr id="2" name="Date Placeholder 1">
            <a:extLst>
              <a:ext uri="{FF2B5EF4-FFF2-40B4-BE49-F238E27FC236}">
                <a16:creationId xmlns:a16="http://schemas.microsoft.com/office/drawing/2014/main" id="{D1B4C13D-5A18-5AEA-36B7-4E32F182BE34}"/>
              </a:ext>
            </a:extLst>
          </p:cNvPr>
          <p:cNvSpPr>
            <a:spLocks noGrp="1"/>
          </p:cNvSpPr>
          <p:nvPr>
            <p:ph type="dt" sz="half" idx="14"/>
          </p:nvPr>
        </p:nvSpPr>
        <p:spPr>
          <a:xfrm>
            <a:off x="796022" y="6454635"/>
            <a:ext cx="2132276" cy="266840"/>
          </a:xfrm>
        </p:spPr>
        <p:txBody>
          <a:bodyPr/>
          <a:lstStyle>
            <a:lvl1pPr>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C5E8181C-B6A0-46F5-91AD-37A132A98B21}" type="datetime1">
              <a:rPr lang="en-US" smtClean="0"/>
              <a:t>12/7/2023</a:t>
            </a:fld>
            <a:endParaRPr lang="en-US" dirty="0"/>
          </a:p>
        </p:txBody>
      </p:sp>
    </p:spTree>
    <p:extLst>
      <p:ext uri="{BB962C8B-B14F-4D97-AF65-F5344CB8AC3E}">
        <p14:creationId xmlns:p14="http://schemas.microsoft.com/office/powerpoint/2010/main" val="10274836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êu đề chương">
    <p:spTree>
      <p:nvGrpSpPr>
        <p:cNvPr id="1" name=""/>
        <p:cNvGrpSpPr/>
        <p:nvPr/>
      </p:nvGrpSpPr>
      <p:grpSpPr>
        <a:xfrm>
          <a:off x="0" y="0"/>
          <a:ext cx="0" cy="0"/>
          <a:chOff x="0" y="0"/>
          <a:chExt cx="0" cy="0"/>
        </a:xfrm>
      </p:grpSpPr>
      <p:pic>
        <p:nvPicPr>
          <p:cNvPr id="6" name="Picture 5" descr="Background pattern&#10;&#10;Description automatically generated">
            <a:extLst>
              <a:ext uri="{FF2B5EF4-FFF2-40B4-BE49-F238E27FC236}">
                <a16:creationId xmlns:a16="http://schemas.microsoft.com/office/drawing/2014/main" id="{76021CEA-9826-5DD2-8F9F-FCB0E58DFFA7}"/>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1"/>
            <a:ext cx="12192001" cy="6854889"/>
          </a:xfrm>
          <a:prstGeom prst="rect">
            <a:avLst/>
          </a:prstGeom>
        </p:spPr>
      </p:pic>
      <p:sp>
        <p:nvSpPr>
          <p:cNvPr id="7" name="Rectangle 6">
            <a:extLst>
              <a:ext uri="{FF2B5EF4-FFF2-40B4-BE49-F238E27FC236}">
                <a16:creationId xmlns:a16="http://schemas.microsoft.com/office/drawing/2014/main" id="{70A8EA08-4ACD-C298-69F2-2D88060DD062}"/>
              </a:ext>
            </a:extLst>
          </p:cNvPr>
          <p:cNvSpPr/>
          <p:nvPr userDrawn="1"/>
        </p:nvSpPr>
        <p:spPr>
          <a:xfrm>
            <a:off x="0" y="0"/>
            <a:ext cx="12192000" cy="6858000"/>
          </a:xfrm>
          <a:prstGeom prst="rect">
            <a:avLst/>
          </a:prstGeom>
          <a:gradFill flip="none" rotWithShape="1">
            <a:gsLst>
              <a:gs pos="0">
                <a:srgbClr val="0A4671">
                  <a:alpha val="75000"/>
                </a:srgbClr>
              </a:gs>
              <a:gs pos="100000">
                <a:srgbClr val="0A467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8" name="Rectangle 7">
            <a:extLst>
              <a:ext uri="{FF2B5EF4-FFF2-40B4-BE49-F238E27FC236}">
                <a16:creationId xmlns:a16="http://schemas.microsoft.com/office/drawing/2014/main" id="{050A66F8-E091-9C03-CD6B-317D0180ADDD}"/>
              </a:ext>
            </a:extLst>
          </p:cNvPr>
          <p:cNvSpPr/>
          <p:nvPr userDrawn="1"/>
        </p:nvSpPr>
        <p:spPr>
          <a:xfrm>
            <a:off x="16026" y="4629289"/>
            <a:ext cx="434350" cy="346950"/>
          </a:xfrm>
          <a:prstGeom prst="rect">
            <a:avLst/>
          </a:prstGeom>
          <a:solidFill>
            <a:srgbClr val="00F7FF"/>
          </a:solid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6A5F01B-1418-7515-A2D9-40BE42BE32BD}"/>
              </a:ext>
            </a:extLst>
          </p:cNvPr>
          <p:cNvSpPr/>
          <p:nvPr userDrawn="1"/>
        </p:nvSpPr>
        <p:spPr>
          <a:xfrm>
            <a:off x="16026" y="5005641"/>
            <a:ext cx="434350" cy="346950"/>
          </a:xfrm>
          <a:prstGeom prst="rect">
            <a:avLst/>
          </a:prstGeom>
          <a:solidFill>
            <a:srgbClr val="00F7FF"/>
          </a:solid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EA161D7-9C70-83EF-EE51-E59464E9FF79}"/>
              </a:ext>
            </a:extLst>
          </p:cNvPr>
          <p:cNvSpPr/>
          <p:nvPr userDrawn="1"/>
        </p:nvSpPr>
        <p:spPr>
          <a:xfrm>
            <a:off x="16026" y="5381993"/>
            <a:ext cx="434350" cy="346950"/>
          </a:xfrm>
          <a:prstGeom prst="rect">
            <a:avLst/>
          </a:prstGeom>
          <a:solidFill>
            <a:srgbClr val="00F7FF"/>
          </a:solid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794F566-E8F9-197C-FC4C-0E96F2163AA2}"/>
              </a:ext>
            </a:extLst>
          </p:cNvPr>
          <p:cNvSpPr/>
          <p:nvPr userDrawn="1"/>
        </p:nvSpPr>
        <p:spPr>
          <a:xfrm>
            <a:off x="16026" y="5758345"/>
            <a:ext cx="434350" cy="346950"/>
          </a:xfrm>
          <a:prstGeom prst="rect">
            <a:avLst/>
          </a:prstGeom>
          <a:no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E20CF87-B708-06C0-11BA-20052748E49F}"/>
              </a:ext>
            </a:extLst>
          </p:cNvPr>
          <p:cNvSpPr/>
          <p:nvPr userDrawn="1"/>
        </p:nvSpPr>
        <p:spPr>
          <a:xfrm>
            <a:off x="16026" y="6134697"/>
            <a:ext cx="434350" cy="346950"/>
          </a:xfrm>
          <a:prstGeom prst="rect">
            <a:avLst/>
          </a:prstGeom>
          <a:no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42E2ADF-9658-9B1B-7EA8-E37B1FC3CB44}"/>
              </a:ext>
            </a:extLst>
          </p:cNvPr>
          <p:cNvSpPr/>
          <p:nvPr userDrawn="1"/>
        </p:nvSpPr>
        <p:spPr>
          <a:xfrm>
            <a:off x="16026" y="6511050"/>
            <a:ext cx="434350" cy="346950"/>
          </a:xfrm>
          <a:prstGeom prst="rect">
            <a:avLst/>
          </a:prstGeom>
          <a:no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2">
            <a:extLst>
              <a:ext uri="{FF2B5EF4-FFF2-40B4-BE49-F238E27FC236}">
                <a16:creationId xmlns:a16="http://schemas.microsoft.com/office/drawing/2014/main" id="{A49F0DD3-DC56-8398-42AE-9819F17BDE3D}"/>
              </a:ext>
            </a:extLst>
          </p:cNvPr>
          <p:cNvSpPr/>
          <p:nvPr userDrawn="1"/>
        </p:nvSpPr>
        <p:spPr>
          <a:xfrm rot="10800000">
            <a:off x="0" y="0"/>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8033CAF6-1926-D8C9-805D-C62294874052}"/>
              </a:ext>
            </a:extLst>
          </p:cNvPr>
          <p:cNvGrpSpPr/>
          <p:nvPr userDrawn="1"/>
        </p:nvGrpSpPr>
        <p:grpSpPr>
          <a:xfrm>
            <a:off x="58527" y="40944"/>
            <a:ext cx="2869771" cy="1563379"/>
            <a:chOff x="44879" y="27296"/>
            <a:chExt cx="2869771" cy="1563379"/>
          </a:xfrm>
          <a:solidFill>
            <a:srgbClr val="0072FF"/>
          </a:solidFill>
        </p:grpSpPr>
        <p:cxnSp>
          <p:nvCxnSpPr>
            <p:cNvPr id="20" name="Straight Connector 19">
              <a:extLst>
                <a:ext uri="{FF2B5EF4-FFF2-40B4-BE49-F238E27FC236}">
                  <a16:creationId xmlns:a16="http://schemas.microsoft.com/office/drawing/2014/main" id="{70625E9E-73EA-1C70-6330-DACC8A9A20A2}"/>
                </a:ext>
              </a:extLst>
            </p:cNvPr>
            <p:cNvCxnSpPr>
              <a:cxnSpLocks/>
            </p:cNvCxnSpPr>
            <p:nvPr/>
          </p:nvCxnSpPr>
          <p:spPr>
            <a:xfrm flipH="1">
              <a:off x="766351" y="34631"/>
              <a:ext cx="2148299" cy="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25C7FE-6858-40F1-0A49-2AD56C0D4925}"/>
                </a:ext>
              </a:extLst>
            </p:cNvPr>
            <p:cNvCxnSpPr>
              <a:cxnSpLocks/>
            </p:cNvCxnSpPr>
            <p:nvPr/>
          </p:nvCxnSpPr>
          <p:spPr>
            <a:xfrm flipH="1">
              <a:off x="44879" y="27296"/>
              <a:ext cx="737495" cy="64421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8FBED07-28E7-32D7-F629-E50519173585}"/>
                </a:ext>
              </a:extLst>
            </p:cNvPr>
            <p:cNvCxnSpPr>
              <a:cxnSpLocks/>
            </p:cNvCxnSpPr>
            <p:nvPr/>
          </p:nvCxnSpPr>
          <p:spPr>
            <a:xfrm flipV="1">
              <a:off x="52214" y="654128"/>
              <a:ext cx="0" cy="936547"/>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grpSp>
      <p:sp>
        <p:nvSpPr>
          <p:cNvPr id="23" name="Isosceles Triangle 12">
            <a:extLst>
              <a:ext uri="{FF2B5EF4-FFF2-40B4-BE49-F238E27FC236}">
                <a16:creationId xmlns:a16="http://schemas.microsoft.com/office/drawing/2014/main" id="{5DB9FA21-5387-C238-85F9-516A2379F6C0}"/>
              </a:ext>
            </a:extLst>
          </p:cNvPr>
          <p:cNvSpPr/>
          <p:nvPr userDrawn="1"/>
        </p:nvSpPr>
        <p:spPr>
          <a:xfrm rot="10800000" flipH="1" flipV="1">
            <a:off x="11476383" y="6241089"/>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DFCC0B98-57DA-D911-8CE1-C15A09E2C7EC}"/>
              </a:ext>
            </a:extLst>
          </p:cNvPr>
          <p:cNvGrpSpPr/>
          <p:nvPr userDrawn="1"/>
        </p:nvGrpSpPr>
        <p:grpSpPr>
          <a:xfrm flipH="1" flipV="1">
            <a:off x="9263702" y="5253677"/>
            <a:ext cx="2869771" cy="1563379"/>
            <a:chOff x="44879" y="27296"/>
            <a:chExt cx="2869771" cy="1563379"/>
          </a:xfrm>
          <a:solidFill>
            <a:srgbClr val="0072FF"/>
          </a:solidFill>
        </p:grpSpPr>
        <p:cxnSp>
          <p:nvCxnSpPr>
            <p:cNvPr id="25" name="Straight Connector 24">
              <a:extLst>
                <a:ext uri="{FF2B5EF4-FFF2-40B4-BE49-F238E27FC236}">
                  <a16:creationId xmlns:a16="http://schemas.microsoft.com/office/drawing/2014/main" id="{8B160133-C90F-5924-8C1C-D5FAECA895FD}"/>
                </a:ext>
              </a:extLst>
            </p:cNvPr>
            <p:cNvCxnSpPr>
              <a:cxnSpLocks/>
            </p:cNvCxnSpPr>
            <p:nvPr/>
          </p:nvCxnSpPr>
          <p:spPr>
            <a:xfrm flipH="1">
              <a:off x="766351" y="34631"/>
              <a:ext cx="2148299" cy="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5892685-43A4-5ED1-12EC-FAE1547CC149}"/>
                </a:ext>
              </a:extLst>
            </p:cNvPr>
            <p:cNvCxnSpPr>
              <a:cxnSpLocks/>
            </p:cNvCxnSpPr>
            <p:nvPr/>
          </p:nvCxnSpPr>
          <p:spPr>
            <a:xfrm flipH="1">
              <a:off x="44879" y="27296"/>
              <a:ext cx="737495" cy="64421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92B5B59-89DB-8D47-B8D4-6475631C5C47}"/>
                </a:ext>
              </a:extLst>
            </p:cNvPr>
            <p:cNvCxnSpPr>
              <a:cxnSpLocks/>
            </p:cNvCxnSpPr>
            <p:nvPr/>
          </p:nvCxnSpPr>
          <p:spPr>
            <a:xfrm flipV="1">
              <a:off x="52214" y="654128"/>
              <a:ext cx="0" cy="936547"/>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grpSp>
      <p:sp>
        <p:nvSpPr>
          <p:cNvPr id="29" name="Oval 28">
            <a:extLst>
              <a:ext uri="{FF2B5EF4-FFF2-40B4-BE49-F238E27FC236}">
                <a16:creationId xmlns:a16="http://schemas.microsoft.com/office/drawing/2014/main" id="{D48BE0DC-C12B-7B32-5521-E1BCC5CB89B7}"/>
              </a:ext>
            </a:extLst>
          </p:cNvPr>
          <p:cNvSpPr/>
          <p:nvPr/>
        </p:nvSpPr>
        <p:spPr>
          <a:xfrm>
            <a:off x="11928738" y="6583150"/>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31" name="Freeform 30">
            <a:extLst>
              <a:ext uri="{FF2B5EF4-FFF2-40B4-BE49-F238E27FC236}">
                <a16:creationId xmlns:a16="http://schemas.microsoft.com/office/drawing/2014/main" id="{F5D728B6-8658-2A5A-4406-097B8D68238B}"/>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chemeClr val="bg1"/>
          </a:solidFill>
          <a:ln w="2090" cap="flat">
            <a:noFill/>
            <a:prstDash val="solid"/>
            <a:miter/>
          </a:ln>
        </p:spPr>
        <p:txBody>
          <a:bodyPr rtlCol="0" anchor="ctr"/>
          <a:lstStyle/>
          <a:p>
            <a:endParaRPr lang="en-VN"/>
          </a:p>
        </p:txBody>
      </p:sp>
      <p:sp>
        <p:nvSpPr>
          <p:cNvPr id="5" name="Slide Number Placeholder 4">
            <a:extLst>
              <a:ext uri="{FF2B5EF4-FFF2-40B4-BE49-F238E27FC236}">
                <a16:creationId xmlns:a16="http://schemas.microsoft.com/office/drawing/2014/main" id="{BB42E132-2B15-1D22-000B-D9DC548D1B2D}"/>
              </a:ext>
            </a:extLst>
          </p:cNvPr>
          <p:cNvSpPr>
            <a:spLocks noGrp="1"/>
          </p:cNvSpPr>
          <p:nvPr userDrawn="1">
            <p:ph type="sldNum" sz="quarter" idx="12"/>
          </p:nvPr>
        </p:nvSpPr>
        <p:spPr>
          <a:xfrm>
            <a:off x="11899392" y="6542216"/>
            <a:ext cx="292608" cy="315784"/>
          </a:xfrm>
        </p:spPr>
        <p:txBody>
          <a:bodyPr/>
          <a:lstStyle>
            <a:lvl1pPr marL="0" algn="ctr" defTabSz="914400" rtl="0" eaLnBrk="1" latinLnBrk="0" hangingPunct="1">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sp>
        <p:nvSpPr>
          <p:cNvPr id="33" name="Text Placeholder 32">
            <a:extLst>
              <a:ext uri="{FF2B5EF4-FFF2-40B4-BE49-F238E27FC236}">
                <a16:creationId xmlns:a16="http://schemas.microsoft.com/office/drawing/2014/main" id="{16FB8E2A-4378-29FE-41E3-42BAD72ADA63}"/>
              </a:ext>
            </a:extLst>
          </p:cNvPr>
          <p:cNvSpPr>
            <a:spLocks noGrp="1"/>
          </p:cNvSpPr>
          <p:nvPr userDrawn="1">
            <p:ph type="body" sz="quarter" idx="13" hasCustomPrompt="1"/>
          </p:nvPr>
        </p:nvSpPr>
        <p:spPr>
          <a:xfrm>
            <a:off x="1470930" y="2095027"/>
            <a:ext cx="6264164" cy="884656"/>
          </a:xfrm>
        </p:spPr>
        <p:txBody>
          <a:bodyPr anchor="ctr">
            <a:normAutofit/>
          </a:bodyPr>
          <a:lstStyle>
            <a:lvl1pPr marL="0" indent="0" algn="l" defTabSz="914400" rtl="0" eaLnBrk="1" latinLnBrk="0" hangingPunct="1">
              <a:buNone/>
              <a:defRPr lang="en-VN" sz="44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lvl="0"/>
            <a:r>
              <a:rPr lang="en-VN" dirty="0"/>
              <a:t>TÊN MỤC</a:t>
            </a:r>
          </a:p>
        </p:txBody>
      </p:sp>
      <p:sp>
        <p:nvSpPr>
          <p:cNvPr id="35" name="Text Placeholder 34">
            <a:extLst>
              <a:ext uri="{FF2B5EF4-FFF2-40B4-BE49-F238E27FC236}">
                <a16:creationId xmlns:a16="http://schemas.microsoft.com/office/drawing/2014/main" id="{5224296A-39BF-05BD-6DFB-8046C021F7C6}"/>
              </a:ext>
            </a:extLst>
          </p:cNvPr>
          <p:cNvSpPr>
            <a:spLocks noGrp="1"/>
          </p:cNvSpPr>
          <p:nvPr userDrawn="1">
            <p:ph type="body" sz="quarter" idx="14" hasCustomPrompt="1"/>
          </p:nvPr>
        </p:nvSpPr>
        <p:spPr>
          <a:xfrm>
            <a:off x="1470930" y="3169159"/>
            <a:ext cx="8913813" cy="695175"/>
          </a:xfrm>
        </p:spPr>
        <p:txBody>
          <a:bodyPr anchor="ctr">
            <a:normAutofit/>
          </a:bodyPr>
          <a:lstStyle>
            <a:lvl1pPr marL="0" indent="0" algn="l" defTabSz="914400" rtl="0" eaLnBrk="1" latinLnBrk="0" hangingPunct="1">
              <a:buNone/>
              <a:defRPr lang="en-VN" sz="2800" b="1" kern="1200" spc="100" dirty="0">
                <a:solidFill>
                  <a:schemeClr val="bg1"/>
                </a:solidFill>
                <a:latin typeface="Times New Roman" panose="02020603050405020304" pitchFamily="18" charset="0"/>
                <a:ea typeface="+mn-ea"/>
                <a:cs typeface="Times New Roman" panose="02020603050405020304" pitchFamily="18" charset="0"/>
              </a:defRPr>
            </a:lvl1pPr>
          </a:lstStyle>
          <a:p>
            <a:pPr lvl="0"/>
            <a:r>
              <a:rPr lang="en-VN" dirty="0"/>
              <a:t>1.x. TÊN MỤC CON (NẾU CÓ)</a:t>
            </a:r>
          </a:p>
        </p:txBody>
      </p:sp>
      <p:sp>
        <p:nvSpPr>
          <p:cNvPr id="37" name="Text Placeholder 36">
            <a:extLst>
              <a:ext uri="{FF2B5EF4-FFF2-40B4-BE49-F238E27FC236}">
                <a16:creationId xmlns:a16="http://schemas.microsoft.com/office/drawing/2014/main" id="{BE1131F0-02AD-0F75-0384-22C665D9450D}"/>
              </a:ext>
            </a:extLst>
          </p:cNvPr>
          <p:cNvSpPr>
            <a:spLocks noGrp="1"/>
          </p:cNvSpPr>
          <p:nvPr userDrawn="1">
            <p:ph type="body" sz="quarter" idx="15" hasCustomPrompt="1"/>
          </p:nvPr>
        </p:nvSpPr>
        <p:spPr>
          <a:xfrm>
            <a:off x="1470930" y="4137397"/>
            <a:ext cx="7147030" cy="916698"/>
          </a:xfrm>
        </p:spPr>
        <p:txBody>
          <a:bodyPr anchor="ctr">
            <a:normAutofit/>
          </a:bodyPr>
          <a:lstStyle>
            <a:lvl1pPr marL="0" indent="0" algn="l" defTabSz="914400" rtl="0" eaLnBrk="1" latinLnBrk="0" hangingPunct="1">
              <a:lnSpc>
                <a:spcPct val="150000"/>
              </a:lnSpc>
              <a:buNone/>
              <a:defRPr lang="en-US" sz="1000" kern="1200" spc="100" dirty="0" smtClean="0">
                <a:solidFill>
                  <a:schemeClr val="bg1">
                    <a:lumMod val="95000"/>
                  </a:schemeClr>
                </a:solidFill>
                <a:latin typeface="Times New Roman" panose="02020603050405020304" pitchFamily="18" charset="0"/>
                <a:ea typeface="+mn-ea"/>
                <a:cs typeface="Times New Roman" panose="02020603050405020304" pitchFamily="18" charset="0"/>
              </a:defRPr>
            </a:lvl1pPr>
          </a:lstStyle>
          <a:p>
            <a:pPr lvl="0"/>
            <a:r>
              <a:rPr lang="en-VN" dirty="0"/>
              <a:t>(Tóm tắt mục nếu có) </a:t>
            </a:r>
            <a:r>
              <a:rPr lang="en-US" dirty="0"/>
              <a:t>Lorem ipsum dolor sit amet, consectetuer adipiscing elit. Maecenas porttitor congue massa. Fusce posuere, magna sed pulvinar ultricies, purus lectus malesuada libero, sit amet commodo magna eros quis </a:t>
            </a:r>
            <a:r>
              <a:rPr lang="en-US" dirty="0" err="1"/>
              <a:t>urna</a:t>
            </a:r>
            <a:r>
              <a:rPr lang="en-US" dirty="0"/>
              <a:t>.</a:t>
            </a:r>
          </a:p>
        </p:txBody>
      </p:sp>
      <p:sp>
        <p:nvSpPr>
          <p:cNvPr id="39" name="Text Placeholder 38">
            <a:extLst>
              <a:ext uri="{FF2B5EF4-FFF2-40B4-BE49-F238E27FC236}">
                <a16:creationId xmlns:a16="http://schemas.microsoft.com/office/drawing/2014/main" id="{9E2EB23E-8F15-CEEB-55D8-12309376C6F8}"/>
              </a:ext>
            </a:extLst>
          </p:cNvPr>
          <p:cNvSpPr>
            <a:spLocks noGrp="1"/>
          </p:cNvSpPr>
          <p:nvPr>
            <p:ph type="body" sz="quarter" idx="16" hasCustomPrompt="1"/>
          </p:nvPr>
        </p:nvSpPr>
        <p:spPr>
          <a:xfrm>
            <a:off x="8896576" y="5231902"/>
            <a:ext cx="2521280" cy="1577819"/>
          </a:xfrm>
        </p:spPr>
        <p:txBody>
          <a:bodyPr>
            <a:normAutofit/>
          </a:bodyPr>
          <a:lstStyle>
            <a:lvl1pPr marL="0" indent="0" algn="r" defTabSz="914400" rtl="0" eaLnBrk="1" latinLnBrk="0" hangingPunct="1">
              <a:buNone/>
              <a:defRPr lang="en-VN" sz="120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lvl="0"/>
            <a:r>
              <a:rPr lang="en-VN" dirty="0"/>
              <a:t>01.</a:t>
            </a:r>
          </a:p>
        </p:txBody>
      </p:sp>
      <p:cxnSp>
        <p:nvCxnSpPr>
          <p:cNvPr id="41" name="Straight Connector 40">
            <a:extLst>
              <a:ext uri="{FF2B5EF4-FFF2-40B4-BE49-F238E27FC236}">
                <a16:creationId xmlns:a16="http://schemas.microsoft.com/office/drawing/2014/main" id="{88382EF5-131E-F7DD-C939-044C31C113C7}"/>
              </a:ext>
            </a:extLst>
          </p:cNvPr>
          <p:cNvCxnSpPr/>
          <p:nvPr userDrawn="1"/>
        </p:nvCxnSpPr>
        <p:spPr>
          <a:xfrm>
            <a:off x="1574156" y="2979683"/>
            <a:ext cx="3565003" cy="0"/>
          </a:xfrm>
          <a:prstGeom prst="line">
            <a:avLst/>
          </a:prstGeom>
          <a:ln w="25400" cap="rnd">
            <a:solidFill>
              <a:srgbClr val="00F7FF"/>
            </a:solidFill>
            <a:round/>
          </a:ln>
        </p:spPr>
        <p:style>
          <a:lnRef idx="1">
            <a:schemeClr val="accent1"/>
          </a:lnRef>
          <a:fillRef idx="0">
            <a:schemeClr val="accent1"/>
          </a:fillRef>
          <a:effectRef idx="0">
            <a:schemeClr val="accent1"/>
          </a:effectRef>
          <a:fontRef idx="minor">
            <a:schemeClr val="tx1"/>
          </a:fontRef>
        </p:style>
      </p:cxnSp>
      <p:sp>
        <p:nvSpPr>
          <p:cNvPr id="2" name="Date Placeholder 1">
            <a:extLst>
              <a:ext uri="{FF2B5EF4-FFF2-40B4-BE49-F238E27FC236}">
                <a16:creationId xmlns:a16="http://schemas.microsoft.com/office/drawing/2014/main" id="{91C15ADC-6970-920B-F52B-57201C4697FC}"/>
              </a:ext>
            </a:extLst>
          </p:cNvPr>
          <p:cNvSpPr>
            <a:spLocks noGrp="1"/>
          </p:cNvSpPr>
          <p:nvPr>
            <p:ph type="dt" sz="half" idx="17"/>
          </p:nvPr>
        </p:nvSpPr>
        <p:spPr>
          <a:xfrm>
            <a:off x="838200" y="6481647"/>
            <a:ext cx="2090098" cy="239828"/>
          </a:xfrm>
        </p:spPr>
        <p:txBody>
          <a:bodyPr/>
          <a:lstStyle>
            <a:lvl1pPr marL="0" algn="ctr" defTabSz="914400" rtl="0" eaLnBrk="1" latinLnBrk="0" hangingPunct="1">
              <a:defRPr lang="en-US"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fld id="{F904AB25-522B-4C00-81AA-8385F188981C}" type="datetime1">
              <a:rPr lang="en-US" smtClean="0"/>
              <a:t>12/7/2023</a:t>
            </a:fld>
            <a:endParaRPr lang="en-US" dirty="0"/>
          </a:p>
        </p:txBody>
      </p:sp>
      <p:sp>
        <p:nvSpPr>
          <p:cNvPr id="3" name="Footer Placeholder 2">
            <a:extLst>
              <a:ext uri="{FF2B5EF4-FFF2-40B4-BE49-F238E27FC236}">
                <a16:creationId xmlns:a16="http://schemas.microsoft.com/office/drawing/2014/main" id="{DDBDDEB0-1D95-2535-D22B-34266EA304CC}"/>
              </a:ext>
            </a:extLst>
          </p:cNvPr>
          <p:cNvSpPr>
            <a:spLocks noGrp="1"/>
          </p:cNvSpPr>
          <p:nvPr>
            <p:ph type="ftr" sz="quarter" idx="18"/>
          </p:nvPr>
        </p:nvSpPr>
        <p:spPr>
          <a:xfrm>
            <a:off x="3677478" y="6481647"/>
            <a:ext cx="4475922" cy="239828"/>
          </a:xfrm>
        </p:spPr>
        <p:txBody>
          <a:bodyPr/>
          <a:lstStyle>
            <a:lvl1pPr marL="0" algn="ctr" defTabSz="914400" rtl="0" eaLnBrk="1" latinLnBrk="0" hangingPunct="1">
              <a:defRPr lang="vi-VN"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vi-VN" dirty="0"/>
          </a:p>
        </p:txBody>
      </p:sp>
    </p:spTree>
    <p:extLst>
      <p:ext uri="{BB962C8B-B14F-4D97-AF65-F5344CB8AC3E}">
        <p14:creationId xmlns:p14="http://schemas.microsoft.com/office/powerpoint/2010/main" val="3032020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3_Tiêu đề chương">
    <p:spTree>
      <p:nvGrpSpPr>
        <p:cNvPr id="1" name=""/>
        <p:cNvGrpSpPr/>
        <p:nvPr/>
      </p:nvGrpSpPr>
      <p:grpSpPr>
        <a:xfrm>
          <a:off x="0" y="0"/>
          <a:ext cx="0" cy="0"/>
          <a:chOff x="0" y="0"/>
          <a:chExt cx="0" cy="0"/>
        </a:xfrm>
      </p:grpSpPr>
      <p:pic>
        <p:nvPicPr>
          <p:cNvPr id="6" name="Picture 5" descr="Background pattern&#10;&#10;Description automatically generated">
            <a:extLst>
              <a:ext uri="{FF2B5EF4-FFF2-40B4-BE49-F238E27FC236}">
                <a16:creationId xmlns:a16="http://schemas.microsoft.com/office/drawing/2014/main" id="{76021CEA-9826-5DD2-8F9F-FCB0E58DFFA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 y="-1"/>
            <a:ext cx="12192001" cy="6854889"/>
          </a:xfrm>
          <a:prstGeom prst="rect">
            <a:avLst/>
          </a:prstGeom>
        </p:spPr>
      </p:pic>
      <p:sp>
        <p:nvSpPr>
          <p:cNvPr id="7" name="Rectangle 6">
            <a:extLst>
              <a:ext uri="{FF2B5EF4-FFF2-40B4-BE49-F238E27FC236}">
                <a16:creationId xmlns:a16="http://schemas.microsoft.com/office/drawing/2014/main" id="{70A8EA08-4ACD-C298-69F2-2D88060DD062}"/>
              </a:ext>
            </a:extLst>
          </p:cNvPr>
          <p:cNvSpPr/>
          <p:nvPr/>
        </p:nvSpPr>
        <p:spPr>
          <a:xfrm>
            <a:off x="-1" y="-3113"/>
            <a:ext cx="12192000" cy="6858000"/>
          </a:xfrm>
          <a:prstGeom prst="rect">
            <a:avLst/>
          </a:prstGeom>
          <a:gradFill flip="none" rotWithShape="1">
            <a:gsLst>
              <a:gs pos="0">
                <a:srgbClr val="0A4671">
                  <a:alpha val="75000"/>
                </a:srgbClr>
              </a:gs>
              <a:gs pos="100000">
                <a:srgbClr val="0A467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8" name="Isosceles Triangle 12">
            <a:extLst>
              <a:ext uri="{FF2B5EF4-FFF2-40B4-BE49-F238E27FC236}">
                <a16:creationId xmlns:a16="http://schemas.microsoft.com/office/drawing/2014/main" id="{A49F0DD3-DC56-8398-42AE-9819F17BDE3D}"/>
              </a:ext>
            </a:extLst>
          </p:cNvPr>
          <p:cNvSpPr/>
          <p:nvPr/>
        </p:nvSpPr>
        <p:spPr>
          <a:xfrm rot="10800000">
            <a:off x="0" y="0"/>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8033CAF6-1926-D8C9-805D-C62294874052}"/>
              </a:ext>
            </a:extLst>
          </p:cNvPr>
          <p:cNvGrpSpPr/>
          <p:nvPr/>
        </p:nvGrpSpPr>
        <p:grpSpPr>
          <a:xfrm>
            <a:off x="58527" y="40944"/>
            <a:ext cx="2869771" cy="1563379"/>
            <a:chOff x="44879" y="27296"/>
            <a:chExt cx="2869771" cy="1563379"/>
          </a:xfrm>
          <a:solidFill>
            <a:srgbClr val="0072FF"/>
          </a:solidFill>
        </p:grpSpPr>
        <p:cxnSp>
          <p:nvCxnSpPr>
            <p:cNvPr id="20" name="Straight Connector 19">
              <a:extLst>
                <a:ext uri="{FF2B5EF4-FFF2-40B4-BE49-F238E27FC236}">
                  <a16:creationId xmlns:a16="http://schemas.microsoft.com/office/drawing/2014/main" id="{70625E9E-73EA-1C70-6330-DACC8A9A20A2}"/>
                </a:ext>
              </a:extLst>
            </p:cNvPr>
            <p:cNvCxnSpPr>
              <a:cxnSpLocks/>
            </p:cNvCxnSpPr>
            <p:nvPr/>
          </p:nvCxnSpPr>
          <p:spPr>
            <a:xfrm flipH="1">
              <a:off x="766351" y="34631"/>
              <a:ext cx="2148299" cy="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25C7FE-6858-40F1-0A49-2AD56C0D4925}"/>
                </a:ext>
              </a:extLst>
            </p:cNvPr>
            <p:cNvCxnSpPr>
              <a:cxnSpLocks/>
            </p:cNvCxnSpPr>
            <p:nvPr/>
          </p:nvCxnSpPr>
          <p:spPr>
            <a:xfrm flipH="1">
              <a:off x="44879" y="27296"/>
              <a:ext cx="737495" cy="64421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8FBED07-28E7-32D7-F629-E50519173585}"/>
                </a:ext>
              </a:extLst>
            </p:cNvPr>
            <p:cNvCxnSpPr>
              <a:cxnSpLocks/>
            </p:cNvCxnSpPr>
            <p:nvPr/>
          </p:nvCxnSpPr>
          <p:spPr>
            <a:xfrm flipV="1">
              <a:off x="52214" y="654128"/>
              <a:ext cx="0" cy="936547"/>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grpSp>
      <p:sp>
        <p:nvSpPr>
          <p:cNvPr id="23" name="Isosceles Triangle 12">
            <a:extLst>
              <a:ext uri="{FF2B5EF4-FFF2-40B4-BE49-F238E27FC236}">
                <a16:creationId xmlns:a16="http://schemas.microsoft.com/office/drawing/2014/main" id="{5DB9FA21-5387-C238-85F9-516A2379F6C0}"/>
              </a:ext>
            </a:extLst>
          </p:cNvPr>
          <p:cNvSpPr/>
          <p:nvPr/>
        </p:nvSpPr>
        <p:spPr>
          <a:xfrm rot="10800000" flipH="1" flipV="1">
            <a:off x="11476383" y="6241089"/>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DFCC0B98-57DA-D911-8CE1-C15A09E2C7EC}"/>
              </a:ext>
            </a:extLst>
          </p:cNvPr>
          <p:cNvGrpSpPr/>
          <p:nvPr/>
        </p:nvGrpSpPr>
        <p:grpSpPr>
          <a:xfrm flipH="1" flipV="1">
            <a:off x="9263702" y="5253677"/>
            <a:ext cx="2869771" cy="1563379"/>
            <a:chOff x="44879" y="27296"/>
            <a:chExt cx="2869771" cy="1563379"/>
          </a:xfrm>
          <a:solidFill>
            <a:srgbClr val="0072FF"/>
          </a:solidFill>
        </p:grpSpPr>
        <p:cxnSp>
          <p:nvCxnSpPr>
            <p:cNvPr id="25" name="Straight Connector 24">
              <a:extLst>
                <a:ext uri="{FF2B5EF4-FFF2-40B4-BE49-F238E27FC236}">
                  <a16:creationId xmlns:a16="http://schemas.microsoft.com/office/drawing/2014/main" id="{8B160133-C90F-5924-8C1C-D5FAECA895FD}"/>
                </a:ext>
              </a:extLst>
            </p:cNvPr>
            <p:cNvCxnSpPr>
              <a:cxnSpLocks/>
            </p:cNvCxnSpPr>
            <p:nvPr/>
          </p:nvCxnSpPr>
          <p:spPr>
            <a:xfrm flipH="1">
              <a:off x="766351" y="34631"/>
              <a:ext cx="2148299" cy="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5892685-43A4-5ED1-12EC-FAE1547CC149}"/>
                </a:ext>
              </a:extLst>
            </p:cNvPr>
            <p:cNvCxnSpPr>
              <a:cxnSpLocks/>
            </p:cNvCxnSpPr>
            <p:nvPr/>
          </p:nvCxnSpPr>
          <p:spPr>
            <a:xfrm flipH="1">
              <a:off x="44879" y="27296"/>
              <a:ext cx="737495" cy="64421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92B5B59-89DB-8D47-B8D4-6475631C5C47}"/>
                </a:ext>
              </a:extLst>
            </p:cNvPr>
            <p:cNvCxnSpPr>
              <a:cxnSpLocks/>
            </p:cNvCxnSpPr>
            <p:nvPr/>
          </p:nvCxnSpPr>
          <p:spPr>
            <a:xfrm flipV="1">
              <a:off x="52214" y="654128"/>
              <a:ext cx="0" cy="936547"/>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grpSp>
      <p:sp>
        <p:nvSpPr>
          <p:cNvPr id="31" name="Freeform 30">
            <a:extLst>
              <a:ext uri="{FF2B5EF4-FFF2-40B4-BE49-F238E27FC236}">
                <a16:creationId xmlns:a16="http://schemas.microsoft.com/office/drawing/2014/main" id="{F5D728B6-8658-2A5A-4406-097B8D68238B}"/>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chemeClr val="bg1"/>
          </a:solidFill>
          <a:ln w="2090" cap="flat">
            <a:noFill/>
            <a:prstDash val="solid"/>
            <a:miter/>
          </a:ln>
        </p:spPr>
        <p:txBody>
          <a:bodyPr rtlCol="0" anchor="ctr"/>
          <a:lstStyle/>
          <a:p>
            <a:endParaRPr lang="en-VN"/>
          </a:p>
        </p:txBody>
      </p:sp>
      <p:sp>
        <p:nvSpPr>
          <p:cNvPr id="2" name="Date Placeholder 1">
            <a:extLst>
              <a:ext uri="{FF2B5EF4-FFF2-40B4-BE49-F238E27FC236}">
                <a16:creationId xmlns:a16="http://schemas.microsoft.com/office/drawing/2014/main" id="{91C15ADC-6970-920B-F52B-57201C4697FC}"/>
              </a:ext>
            </a:extLst>
          </p:cNvPr>
          <p:cNvSpPr>
            <a:spLocks noGrp="1"/>
          </p:cNvSpPr>
          <p:nvPr>
            <p:ph type="dt" sz="half" idx="17"/>
          </p:nvPr>
        </p:nvSpPr>
        <p:spPr>
          <a:xfrm>
            <a:off x="6060300" y="6481647"/>
            <a:ext cx="2090098" cy="239828"/>
          </a:xfrm>
        </p:spPr>
        <p:txBody>
          <a:bodyPr/>
          <a:lstStyle>
            <a:lvl1pPr marL="0" algn="ctr" defTabSz="914400" rtl="0" eaLnBrk="1" latinLnBrk="0" hangingPunct="1">
              <a:defRPr lang="en-US"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fld id="{91C5157C-3D4E-4709-AA57-2810FFCC288F}" type="datetime1">
              <a:rPr lang="en-US" smtClean="0"/>
              <a:t>12/7/2023</a:t>
            </a:fld>
            <a:endParaRPr lang="en-VN"/>
          </a:p>
        </p:txBody>
      </p:sp>
      <p:sp>
        <p:nvSpPr>
          <p:cNvPr id="3" name="Footer Placeholder 2">
            <a:extLst>
              <a:ext uri="{FF2B5EF4-FFF2-40B4-BE49-F238E27FC236}">
                <a16:creationId xmlns:a16="http://schemas.microsoft.com/office/drawing/2014/main" id="{DDBDDEB0-1D95-2535-D22B-34266EA304CC}"/>
              </a:ext>
            </a:extLst>
          </p:cNvPr>
          <p:cNvSpPr>
            <a:spLocks noGrp="1"/>
          </p:cNvSpPr>
          <p:nvPr>
            <p:ph type="ftr" sz="quarter" idx="18"/>
          </p:nvPr>
        </p:nvSpPr>
        <p:spPr>
          <a:xfrm>
            <a:off x="838200" y="6481647"/>
            <a:ext cx="4475922" cy="239828"/>
          </a:xfrm>
        </p:spPr>
        <p:txBody>
          <a:bodyPr/>
          <a:lstStyle>
            <a:lvl1pPr marL="0" algn="ctr" defTabSz="914400" rtl="0" eaLnBrk="1" latinLnBrk="0" hangingPunct="1">
              <a:defRPr lang="vi-VN"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a:p>
        </p:txBody>
      </p:sp>
      <p:sp>
        <p:nvSpPr>
          <p:cNvPr id="29" name="Oval 28">
            <a:extLst>
              <a:ext uri="{FF2B5EF4-FFF2-40B4-BE49-F238E27FC236}">
                <a16:creationId xmlns:a16="http://schemas.microsoft.com/office/drawing/2014/main" id="{D48BE0DC-C12B-7B32-5521-E1BCC5CB89B7}"/>
              </a:ext>
            </a:extLst>
          </p:cNvPr>
          <p:cNvSpPr/>
          <p:nvPr/>
        </p:nvSpPr>
        <p:spPr>
          <a:xfrm>
            <a:off x="95208" y="6583150"/>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BB42E132-2B15-1D22-000B-D9DC548D1B2D}"/>
              </a:ext>
            </a:extLst>
          </p:cNvPr>
          <p:cNvSpPr>
            <a:spLocks noGrp="1"/>
          </p:cNvSpPr>
          <p:nvPr>
            <p:ph type="sldNum" sz="quarter" idx="12"/>
          </p:nvPr>
        </p:nvSpPr>
        <p:spPr>
          <a:xfrm>
            <a:off x="65862" y="6542216"/>
            <a:ext cx="292608" cy="315784"/>
          </a:xfrm>
        </p:spPr>
        <p:txBody>
          <a:bodyPr/>
          <a:lstStyle>
            <a:lvl1pPr marL="0" algn="ctr" defTabSz="914400" rtl="0" eaLnBrk="1" latinLnBrk="0" hangingPunct="1">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t>‹#›</a:t>
            </a:fld>
            <a:endParaRPr lang="en-VN"/>
          </a:p>
        </p:txBody>
      </p:sp>
      <p:sp>
        <p:nvSpPr>
          <p:cNvPr id="8" name="Text Placeholder 21">
            <a:extLst>
              <a:ext uri="{FF2B5EF4-FFF2-40B4-BE49-F238E27FC236}">
                <a16:creationId xmlns:a16="http://schemas.microsoft.com/office/drawing/2014/main" id="{C6B2679F-C18F-09A3-96AB-5F2B6ACB82CA}"/>
              </a:ext>
            </a:extLst>
          </p:cNvPr>
          <p:cNvSpPr>
            <a:spLocks noGrp="1"/>
          </p:cNvSpPr>
          <p:nvPr>
            <p:ph type="body" sz="quarter" idx="19" hasCustomPrompt="1"/>
          </p:nvPr>
        </p:nvSpPr>
        <p:spPr>
          <a:xfrm>
            <a:off x="1704109" y="3019167"/>
            <a:ext cx="4583866" cy="1439258"/>
          </a:xfrm>
          <a:prstGeom prst="roundRect">
            <a:avLst>
              <a:gd name="adj" fmla="val 2631"/>
            </a:avLst>
          </a:prstGeom>
          <a:solidFill>
            <a:schemeClr val="bg1">
              <a:lumMod val="95000"/>
            </a:schemeClr>
          </a:solidFill>
          <a:ln w="19050" cap="rnd">
            <a:gradFill flip="none" rotWithShape="1">
              <a:gsLst>
                <a:gs pos="0">
                  <a:srgbClr val="00C6FF"/>
                </a:gs>
                <a:gs pos="99000">
                  <a:srgbClr val="00F7FF"/>
                </a:gs>
              </a:gsLst>
              <a:lin ang="2700000" scaled="1"/>
              <a:tileRect/>
            </a:gradFill>
          </a:ln>
        </p:spPr>
        <p:txBody>
          <a:bodyPr anchor="ctr">
            <a:normAutofit/>
          </a:bodyPr>
          <a:lstStyle>
            <a:lvl1pPr marL="1333500" indent="0">
              <a:buNone/>
              <a:tabLst/>
              <a:defRPr sz="2000" b="1" i="0">
                <a:gradFill flip="none" rotWithShape="1">
                  <a:gsLst>
                    <a:gs pos="100000">
                      <a:srgbClr val="0072FF"/>
                    </a:gs>
                    <a:gs pos="0">
                      <a:srgbClr val="00F7FF"/>
                    </a:gs>
                  </a:gsLst>
                  <a:lin ang="2700000" scaled="1"/>
                  <a:tileRect/>
                </a:gradFill>
                <a:latin typeface="Times New Roman" panose="02020603050405020304" pitchFamily="18" charset="0"/>
                <a:cs typeface="Times New Roman" panose="02020603050405020304" pitchFamily="18" charset="0"/>
              </a:defRPr>
            </a:lvl1pPr>
          </a:lstStyle>
          <a:p>
            <a:pPr lvl="0"/>
            <a:r>
              <a:rPr lang="en-VN" dirty="0"/>
              <a:t>Họ và tên</a:t>
            </a:r>
            <a:br>
              <a:rPr lang="en-VN" dirty="0"/>
            </a:br>
            <a:r>
              <a:rPr lang="en-VN" dirty="0"/>
              <a:t>Email</a:t>
            </a:r>
            <a:br>
              <a:rPr lang="en-VN" dirty="0"/>
            </a:br>
            <a:r>
              <a:rPr lang="en-VN" dirty="0"/>
              <a:t>Khoa</a:t>
            </a:r>
          </a:p>
        </p:txBody>
      </p:sp>
      <p:grpSp>
        <p:nvGrpSpPr>
          <p:cNvPr id="34" name="Group 33">
            <a:extLst>
              <a:ext uri="{FF2B5EF4-FFF2-40B4-BE49-F238E27FC236}">
                <a16:creationId xmlns:a16="http://schemas.microsoft.com/office/drawing/2014/main" id="{AF7094EB-B733-82D9-0C1A-47F50ED8DF48}"/>
              </a:ext>
            </a:extLst>
          </p:cNvPr>
          <p:cNvGrpSpPr/>
          <p:nvPr/>
        </p:nvGrpSpPr>
        <p:grpSpPr>
          <a:xfrm>
            <a:off x="-1" y="4458425"/>
            <a:ext cx="8647103" cy="664514"/>
            <a:chOff x="-349411" y="1322122"/>
            <a:chExt cx="8647103" cy="664514"/>
          </a:xfrm>
        </p:grpSpPr>
        <p:cxnSp>
          <p:nvCxnSpPr>
            <p:cNvPr id="36" name="Straight Connector 35">
              <a:extLst>
                <a:ext uri="{FF2B5EF4-FFF2-40B4-BE49-F238E27FC236}">
                  <a16:creationId xmlns:a16="http://schemas.microsoft.com/office/drawing/2014/main" id="{A42951CF-9EB0-47B4-697B-3EC7AC808EA9}"/>
                </a:ext>
              </a:extLst>
            </p:cNvPr>
            <p:cNvCxnSpPr>
              <a:cxnSpLocks/>
            </p:cNvCxnSpPr>
            <p:nvPr userDrawn="1"/>
          </p:nvCxnSpPr>
          <p:spPr>
            <a:xfrm>
              <a:off x="-349411" y="1986636"/>
              <a:ext cx="6360520" cy="0"/>
            </a:xfrm>
            <a:prstGeom prst="line">
              <a:avLst/>
            </a:prstGeom>
            <a:ln w="38100" cap="rnd">
              <a:gradFill flip="none" rotWithShape="1">
                <a:gsLst>
                  <a:gs pos="0">
                    <a:srgbClr val="00F7FF"/>
                  </a:gs>
                  <a:gs pos="100000">
                    <a:srgbClr val="00C6FF"/>
                  </a:gs>
                </a:gsLst>
                <a:lin ang="2700000" scaled="1"/>
                <a:tileRect/>
              </a:gradFill>
              <a:roun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BFAF29A-75A4-8EF7-11D9-AB3F5C16B253}"/>
                </a:ext>
              </a:extLst>
            </p:cNvPr>
            <p:cNvCxnSpPr>
              <a:cxnSpLocks/>
            </p:cNvCxnSpPr>
            <p:nvPr userDrawn="1"/>
          </p:nvCxnSpPr>
          <p:spPr>
            <a:xfrm flipV="1">
              <a:off x="6011109" y="1480500"/>
              <a:ext cx="591405" cy="506136"/>
            </a:xfrm>
            <a:prstGeom prst="line">
              <a:avLst/>
            </a:prstGeom>
            <a:ln w="38100" cap="rnd">
              <a:gradFill flip="none" rotWithShape="1">
                <a:gsLst>
                  <a:gs pos="0">
                    <a:srgbClr val="00F7FF"/>
                  </a:gs>
                  <a:gs pos="100000">
                    <a:srgbClr val="00C6FF"/>
                  </a:gs>
                </a:gsLst>
                <a:lin ang="2700000" scaled="1"/>
                <a:tileRect/>
              </a:gradFill>
              <a:rou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D2D0A89-881E-F365-FCB8-0CCF88B4F092}"/>
                </a:ext>
              </a:extLst>
            </p:cNvPr>
            <p:cNvCxnSpPr>
              <a:cxnSpLocks/>
            </p:cNvCxnSpPr>
            <p:nvPr userDrawn="1"/>
          </p:nvCxnSpPr>
          <p:spPr>
            <a:xfrm>
              <a:off x="6602514" y="1480500"/>
              <a:ext cx="1378423" cy="0"/>
            </a:xfrm>
            <a:prstGeom prst="line">
              <a:avLst/>
            </a:prstGeom>
            <a:ln w="38100" cap="rnd">
              <a:gradFill flip="none" rotWithShape="1">
                <a:gsLst>
                  <a:gs pos="0">
                    <a:srgbClr val="00F7FF"/>
                  </a:gs>
                  <a:gs pos="100000">
                    <a:srgbClr val="00C6FF"/>
                  </a:gs>
                </a:gsLst>
                <a:lin ang="2700000" scaled="1"/>
                <a:tileRect/>
              </a:gradFill>
              <a:round/>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D8ED5AC8-396E-82A3-EA13-53B0DC1B1744}"/>
                </a:ext>
              </a:extLst>
            </p:cNvPr>
            <p:cNvSpPr/>
            <p:nvPr userDrawn="1"/>
          </p:nvSpPr>
          <p:spPr>
            <a:xfrm>
              <a:off x="7980937" y="1322122"/>
              <a:ext cx="316755" cy="316755"/>
            </a:xfrm>
            <a:prstGeom prst="ellipse">
              <a:avLst/>
            </a:prstGeom>
            <a:gradFill flip="none" rotWithShape="1">
              <a:gsLst>
                <a:gs pos="0">
                  <a:srgbClr val="00F7FF"/>
                </a:gs>
                <a:gs pos="100000">
                  <a:srgbClr val="00C6FF"/>
                </a:gs>
              </a:gsLst>
              <a:lin ang="2700000" scaled="1"/>
              <a:tileRect/>
            </a:gra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Oval 3">
            <a:extLst>
              <a:ext uri="{FF2B5EF4-FFF2-40B4-BE49-F238E27FC236}">
                <a16:creationId xmlns:a16="http://schemas.microsoft.com/office/drawing/2014/main" id="{CD5DF290-BB09-CD5D-D16C-F337A2AE1710}"/>
              </a:ext>
            </a:extLst>
          </p:cNvPr>
          <p:cNvSpPr>
            <a:spLocks noChangeAspect="1"/>
          </p:cNvSpPr>
          <p:nvPr/>
        </p:nvSpPr>
        <p:spPr>
          <a:xfrm>
            <a:off x="796022" y="2736380"/>
            <a:ext cx="2019600" cy="2019600"/>
          </a:xfrm>
          <a:prstGeom prst="ellipse">
            <a:avLst/>
          </a:prstGeom>
          <a:gradFill>
            <a:gsLst>
              <a:gs pos="0">
                <a:srgbClr val="00C6FF"/>
              </a:gs>
              <a:gs pos="100000">
                <a:srgbClr val="0072FF"/>
              </a:gs>
            </a:gsLst>
            <a:lin ang="5400000" scaled="1"/>
          </a:gra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dirty="0">
              <a:latin typeface="Arial" panose="020B0604020202020204" pitchFamily="34" charset="0"/>
              <a:cs typeface="Arial" panose="020B0604020202020204" pitchFamily="34" charset="0"/>
            </a:endParaRPr>
          </a:p>
        </p:txBody>
      </p:sp>
      <p:sp>
        <p:nvSpPr>
          <p:cNvPr id="9" name="Picture Placeholder 3">
            <a:extLst>
              <a:ext uri="{FF2B5EF4-FFF2-40B4-BE49-F238E27FC236}">
                <a16:creationId xmlns:a16="http://schemas.microsoft.com/office/drawing/2014/main" id="{E6519316-5BE7-6687-FE60-23F1FB913498}"/>
              </a:ext>
            </a:extLst>
          </p:cNvPr>
          <p:cNvSpPr>
            <a:spLocks noGrp="1" noChangeAspect="1"/>
          </p:cNvSpPr>
          <p:nvPr>
            <p:ph type="pic" sz="quarter" idx="20" hasCustomPrompt="1"/>
          </p:nvPr>
        </p:nvSpPr>
        <p:spPr>
          <a:xfrm>
            <a:off x="690326" y="2728996"/>
            <a:ext cx="2020888" cy="2019600"/>
          </a:xfrm>
          <a:prstGeom prst="ellipse">
            <a:avLst/>
          </a:prstGeom>
          <a:solidFill>
            <a:schemeClr val="bg1"/>
          </a:solidFill>
          <a:ln w="19050">
            <a:solidFill>
              <a:srgbClr val="00F7FF"/>
            </a:solidFill>
          </a:ln>
          <a:effectLst>
            <a:outerShdw blurRad="63500" sx="102000" sy="102000" algn="ctr" rotWithShape="0">
              <a:prstClr val="black">
                <a:alpha val="40000"/>
              </a:prstClr>
            </a:outerShdw>
          </a:effectLst>
        </p:spPr>
        <p:txBody>
          <a:bodyPr anchor="ctr"/>
          <a:lstStyle>
            <a:lvl1pPr marL="0" indent="0" algn="ctr">
              <a:buNone/>
              <a:defRPr>
                <a:solidFill>
                  <a:schemeClr val="tx1"/>
                </a:solidFill>
              </a:defRPr>
            </a:lvl1pPr>
          </a:lstStyle>
          <a:p>
            <a:r>
              <a:rPr lang="en-VN" dirty="0"/>
              <a:t>Profile picture</a:t>
            </a:r>
          </a:p>
        </p:txBody>
      </p:sp>
      <p:sp>
        <p:nvSpPr>
          <p:cNvPr id="39" name="Text Placeholder 38">
            <a:extLst>
              <a:ext uri="{FF2B5EF4-FFF2-40B4-BE49-F238E27FC236}">
                <a16:creationId xmlns:a16="http://schemas.microsoft.com/office/drawing/2014/main" id="{08F295F7-595F-E903-E034-0D8FEC5E07C6}"/>
              </a:ext>
            </a:extLst>
          </p:cNvPr>
          <p:cNvSpPr>
            <a:spLocks noGrp="1"/>
          </p:cNvSpPr>
          <p:nvPr>
            <p:ph type="body" sz="quarter" idx="21" hasCustomPrompt="1"/>
          </p:nvPr>
        </p:nvSpPr>
        <p:spPr>
          <a:xfrm>
            <a:off x="2711214" y="2263753"/>
            <a:ext cx="3576761" cy="622002"/>
          </a:xfrm>
          <a:effectLst>
            <a:innerShdw blurRad="114300">
              <a:srgbClr val="00F7FF"/>
            </a:innerShdw>
          </a:effectLst>
        </p:spPr>
        <p:txBody>
          <a:bodyPr anchor="ctr">
            <a:noAutofit/>
          </a:bodyPr>
          <a:lstStyle>
            <a:lvl1pPr marL="0" indent="0" algn="r">
              <a:buNone/>
              <a:defRPr lang="en-VN" sz="36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GIẢNG VIÊN</a:t>
            </a:r>
            <a:endParaRPr lang="en-VN" dirty="0"/>
          </a:p>
        </p:txBody>
      </p:sp>
    </p:spTree>
    <p:extLst>
      <p:ext uri="{BB962C8B-B14F-4D97-AF65-F5344CB8AC3E}">
        <p14:creationId xmlns:p14="http://schemas.microsoft.com/office/powerpoint/2010/main" val="2718917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Mục lục">
    <p:spTree>
      <p:nvGrpSpPr>
        <p:cNvPr id="1" name=""/>
        <p:cNvGrpSpPr/>
        <p:nvPr/>
      </p:nvGrpSpPr>
      <p:grpSpPr>
        <a:xfrm>
          <a:off x="0" y="0"/>
          <a:ext cx="0" cy="0"/>
          <a:chOff x="0" y="0"/>
          <a:chExt cx="0" cy="0"/>
        </a:xfrm>
      </p:grpSpPr>
      <p:sp>
        <p:nvSpPr>
          <p:cNvPr id="80" name="Isosceles Triangle 12">
            <a:extLst>
              <a:ext uri="{FF2B5EF4-FFF2-40B4-BE49-F238E27FC236}">
                <a16:creationId xmlns:a16="http://schemas.microsoft.com/office/drawing/2014/main" id="{72826670-EA95-0D41-31A4-F445474455F7}"/>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a:extLst>
              <a:ext uri="{FF2B5EF4-FFF2-40B4-BE49-F238E27FC236}">
                <a16:creationId xmlns:a16="http://schemas.microsoft.com/office/drawing/2014/main" id="{FC178CED-135F-0B63-CD69-F01713607F73}"/>
              </a:ext>
            </a:extLst>
          </p:cNvPr>
          <p:cNvGrpSpPr/>
          <p:nvPr/>
        </p:nvGrpSpPr>
        <p:grpSpPr>
          <a:xfrm flipH="1" flipV="1">
            <a:off x="9263702" y="5930537"/>
            <a:ext cx="2869771" cy="886519"/>
            <a:chOff x="44879" y="27296"/>
            <a:chExt cx="2869771" cy="886519"/>
          </a:xfrm>
          <a:solidFill>
            <a:srgbClr val="0072FF"/>
          </a:solidFill>
        </p:grpSpPr>
        <p:cxnSp>
          <p:nvCxnSpPr>
            <p:cNvPr id="82" name="Straight Connector 81">
              <a:extLst>
                <a:ext uri="{FF2B5EF4-FFF2-40B4-BE49-F238E27FC236}">
                  <a16:creationId xmlns:a16="http://schemas.microsoft.com/office/drawing/2014/main" id="{D0441D2A-FC76-0844-7EA5-B632F99E2E0D}"/>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E0C48DFD-25B4-6AF8-8C94-3C8B50B23C18}"/>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CA6305E-4BEE-7CC0-EE96-38938F764389}"/>
                </a:ext>
              </a:extLst>
            </p:cNvPr>
            <p:cNvCxnSpPr>
              <a:cxnSpLocks/>
            </p:cNvCxnSpPr>
            <p:nvPr/>
          </p:nvCxnSpPr>
          <p:spPr>
            <a:xfrm flipH="1" flipV="1">
              <a:off x="52214" y="654128"/>
              <a:ext cx="0" cy="25968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4" name="Footer Placeholder 3">
            <a:extLst>
              <a:ext uri="{FF2B5EF4-FFF2-40B4-BE49-F238E27FC236}">
                <a16:creationId xmlns:a16="http://schemas.microsoft.com/office/drawing/2014/main" id="{745F02F9-19CB-F108-6F35-1A02C9BECF5E}"/>
              </a:ext>
            </a:extLst>
          </p:cNvPr>
          <p:cNvSpPr>
            <a:spLocks noGrp="1"/>
          </p:cNvSpPr>
          <p:nvPr>
            <p:ph type="ftr" sz="quarter" idx="11"/>
          </p:nvPr>
        </p:nvSpPr>
        <p:spPr>
          <a:xfrm>
            <a:off x="3465443" y="6466114"/>
            <a:ext cx="5261114" cy="255361"/>
          </a:xfrm>
        </p:spPr>
        <p:txBody>
          <a:bodyPr/>
          <a:lstStyle>
            <a:lvl1pPr>
              <a:defRPr sz="1100">
                <a:latin typeface="Arial" panose="020B0604020202020204" pitchFamily="34" charset="0"/>
                <a:cs typeface="Arial" panose="020B0604020202020204" pitchFamily="34" charset="0"/>
              </a:defRPr>
            </a:lvl1pPr>
          </a:lstStyle>
          <a:p>
            <a:r>
              <a:rPr lang="vi-VN"/>
              <a:t>Thực hiện bởi Trường Đại học Công nghệ Thông tin, ĐHQG-HCM</a:t>
            </a:r>
            <a:endParaRPr lang="en-VN"/>
          </a:p>
        </p:txBody>
      </p:sp>
      <p:grpSp>
        <p:nvGrpSpPr>
          <p:cNvPr id="36" name="Group 35">
            <a:extLst>
              <a:ext uri="{FF2B5EF4-FFF2-40B4-BE49-F238E27FC236}">
                <a16:creationId xmlns:a16="http://schemas.microsoft.com/office/drawing/2014/main" id="{11E5AAB4-F14E-4F9C-E123-7635A7EF6275}"/>
              </a:ext>
            </a:extLst>
          </p:cNvPr>
          <p:cNvGrpSpPr/>
          <p:nvPr/>
        </p:nvGrpSpPr>
        <p:grpSpPr>
          <a:xfrm>
            <a:off x="-2323526" y="1121391"/>
            <a:ext cx="4841288" cy="5054000"/>
            <a:chOff x="-1259888" y="901609"/>
            <a:chExt cx="4841288" cy="5054000"/>
          </a:xfrm>
        </p:grpSpPr>
        <p:grpSp>
          <p:nvGrpSpPr>
            <p:cNvPr id="6" name="Group 5">
              <a:extLst>
                <a:ext uri="{FF2B5EF4-FFF2-40B4-BE49-F238E27FC236}">
                  <a16:creationId xmlns:a16="http://schemas.microsoft.com/office/drawing/2014/main" id="{A2E31223-939B-D84C-4ACC-CDC6CEB64FEF}"/>
                </a:ext>
              </a:extLst>
            </p:cNvPr>
            <p:cNvGrpSpPr/>
            <p:nvPr userDrawn="1"/>
          </p:nvGrpSpPr>
          <p:grpSpPr>
            <a:xfrm>
              <a:off x="-1225468" y="901609"/>
              <a:ext cx="4806868" cy="664514"/>
              <a:chOff x="0" y="901609"/>
              <a:chExt cx="4806868" cy="664514"/>
            </a:xfrm>
          </p:grpSpPr>
          <p:cxnSp>
            <p:nvCxnSpPr>
              <p:cNvPr id="7" name="Straight Connector 6">
                <a:extLst>
                  <a:ext uri="{FF2B5EF4-FFF2-40B4-BE49-F238E27FC236}">
                    <a16:creationId xmlns:a16="http://schemas.microsoft.com/office/drawing/2014/main" id="{2DB06BED-50E6-B29E-B929-6D7717DB8E5E}"/>
                  </a:ext>
                </a:extLst>
              </p:cNvPr>
              <p:cNvCxnSpPr/>
              <p:nvPr/>
            </p:nvCxnSpPr>
            <p:spPr>
              <a:xfrm>
                <a:off x="0" y="1566123"/>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58C69F9-0B5B-5D9E-7034-C8237177065E}"/>
                  </a:ext>
                </a:extLst>
              </p:cNvPr>
              <p:cNvCxnSpPr>
                <a:cxnSpLocks/>
              </p:cNvCxnSpPr>
              <p:nvPr/>
            </p:nvCxnSpPr>
            <p:spPr>
              <a:xfrm flipV="1">
                <a:off x="2520285" y="1059987"/>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F5F07FD-916F-9286-7ADA-4A2252FCBB28}"/>
                  </a:ext>
                </a:extLst>
              </p:cNvPr>
              <p:cNvCxnSpPr>
                <a:cxnSpLocks/>
              </p:cNvCxnSpPr>
              <p:nvPr/>
            </p:nvCxnSpPr>
            <p:spPr>
              <a:xfrm>
                <a:off x="3111690" y="1059987"/>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3A8BE15-FC97-76D3-BF6B-29B7114D4716}"/>
                  </a:ext>
                </a:extLst>
              </p:cNvPr>
              <p:cNvSpPr/>
              <p:nvPr/>
            </p:nvSpPr>
            <p:spPr>
              <a:xfrm>
                <a:off x="4490113" y="901609"/>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 name="Group 10">
              <a:extLst>
                <a:ext uri="{FF2B5EF4-FFF2-40B4-BE49-F238E27FC236}">
                  <a16:creationId xmlns:a16="http://schemas.microsoft.com/office/drawing/2014/main" id="{04AB711F-106D-5EA6-AAFA-CF1A979FF6F9}"/>
                </a:ext>
              </a:extLst>
            </p:cNvPr>
            <p:cNvGrpSpPr/>
            <p:nvPr userDrawn="1"/>
          </p:nvGrpSpPr>
          <p:grpSpPr>
            <a:xfrm flipV="1">
              <a:off x="-1225468" y="5291095"/>
              <a:ext cx="4806868" cy="664514"/>
              <a:chOff x="0" y="1232525"/>
              <a:chExt cx="4806868" cy="664514"/>
            </a:xfrm>
          </p:grpSpPr>
          <p:cxnSp>
            <p:nvCxnSpPr>
              <p:cNvPr id="12" name="Straight Connector 11">
                <a:extLst>
                  <a:ext uri="{FF2B5EF4-FFF2-40B4-BE49-F238E27FC236}">
                    <a16:creationId xmlns:a16="http://schemas.microsoft.com/office/drawing/2014/main" id="{5660A401-E892-4348-0DC3-086E4EF0B6E4}"/>
                  </a:ext>
                </a:extLst>
              </p:cNvPr>
              <p:cNvCxnSpPr/>
              <p:nvPr/>
            </p:nvCxnSpPr>
            <p:spPr>
              <a:xfrm>
                <a:off x="0" y="1897039"/>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AFDB122-E638-017C-654A-F8EC6AB0B27F}"/>
                  </a:ext>
                </a:extLst>
              </p:cNvPr>
              <p:cNvCxnSpPr>
                <a:cxnSpLocks/>
              </p:cNvCxnSpPr>
              <p:nvPr/>
            </p:nvCxnSpPr>
            <p:spPr>
              <a:xfrm flipV="1">
                <a:off x="2520285" y="1390903"/>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C676F38-72FE-4F76-7E67-580148C08A51}"/>
                  </a:ext>
                </a:extLst>
              </p:cNvPr>
              <p:cNvCxnSpPr>
                <a:cxnSpLocks/>
              </p:cNvCxnSpPr>
              <p:nvPr/>
            </p:nvCxnSpPr>
            <p:spPr>
              <a:xfrm>
                <a:off x="3111690" y="1390903"/>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B7E06E3C-C182-FD6B-BB7B-4847F4323944}"/>
                  </a:ext>
                </a:extLst>
              </p:cNvPr>
              <p:cNvSpPr/>
              <p:nvPr/>
            </p:nvSpPr>
            <p:spPr>
              <a:xfrm>
                <a:off x="4490113" y="123252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821F68F9-560D-A608-4130-5D9040FE3F01}"/>
                </a:ext>
              </a:extLst>
            </p:cNvPr>
            <p:cNvGrpSpPr/>
            <p:nvPr userDrawn="1"/>
          </p:nvGrpSpPr>
          <p:grpSpPr>
            <a:xfrm>
              <a:off x="-1225469" y="1860637"/>
              <a:ext cx="3835321" cy="547270"/>
              <a:chOff x="-1" y="1860637"/>
              <a:chExt cx="3835321" cy="547270"/>
            </a:xfrm>
          </p:grpSpPr>
          <p:sp>
            <p:nvSpPr>
              <p:cNvPr id="17" name="Oval 16">
                <a:extLst>
                  <a:ext uri="{FF2B5EF4-FFF2-40B4-BE49-F238E27FC236}">
                    <a16:creationId xmlns:a16="http://schemas.microsoft.com/office/drawing/2014/main" id="{A6A5574E-F30D-A49F-E874-231C445514E4}"/>
                  </a:ext>
                </a:extLst>
              </p:cNvPr>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a:extLst>
                  <a:ext uri="{FF2B5EF4-FFF2-40B4-BE49-F238E27FC236}">
                    <a16:creationId xmlns:a16="http://schemas.microsoft.com/office/drawing/2014/main" id="{1AABF66E-DE89-B1F6-062E-2BC96ADE0530}"/>
                  </a:ext>
                </a:extLst>
              </p:cNvPr>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B0E2531-6E1E-6A7F-6704-D0334B1AB6C8}"/>
                  </a:ext>
                </a:extLst>
              </p:cNvPr>
              <p:cNvCxnSpPr>
                <a:cxnSpLocks/>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6A1DDC-0D65-0297-E1E5-DC4B2441C524}"/>
                  </a:ext>
                </a:extLst>
              </p:cNvPr>
              <p:cNvCxnSpPr>
                <a:cxnSpLocks/>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C25C9018-B01E-F47F-3802-C002B3E7B2AF}"/>
                </a:ext>
              </a:extLst>
            </p:cNvPr>
            <p:cNvGrpSpPr/>
            <p:nvPr userDrawn="1"/>
          </p:nvGrpSpPr>
          <p:grpSpPr>
            <a:xfrm flipV="1">
              <a:off x="-1259888" y="4408929"/>
              <a:ext cx="3835321" cy="547270"/>
              <a:chOff x="-1" y="1860637"/>
              <a:chExt cx="3835321" cy="547270"/>
            </a:xfrm>
          </p:grpSpPr>
          <p:sp>
            <p:nvSpPr>
              <p:cNvPr id="22" name="Oval 21">
                <a:extLst>
                  <a:ext uri="{FF2B5EF4-FFF2-40B4-BE49-F238E27FC236}">
                    <a16:creationId xmlns:a16="http://schemas.microsoft.com/office/drawing/2014/main" id="{17C82ECD-21F2-F43B-6992-AE7FB9F2798F}"/>
                  </a:ext>
                </a:extLst>
              </p:cNvPr>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id="{99F69DC7-3AE7-E60B-2377-4B4F72314B92}"/>
                  </a:ext>
                </a:extLst>
              </p:cNvPr>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E27743B-09AF-DFA3-B333-99F4D9A43DFB}"/>
                  </a:ext>
                </a:extLst>
              </p:cNvPr>
              <p:cNvCxnSpPr>
                <a:cxnSpLocks/>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F40737-164C-459C-2ABE-C4DE4A29E373}"/>
                  </a:ext>
                </a:extLst>
              </p:cNvPr>
              <p:cNvCxnSpPr>
                <a:cxnSpLocks/>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74A28006-5F76-1896-7905-6715849C97AC}"/>
                </a:ext>
              </a:extLst>
            </p:cNvPr>
            <p:cNvGrpSpPr/>
            <p:nvPr userDrawn="1"/>
          </p:nvGrpSpPr>
          <p:grpSpPr>
            <a:xfrm>
              <a:off x="-1252333" y="2715185"/>
              <a:ext cx="2776521" cy="436736"/>
              <a:chOff x="-26865" y="2715185"/>
              <a:chExt cx="2776521" cy="436736"/>
            </a:xfrm>
          </p:grpSpPr>
          <p:cxnSp>
            <p:nvCxnSpPr>
              <p:cNvPr id="27" name="Straight Connector 26">
                <a:extLst>
                  <a:ext uri="{FF2B5EF4-FFF2-40B4-BE49-F238E27FC236}">
                    <a16:creationId xmlns:a16="http://schemas.microsoft.com/office/drawing/2014/main" id="{02985FB7-4D54-A096-221C-AB21916398BD}"/>
                  </a:ext>
                </a:extLst>
              </p:cNvPr>
              <p:cNvCxnSpPr/>
              <p:nvPr/>
            </p:nvCxnSpPr>
            <p:spPr>
              <a:xfrm>
                <a:off x="-26865" y="3151921"/>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DDEC85B-E1F4-38FE-0E5C-E5850D2C995F}"/>
                  </a:ext>
                </a:extLst>
              </p:cNvPr>
              <p:cNvCxnSpPr>
                <a:cxnSpLocks/>
              </p:cNvCxnSpPr>
              <p:nvPr/>
            </p:nvCxnSpPr>
            <p:spPr>
              <a:xfrm flipV="1">
                <a:off x="1368303" y="2877197"/>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E6622AE-52DB-9FD4-5FA6-F8C5F2606706}"/>
                  </a:ext>
                </a:extLst>
              </p:cNvPr>
              <p:cNvCxnSpPr>
                <a:cxnSpLocks/>
              </p:cNvCxnSpPr>
              <p:nvPr/>
            </p:nvCxnSpPr>
            <p:spPr>
              <a:xfrm>
                <a:off x="1695690" y="2877197"/>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69264108-0C61-CCC7-04EF-695A004F44BA}"/>
                  </a:ext>
                </a:extLst>
              </p:cNvPr>
              <p:cNvSpPr/>
              <p:nvPr/>
            </p:nvSpPr>
            <p:spPr>
              <a:xfrm>
                <a:off x="2432901" y="271518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 name="Group 30">
              <a:extLst>
                <a:ext uri="{FF2B5EF4-FFF2-40B4-BE49-F238E27FC236}">
                  <a16:creationId xmlns:a16="http://schemas.microsoft.com/office/drawing/2014/main" id="{A1F8E5A4-A013-ABE4-F3E5-36BBEE45994B}"/>
                </a:ext>
              </a:extLst>
            </p:cNvPr>
            <p:cNvGrpSpPr/>
            <p:nvPr userDrawn="1"/>
          </p:nvGrpSpPr>
          <p:grpSpPr>
            <a:xfrm>
              <a:off x="-1225468" y="3843225"/>
              <a:ext cx="2802371" cy="433101"/>
              <a:chOff x="-34420" y="3843718"/>
              <a:chExt cx="2802371" cy="433101"/>
            </a:xfrm>
          </p:grpSpPr>
          <p:cxnSp>
            <p:nvCxnSpPr>
              <p:cNvPr id="32" name="Straight Connector 31">
                <a:extLst>
                  <a:ext uri="{FF2B5EF4-FFF2-40B4-BE49-F238E27FC236}">
                    <a16:creationId xmlns:a16="http://schemas.microsoft.com/office/drawing/2014/main" id="{92CA967D-77D2-F89E-9996-2B247282DA6A}"/>
                  </a:ext>
                </a:extLst>
              </p:cNvPr>
              <p:cNvCxnSpPr/>
              <p:nvPr/>
            </p:nvCxnSpPr>
            <p:spPr>
              <a:xfrm flipV="1">
                <a:off x="-34420" y="3843718"/>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106A27-9FB0-65D0-E42B-5A9345BBE7A8}"/>
                  </a:ext>
                </a:extLst>
              </p:cNvPr>
              <p:cNvCxnSpPr>
                <a:cxnSpLocks/>
              </p:cNvCxnSpPr>
              <p:nvPr/>
            </p:nvCxnSpPr>
            <p:spPr>
              <a:xfrm>
                <a:off x="1360748" y="3843718"/>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A310D0-0781-F61D-3188-05A327C3E38C}"/>
                  </a:ext>
                </a:extLst>
              </p:cNvPr>
              <p:cNvCxnSpPr>
                <a:cxnSpLocks/>
              </p:cNvCxnSpPr>
              <p:nvPr/>
            </p:nvCxnSpPr>
            <p:spPr>
              <a:xfrm flipV="1">
                <a:off x="1688135" y="4118442"/>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74C60948-61FC-2116-FCE6-F05185B2432A}"/>
                  </a:ext>
                </a:extLst>
              </p:cNvPr>
              <p:cNvSpPr/>
              <p:nvPr/>
            </p:nvSpPr>
            <p:spPr>
              <a:xfrm>
                <a:off x="2451196" y="3960064"/>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7" name="Group 36">
            <a:extLst>
              <a:ext uri="{FF2B5EF4-FFF2-40B4-BE49-F238E27FC236}">
                <a16:creationId xmlns:a16="http://schemas.microsoft.com/office/drawing/2014/main" id="{A9D55038-C512-E74F-0316-32FA44AC85DA}"/>
              </a:ext>
            </a:extLst>
          </p:cNvPr>
          <p:cNvGrpSpPr/>
          <p:nvPr/>
        </p:nvGrpSpPr>
        <p:grpSpPr>
          <a:xfrm flipH="1">
            <a:off x="9674240" y="1121391"/>
            <a:ext cx="4841288" cy="5054000"/>
            <a:chOff x="-1259888" y="901609"/>
            <a:chExt cx="4841288" cy="5054000"/>
          </a:xfrm>
        </p:grpSpPr>
        <p:grpSp>
          <p:nvGrpSpPr>
            <p:cNvPr id="38" name="Group 37">
              <a:extLst>
                <a:ext uri="{FF2B5EF4-FFF2-40B4-BE49-F238E27FC236}">
                  <a16:creationId xmlns:a16="http://schemas.microsoft.com/office/drawing/2014/main" id="{CC8D5E8A-34C2-98F5-01F2-D2CAA76A0A9E}"/>
                </a:ext>
              </a:extLst>
            </p:cNvPr>
            <p:cNvGrpSpPr/>
            <p:nvPr userDrawn="1"/>
          </p:nvGrpSpPr>
          <p:grpSpPr>
            <a:xfrm>
              <a:off x="-1225468" y="901609"/>
              <a:ext cx="4806868" cy="664514"/>
              <a:chOff x="0" y="901609"/>
              <a:chExt cx="4806868" cy="664514"/>
            </a:xfrm>
          </p:grpSpPr>
          <p:cxnSp>
            <p:nvCxnSpPr>
              <p:cNvPr id="64" name="Straight Connector 63">
                <a:extLst>
                  <a:ext uri="{FF2B5EF4-FFF2-40B4-BE49-F238E27FC236}">
                    <a16:creationId xmlns:a16="http://schemas.microsoft.com/office/drawing/2014/main" id="{E6EEF1F3-D1D1-DEB4-E491-3B5E510B766B}"/>
                  </a:ext>
                </a:extLst>
              </p:cNvPr>
              <p:cNvCxnSpPr/>
              <p:nvPr/>
            </p:nvCxnSpPr>
            <p:spPr>
              <a:xfrm>
                <a:off x="0" y="1566123"/>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6BAF104D-64C5-1843-2B4A-2AEDAF0D6175}"/>
                  </a:ext>
                </a:extLst>
              </p:cNvPr>
              <p:cNvCxnSpPr>
                <a:cxnSpLocks/>
              </p:cNvCxnSpPr>
              <p:nvPr/>
            </p:nvCxnSpPr>
            <p:spPr>
              <a:xfrm flipV="1">
                <a:off x="2520285" y="1059987"/>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91F5277-EE93-31FB-AAD8-F64F97837DDA}"/>
                  </a:ext>
                </a:extLst>
              </p:cNvPr>
              <p:cNvCxnSpPr>
                <a:cxnSpLocks/>
              </p:cNvCxnSpPr>
              <p:nvPr/>
            </p:nvCxnSpPr>
            <p:spPr>
              <a:xfrm>
                <a:off x="3111690" y="1059987"/>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36A6A4EA-512C-BD8D-6200-C1B6D161AF96}"/>
                  </a:ext>
                </a:extLst>
              </p:cNvPr>
              <p:cNvSpPr/>
              <p:nvPr/>
            </p:nvSpPr>
            <p:spPr>
              <a:xfrm>
                <a:off x="4490113" y="901609"/>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9" name="Group 38">
              <a:extLst>
                <a:ext uri="{FF2B5EF4-FFF2-40B4-BE49-F238E27FC236}">
                  <a16:creationId xmlns:a16="http://schemas.microsoft.com/office/drawing/2014/main" id="{48417325-5CBC-9245-EBBF-5495BB114BB9}"/>
                </a:ext>
              </a:extLst>
            </p:cNvPr>
            <p:cNvGrpSpPr/>
            <p:nvPr userDrawn="1"/>
          </p:nvGrpSpPr>
          <p:grpSpPr>
            <a:xfrm flipV="1">
              <a:off x="-1225468" y="5291095"/>
              <a:ext cx="4806868" cy="664514"/>
              <a:chOff x="0" y="1232525"/>
              <a:chExt cx="4806868" cy="664514"/>
            </a:xfrm>
          </p:grpSpPr>
          <p:cxnSp>
            <p:nvCxnSpPr>
              <p:cNvPr id="60" name="Straight Connector 59">
                <a:extLst>
                  <a:ext uri="{FF2B5EF4-FFF2-40B4-BE49-F238E27FC236}">
                    <a16:creationId xmlns:a16="http://schemas.microsoft.com/office/drawing/2014/main" id="{2ABA872F-CF9E-97F0-0BEB-43E95F81970F}"/>
                  </a:ext>
                </a:extLst>
              </p:cNvPr>
              <p:cNvCxnSpPr/>
              <p:nvPr/>
            </p:nvCxnSpPr>
            <p:spPr>
              <a:xfrm>
                <a:off x="0" y="1897039"/>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E558871-BCDE-178B-024F-81DBE95811F1}"/>
                  </a:ext>
                </a:extLst>
              </p:cNvPr>
              <p:cNvCxnSpPr>
                <a:cxnSpLocks/>
              </p:cNvCxnSpPr>
              <p:nvPr/>
            </p:nvCxnSpPr>
            <p:spPr>
              <a:xfrm flipV="1">
                <a:off x="2520285" y="1390903"/>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713BB9F5-0BB8-705B-E8A1-5FA6735325E4}"/>
                  </a:ext>
                </a:extLst>
              </p:cNvPr>
              <p:cNvCxnSpPr>
                <a:cxnSpLocks/>
              </p:cNvCxnSpPr>
              <p:nvPr/>
            </p:nvCxnSpPr>
            <p:spPr>
              <a:xfrm>
                <a:off x="3111690" y="1390903"/>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2DF72871-077F-48BE-91AF-DE72A1841D14}"/>
                  </a:ext>
                </a:extLst>
              </p:cNvPr>
              <p:cNvSpPr/>
              <p:nvPr/>
            </p:nvSpPr>
            <p:spPr>
              <a:xfrm>
                <a:off x="4490113" y="123252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a:extLst>
                <a:ext uri="{FF2B5EF4-FFF2-40B4-BE49-F238E27FC236}">
                  <a16:creationId xmlns:a16="http://schemas.microsoft.com/office/drawing/2014/main" id="{0917CABE-75B7-599D-4246-DCB5968A10A9}"/>
                </a:ext>
              </a:extLst>
            </p:cNvPr>
            <p:cNvGrpSpPr/>
            <p:nvPr userDrawn="1"/>
          </p:nvGrpSpPr>
          <p:grpSpPr>
            <a:xfrm>
              <a:off x="-1225469" y="1860637"/>
              <a:ext cx="3835321" cy="547270"/>
              <a:chOff x="-1" y="1860637"/>
              <a:chExt cx="3835321" cy="547270"/>
            </a:xfrm>
          </p:grpSpPr>
          <p:sp>
            <p:nvSpPr>
              <p:cNvPr id="56" name="Oval 55">
                <a:extLst>
                  <a:ext uri="{FF2B5EF4-FFF2-40B4-BE49-F238E27FC236}">
                    <a16:creationId xmlns:a16="http://schemas.microsoft.com/office/drawing/2014/main" id="{98A88CE2-C346-6A1C-2ECA-F96ED3759F52}"/>
                  </a:ext>
                </a:extLst>
              </p:cNvPr>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7" name="Straight Connector 56">
                <a:extLst>
                  <a:ext uri="{FF2B5EF4-FFF2-40B4-BE49-F238E27FC236}">
                    <a16:creationId xmlns:a16="http://schemas.microsoft.com/office/drawing/2014/main" id="{5A2C42DA-B857-1726-C8D9-FE4710E5AF27}"/>
                  </a:ext>
                </a:extLst>
              </p:cNvPr>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22A1339-07A9-9E34-F0B5-0FC956E053B1}"/>
                  </a:ext>
                </a:extLst>
              </p:cNvPr>
              <p:cNvCxnSpPr>
                <a:cxnSpLocks/>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39CB6646-AD5A-592F-1BBF-6F86BE47C2E5}"/>
                  </a:ext>
                </a:extLst>
              </p:cNvPr>
              <p:cNvCxnSpPr>
                <a:cxnSpLocks/>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D2335E1C-3065-23F6-E27F-3F0198899BD3}"/>
                </a:ext>
              </a:extLst>
            </p:cNvPr>
            <p:cNvGrpSpPr/>
            <p:nvPr userDrawn="1"/>
          </p:nvGrpSpPr>
          <p:grpSpPr>
            <a:xfrm flipV="1">
              <a:off x="-1259888" y="4408929"/>
              <a:ext cx="3835321" cy="547270"/>
              <a:chOff x="-1" y="1860637"/>
              <a:chExt cx="3835321" cy="547270"/>
            </a:xfrm>
          </p:grpSpPr>
          <p:sp>
            <p:nvSpPr>
              <p:cNvPr id="52" name="Oval 51">
                <a:extLst>
                  <a:ext uri="{FF2B5EF4-FFF2-40B4-BE49-F238E27FC236}">
                    <a16:creationId xmlns:a16="http://schemas.microsoft.com/office/drawing/2014/main" id="{0054D5F9-BD76-DFA5-747D-63210423AF11}"/>
                  </a:ext>
                </a:extLst>
              </p:cNvPr>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3" name="Straight Connector 52">
                <a:extLst>
                  <a:ext uri="{FF2B5EF4-FFF2-40B4-BE49-F238E27FC236}">
                    <a16:creationId xmlns:a16="http://schemas.microsoft.com/office/drawing/2014/main" id="{CCE92875-704E-A1B5-07E6-FAEFE45DBA51}"/>
                  </a:ext>
                </a:extLst>
              </p:cNvPr>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465DD13-4162-48B0-8660-1DA77169F84E}"/>
                  </a:ext>
                </a:extLst>
              </p:cNvPr>
              <p:cNvCxnSpPr>
                <a:cxnSpLocks/>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5D16174-2600-C069-974A-6FEA86E0360D}"/>
                  </a:ext>
                </a:extLst>
              </p:cNvPr>
              <p:cNvCxnSpPr>
                <a:cxnSpLocks/>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273999E9-4737-2309-371C-9E0670D1FA16}"/>
                </a:ext>
              </a:extLst>
            </p:cNvPr>
            <p:cNvGrpSpPr/>
            <p:nvPr userDrawn="1"/>
          </p:nvGrpSpPr>
          <p:grpSpPr>
            <a:xfrm>
              <a:off x="-1252333" y="2715185"/>
              <a:ext cx="2776521" cy="436736"/>
              <a:chOff x="-26865" y="2715185"/>
              <a:chExt cx="2776521" cy="436736"/>
            </a:xfrm>
          </p:grpSpPr>
          <p:cxnSp>
            <p:nvCxnSpPr>
              <p:cNvPr id="48" name="Straight Connector 47">
                <a:extLst>
                  <a:ext uri="{FF2B5EF4-FFF2-40B4-BE49-F238E27FC236}">
                    <a16:creationId xmlns:a16="http://schemas.microsoft.com/office/drawing/2014/main" id="{F8BEE6AC-D79B-8E2A-ABF5-4EEEA5212958}"/>
                  </a:ext>
                </a:extLst>
              </p:cNvPr>
              <p:cNvCxnSpPr/>
              <p:nvPr/>
            </p:nvCxnSpPr>
            <p:spPr>
              <a:xfrm>
                <a:off x="-26865" y="3151921"/>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71D58E6-0CF0-201A-6AC4-AC76E73B91AC}"/>
                  </a:ext>
                </a:extLst>
              </p:cNvPr>
              <p:cNvCxnSpPr>
                <a:cxnSpLocks/>
              </p:cNvCxnSpPr>
              <p:nvPr/>
            </p:nvCxnSpPr>
            <p:spPr>
              <a:xfrm flipV="1">
                <a:off x="1368303" y="2877197"/>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3F8ECCF-CC37-3AD1-B56C-A8D4EAB0F408}"/>
                  </a:ext>
                </a:extLst>
              </p:cNvPr>
              <p:cNvCxnSpPr>
                <a:cxnSpLocks/>
              </p:cNvCxnSpPr>
              <p:nvPr/>
            </p:nvCxnSpPr>
            <p:spPr>
              <a:xfrm>
                <a:off x="1695690" y="2877197"/>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31674892-B2C7-136E-8594-C11B8E269F87}"/>
                  </a:ext>
                </a:extLst>
              </p:cNvPr>
              <p:cNvSpPr/>
              <p:nvPr/>
            </p:nvSpPr>
            <p:spPr>
              <a:xfrm>
                <a:off x="2432901" y="271518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3" name="Group 42">
              <a:extLst>
                <a:ext uri="{FF2B5EF4-FFF2-40B4-BE49-F238E27FC236}">
                  <a16:creationId xmlns:a16="http://schemas.microsoft.com/office/drawing/2014/main" id="{831C3464-516C-C4D2-7CEC-A8FAE9B21FCD}"/>
                </a:ext>
              </a:extLst>
            </p:cNvPr>
            <p:cNvGrpSpPr/>
            <p:nvPr userDrawn="1"/>
          </p:nvGrpSpPr>
          <p:grpSpPr>
            <a:xfrm>
              <a:off x="-1225468" y="3843225"/>
              <a:ext cx="2802371" cy="433101"/>
              <a:chOff x="-34420" y="3843718"/>
              <a:chExt cx="2802371" cy="433101"/>
            </a:xfrm>
          </p:grpSpPr>
          <p:cxnSp>
            <p:nvCxnSpPr>
              <p:cNvPr id="44" name="Straight Connector 43">
                <a:extLst>
                  <a:ext uri="{FF2B5EF4-FFF2-40B4-BE49-F238E27FC236}">
                    <a16:creationId xmlns:a16="http://schemas.microsoft.com/office/drawing/2014/main" id="{408CCADE-8B1D-0E30-0A68-1F46B13BC757}"/>
                  </a:ext>
                </a:extLst>
              </p:cNvPr>
              <p:cNvCxnSpPr/>
              <p:nvPr/>
            </p:nvCxnSpPr>
            <p:spPr>
              <a:xfrm flipV="1">
                <a:off x="-34420" y="3843718"/>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817E267-84D9-FC0C-E5D5-1DD3288DCC70}"/>
                  </a:ext>
                </a:extLst>
              </p:cNvPr>
              <p:cNvCxnSpPr>
                <a:cxnSpLocks/>
              </p:cNvCxnSpPr>
              <p:nvPr/>
            </p:nvCxnSpPr>
            <p:spPr>
              <a:xfrm>
                <a:off x="1360748" y="3843718"/>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A383401-6B48-1369-8E23-310FBDF1E0DF}"/>
                  </a:ext>
                </a:extLst>
              </p:cNvPr>
              <p:cNvCxnSpPr>
                <a:cxnSpLocks/>
              </p:cNvCxnSpPr>
              <p:nvPr/>
            </p:nvCxnSpPr>
            <p:spPr>
              <a:xfrm flipV="1">
                <a:off x="1688135" y="4118442"/>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715E2EA8-3EC1-AFA6-AC3A-1F5D01C1902E}"/>
                  </a:ext>
                </a:extLst>
              </p:cNvPr>
              <p:cNvSpPr/>
              <p:nvPr/>
            </p:nvSpPr>
            <p:spPr>
              <a:xfrm>
                <a:off x="2451196" y="3960064"/>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Oval 68">
            <a:extLst>
              <a:ext uri="{FF2B5EF4-FFF2-40B4-BE49-F238E27FC236}">
                <a16:creationId xmlns:a16="http://schemas.microsoft.com/office/drawing/2014/main" id="{18EDBFE5-F6A7-D377-B524-2A5E293A8580}"/>
              </a:ext>
            </a:extLst>
          </p:cNvPr>
          <p:cNvSpPr/>
          <p:nvPr/>
        </p:nvSpPr>
        <p:spPr>
          <a:xfrm>
            <a:off x="82718" y="6583140"/>
            <a:ext cx="233916" cy="233916"/>
          </a:xfrm>
          <a:prstGeom prst="ellipse">
            <a:avLst/>
          </a:prstGeom>
          <a:gradFill flip="none" rotWithShape="1">
            <a:gsLst>
              <a:gs pos="0">
                <a:srgbClr val="0072FF"/>
              </a:gs>
              <a:gs pos="99000">
                <a:srgbClr val="00C6FF"/>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solidFill>
                <a:schemeClr val="bg1"/>
              </a:solidFill>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F24298E1-B4F3-31E6-9C4D-5AE100CD89B6}"/>
              </a:ext>
            </a:extLst>
          </p:cNvPr>
          <p:cNvSpPr>
            <a:spLocks noGrp="1"/>
          </p:cNvSpPr>
          <p:nvPr>
            <p:ph type="sldNum" sz="quarter" idx="12"/>
          </p:nvPr>
        </p:nvSpPr>
        <p:spPr>
          <a:xfrm>
            <a:off x="58527" y="6566400"/>
            <a:ext cx="291600" cy="291600"/>
          </a:xfrm>
        </p:spPr>
        <p:txBody>
          <a:bodyPr/>
          <a:lstStyle>
            <a:lvl1pPr algn="ctr">
              <a:defRPr lang="en-VN" sz="700" kern="1200" smtClean="0">
                <a:solidFill>
                  <a:schemeClr val="bg1"/>
                </a:solidFill>
                <a:latin typeface="Arial" panose="020B0604020202020204" pitchFamily="34" charset="0"/>
                <a:ea typeface="+mn-ea"/>
                <a:cs typeface="Arial" panose="020B0604020202020204" pitchFamily="34" charset="0"/>
              </a:defRPr>
            </a:lvl1pPr>
          </a:lstStyle>
          <a:p>
            <a:fld id="{D8B0B3AC-44A8-D142-AAF6-9A453466E1A4}" type="slidenum">
              <a:rPr lang="en-VN" smtClean="0"/>
              <a:t>‹#›</a:t>
            </a:fld>
            <a:endParaRPr lang="en-VN"/>
          </a:p>
        </p:txBody>
      </p:sp>
      <p:sp>
        <p:nvSpPr>
          <p:cNvPr id="70" name="TextBox 69">
            <a:extLst>
              <a:ext uri="{FF2B5EF4-FFF2-40B4-BE49-F238E27FC236}">
                <a16:creationId xmlns:a16="http://schemas.microsoft.com/office/drawing/2014/main" id="{03E32705-3D72-A324-09E4-62DB4F73E8B8}"/>
              </a:ext>
            </a:extLst>
          </p:cNvPr>
          <p:cNvSpPr txBox="1"/>
          <p:nvPr/>
        </p:nvSpPr>
        <p:spPr>
          <a:xfrm>
            <a:off x="4702630" y="640081"/>
            <a:ext cx="3028822" cy="646331"/>
          </a:xfrm>
          <a:prstGeom prst="rect">
            <a:avLst/>
          </a:prstGeom>
          <a:gradFill>
            <a:gsLst>
              <a:gs pos="0">
                <a:srgbClr val="0072FF"/>
              </a:gs>
              <a:gs pos="100000">
                <a:srgbClr val="00C6FF"/>
              </a:gs>
            </a:gsLst>
            <a:path path="shape">
              <a:fillToRect l="50000" t="50000" r="50000" b="50000"/>
            </a:path>
          </a:gradFill>
        </p:spPr>
        <p:txBody>
          <a:bodyPr wrap="square" rtlCol="0" anchor="ctr">
            <a:spAutoFit/>
          </a:bodyPr>
          <a:lstStyle/>
          <a:p>
            <a:pPr algn="ctr"/>
            <a:endParaRPr lang="en-VN" sz="3600" b="1" dirty="0">
              <a:solidFill>
                <a:schemeClr val="bg1"/>
              </a:solidFill>
              <a:latin typeface="Times New Roman" panose="02020603050405020304" pitchFamily="18" charset="0"/>
              <a:cs typeface="Times New Roman" panose="02020603050405020304" pitchFamily="18" charset="0"/>
            </a:endParaRPr>
          </a:p>
        </p:txBody>
      </p:sp>
      <p:sp>
        <p:nvSpPr>
          <p:cNvPr id="73" name="Text Placeholder 72">
            <a:extLst>
              <a:ext uri="{FF2B5EF4-FFF2-40B4-BE49-F238E27FC236}">
                <a16:creationId xmlns:a16="http://schemas.microsoft.com/office/drawing/2014/main" id="{76C3F59F-1B16-EF53-7B37-4235433DF423}"/>
              </a:ext>
            </a:extLst>
          </p:cNvPr>
          <p:cNvSpPr>
            <a:spLocks noGrp="1"/>
          </p:cNvSpPr>
          <p:nvPr>
            <p:ph type="body" sz="quarter" idx="13" hasCustomPrompt="1"/>
          </p:nvPr>
        </p:nvSpPr>
        <p:spPr>
          <a:xfrm>
            <a:off x="2033899" y="1559014"/>
            <a:ext cx="8124204" cy="4153664"/>
          </a:xfrm>
        </p:spPr>
        <p:txBody>
          <a:bodyPr anchor="ctr">
            <a:normAutofit/>
          </a:bodyPr>
          <a:lstStyle>
            <a:lvl1pPr marL="514350" indent="-514350" algn="just">
              <a:lnSpc>
                <a:spcPct val="130000"/>
              </a:lnSpc>
              <a:spcBef>
                <a:spcPts val="300"/>
              </a:spcBef>
              <a:spcAft>
                <a:spcPts val="300"/>
              </a:spcAft>
              <a:buFont typeface="+mj-lt"/>
              <a:buAutoNum type="arabicPeriod"/>
              <a:defRPr sz="2800">
                <a:latin typeface="Arial" panose="020B0604020202020204" pitchFamily="34" charset="0"/>
                <a:cs typeface="Arial" panose="020B0604020202020204" pitchFamily="34" charset="0"/>
              </a:defRPr>
            </a:lvl1pPr>
            <a:lvl2pPr marL="914400" indent="-457200" algn="ctr">
              <a:buFont typeface="+mj-lt"/>
              <a:buAutoNum type="arabicPeriod"/>
              <a:defRPr>
                <a:latin typeface="Arial" panose="020B0604020202020204" pitchFamily="34" charset="0"/>
                <a:cs typeface="Arial" panose="020B0604020202020204" pitchFamily="34" charset="0"/>
              </a:defRPr>
            </a:lvl2pPr>
            <a:lvl3pPr marL="1371600" indent="-457200" algn="ctr">
              <a:buFont typeface="+mj-lt"/>
              <a:buAutoNum type="arabicPeriod"/>
              <a:defRPr>
                <a:latin typeface="Arial" panose="020B0604020202020204" pitchFamily="34" charset="0"/>
                <a:cs typeface="Arial" panose="020B0604020202020204" pitchFamily="34" charset="0"/>
              </a:defRPr>
            </a:lvl3pPr>
            <a:lvl4pPr marL="1714500" indent="-342900" algn="ctr">
              <a:buFont typeface="+mj-lt"/>
              <a:buAutoNum type="arabicPeriod"/>
              <a:defRPr>
                <a:latin typeface="Arial" panose="020B0604020202020204" pitchFamily="34" charset="0"/>
                <a:cs typeface="Arial" panose="020B0604020202020204" pitchFamily="34" charset="0"/>
              </a:defRPr>
            </a:lvl4pPr>
            <a:lvl5pPr marL="2171700" indent="-342900" algn="ctr">
              <a:buFont typeface="+mj-lt"/>
              <a:buAutoNum type="arabicPeriod"/>
              <a:defRPr>
                <a:latin typeface="Arial" panose="020B0604020202020204" pitchFamily="34" charset="0"/>
                <a:cs typeface="Arial" panose="020B0604020202020204" pitchFamily="34" charset="0"/>
              </a:defRPr>
            </a:lvl5pPr>
          </a:lstStyle>
          <a:p>
            <a:pPr lvl="0"/>
            <a:r>
              <a:rPr lang="en-US" dirty="0" err="1"/>
              <a:t>Mục</a:t>
            </a:r>
            <a:r>
              <a:rPr lang="en-US" dirty="0"/>
              <a:t> 1</a:t>
            </a:r>
          </a:p>
          <a:p>
            <a:pPr lvl="0"/>
            <a:r>
              <a:rPr lang="en-US" dirty="0" err="1"/>
              <a:t>Mục</a:t>
            </a:r>
            <a:r>
              <a:rPr lang="en-US" dirty="0"/>
              <a:t> 2</a:t>
            </a:r>
          </a:p>
          <a:p>
            <a:pPr lvl="0"/>
            <a:r>
              <a:rPr lang="en-US" dirty="0" err="1"/>
              <a:t>Mục</a:t>
            </a:r>
            <a:r>
              <a:rPr lang="en-US" dirty="0"/>
              <a:t> 3</a:t>
            </a:r>
          </a:p>
          <a:p>
            <a:pPr lvl="0"/>
            <a:r>
              <a:rPr lang="en-US" dirty="0" err="1"/>
              <a:t>Mục</a:t>
            </a:r>
            <a:r>
              <a:rPr lang="en-US" dirty="0"/>
              <a:t> 4</a:t>
            </a:r>
          </a:p>
          <a:p>
            <a:pPr lvl="0"/>
            <a:r>
              <a:rPr lang="en-US" dirty="0" err="1"/>
              <a:t>Mục</a:t>
            </a:r>
            <a:r>
              <a:rPr lang="en-US" dirty="0"/>
              <a:t> 5</a:t>
            </a:r>
          </a:p>
        </p:txBody>
      </p:sp>
      <p:sp>
        <p:nvSpPr>
          <p:cNvPr id="75" name="Isosceles Triangle 12">
            <a:extLst>
              <a:ext uri="{FF2B5EF4-FFF2-40B4-BE49-F238E27FC236}">
                <a16:creationId xmlns:a16="http://schemas.microsoft.com/office/drawing/2014/main" id="{A388E1C1-619D-B3DE-405E-FEBD285E8A4D}"/>
              </a:ext>
            </a:extLst>
          </p:cNvPr>
          <p:cNvSpPr/>
          <p:nvPr/>
        </p:nvSpPr>
        <p:spPr>
          <a:xfrm rot="10800000">
            <a:off x="0" y="0"/>
            <a:ext cx="715617" cy="616911"/>
          </a:xfrm>
          <a:prstGeom prst="triangle">
            <a:avLst>
              <a:gd name="adj" fmla="val 100000"/>
            </a:avLst>
          </a:prstGeom>
          <a:solidFill>
            <a:srgbClr val="007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7C853EEA-59DB-F0D6-265D-88168C2394BB}"/>
              </a:ext>
            </a:extLst>
          </p:cNvPr>
          <p:cNvGrpSpPr/>
          <p:nvPr/>
        </p:nvGrpSpPr>
        <p:grpSpPr>
          <a:xfrm>
            <a:off x="58527" y="40944"/>
            <a:ext cx="2869771" cy="886519"/>
            <a:chOff x="44879" y="27296"/>
            <a:chExt cx="2869771" cy="886519"/>
          </a:xfrm>
          <a:solidFill>
            <a:srgbClr val="0072FF"/>
          </a:solidFill>
        </p:grpSpPr>
        <p:cxnSp>
          <p:nvCxnSpPr>
            <p:cNvPr id="77" name="Straight Connector 76">
              <a:extLst>
                <a:ext uri="{FF2B5EF4-FFF2-40B4-BE49-F238E27FC236}">
                  <a16:creationId xmlns:a16="http://schemas.microsoft.com/office/drawing/2014/main" id="{F437A5D6-1DC7-D389-82D2-23162AC05FBF}"/>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96068C2-8F0E-EB5D-CA9A-7015104FFBD1}"/>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8D9F136-81C9-C695-8C54-BACD26A69D63}"/>
                </a:ext>
              </a:extLst>
            </p:cNvPr>
            <p:cNvCxnSpPr>
              <a:cxnSpLocks/>
            </p:cNvCxnSpPr>
            <p:nvPr/>
          </p:nvCxnSpPr>
          <p:spPr>
            <a:xfrm flipV="1">
              <a:off x="52214" y="654128"/>
              <a:ext cx="0" cy="25968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1B4C13D-5A18-5AEA-36B7-4E32F182BE34}"/>
              </a:ext>
            </a:extLst>
          </p:cNvPr>
          <p:cNvSpPr>
            <a:spLocks noGrp="1"/>
          </p:cNvSpPr>
          <p:nvPr>
            <p:ph type="dt" sz="half" idx="14"/>
          </p:nvPr>
        </p:nvSpPr>
        <p:spPr>
          <a:xfrm>
            <a:off x="796022" y="6454635"/>
            <a:ext cx="2132276" cy="266840"/>
          </a:xfrm>
        </p:spPr>
        <p:txBody>
          <a:bodyPr/>
          <a:lstStyle>
            <a:lvl1pPr>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1F4CE650-71EC-4E7D-B0B9-23792EDD4B65}" type="datetime1">
              <a:rPr lang="en-US" smtClean="0"/>
              <a:t>12/7/2023</a:t>
            </a:fld>
            <a:endParaRPr lang="en-VN"/>
          </a:p>
        </p:txBody>
      </p:sp>
      <p:sp>
        <p:nvSpPr>
          <p:cNvPr id="68" name="Text Placeholder 67">
            <a:extLst>
              <a:ext uri="{FF2B5EF4-FFF2-40B4-BE49-F238E27FC236}">
                <a16:creationId xmlns:a16="http://schemas.microsoft.com/office/drawing/2014/main" id="{F56C1099-1EF4-24C1-B5E1-A484342C74DE}"/>
              </a:ext>
            </a:extLst>
          </p:cNvPr>
          <p:cNvSpPr>
            <a:spLocks noGrp="1"/>
          </p:cNvSpPr>
          <p:nvPr>
            <p:ph type="body" sz="quarter" idx="15" hasCustomPrompt="1"/>
          </p:nvPr>
        </p:nvSpPr>
        <p:spPr>
          <a:xfrm>
            <a:off x="4859729" y="734646"/>
            <a:ext cx="2714625" cy="457200"/>
          </a:xfrm>
        </p:spPr>
        <p:txBody>
          <a:bodyPr anchor="ctr">
            <a:noAutofit/>
          </a:bodyPr>
          <a:lstStyle>
            <a:lvl1pPr marL="0" indent="0" algn="ctr">
              <a:buNone/>
              <a:defRPr sz="3600" b="1">
                <a:solidFill>
                  <a:schemeClr val="bg1"/>
                </a:solidFill>
                <a:latin typeface="Times New Roman" panose="02020603050405020304" pitchFamily="18" charset="0"/>
                <a:cs typeface="Times New Roman" panose="02020603050405020304" pitchFamily="18" charset="0"/>
              </a:defRPr>
            </a:lvl1pPr>
          </a:lstStyle>
          <a:p>
            <a:pPr lvl="0"/>
            <a:r>
              <a:rPr lang="en-VN" dirty="0"/>
              <a:t>NỘI DUNG</a:t>
            </a:r>
          </a:p>
        </p:txBody>
      </p:sp>
      <p:sp>
        <p:nvSpPr>
          <p:cNvPr id="3" name="Freeform 2">
            <a:extLst>
              <a:ext uri="{FF2B5EF4-FFF2-40B4-BE49-F238E27FC236}">
                <a16:creationId xmlns:a16="http://schemas.microsoft.com/office/drawing/2014/main" id="{B50720F1-D33A-570A-ED4C-A35648E701D3}"/>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Tree>
    <p:extLst>
      <p:ext uri="{BB962C8B-B14F-4D97-AF65-F5344CB8AC3E}">
        <p14:creationId xmlns:p14="http://schemas.microsoft.com/office/powerpoint/2010/main" val="907819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êu đề chương">
    <p:spTree>
      <p:nvGrpSpPr>
        <p:cNvPr id="1" name=""/>
        <p:cNvGrpSpPr/>
        <p:nvPr/>
      </p:nvGrpSpPr>
      <p:grpSpPr>
        <a:xfrm>
          <a:off x="0" y="0"/>
          <a:ext cx="0" cy="0"/>
          <a:chOff x="0" y="0"/>
          <a:chExt cx="0" cy="0"/>
        </a:xfrm>
      </p:grpSpPr>
      <p:pic>
        <p:nvPicPr>
          <p:cNvPr id="6" name="Picture 5" descr="Background pattern&#10;&#10;Description automatically generated">
            <a:extLst>
              <a:ext uri="{FF2B5EF4-FFF2-40B4-BE49-F238E27FC236}">
                <a16:creationId xmlns:a16="http://schemas.microsoft.com/office/drawing/2014/main" id="{76021CEA-9826-5DD2-8F9F-FCB0E58DFFA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 y="-1"/>
            <a:ext cx="12192001" cy="6854889"/>
          </a:xfrm>
          <a:prstGeom prst="rect">
            <a:avLst/>
          </a:prstGeom>
        </p:spPr>
      </p:pic>
      <p:sp>
        <p:nvSpPr>
          <p:cNvPr id="7" name="Rectangle 6">
            <a:extLst>
              <a:ext uri="{FF2B5EF4-FFF2-40B4-BE49-F238E27FC236}">
                <a16:creationId xmlns:a16="http://schemas.microsoft.com/office/drawing/2014/main" id="{70A8EA08-4ACD-C298-69F2-2D88060DD062}"/>
              </a:ext>
            </a:extLst>
          </p:cNvPr>
          <p:cNvSpPr/>
          <p:nvPr/>
        </p:nvSpPr>
        <p:spPr>
          <a:xfrm>
            <a:off x="-1" y="-3113"/>
            <a:ext cx="12192000" cy="6858000"/>
          </a:xfrm>
          <a:prstGeom prst="rect">
            <a:avLst/>
          </a:prstGeom>
          <a:gradFill flip="none" rotWithShape="1">
            <a:gsLst>
              <a:gs pos="0">
                <a:srgbClr val="0A4671">
                  <a:alpha val="75000"/>
                </a:srgbClr>
              </a:gs>
              <a:gs pos="100000">
                <a:srgbClr val="0A467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8" name="Isosceles Triangle 12">
            <a:extLst>
              <a:ext uri="{FF2B5EF4-FFF2-40B4-BE49-F238E27FC236}">
                <a16:creationId xmlns:a16="http://schemas.microsoft.com/office/drawing/2014/main" id="{A49F0DD3-DC56-8398-42AE-9819F17BDE3D}"/>
              </a:ext>
            </a:extLst>
          </p:cNvPr>
          <p:cNvSpPr/>
          <p:nvPr/>
        </p:nvSpPr>
        <p:spPr>
          <a:xfrm rot="10800000">
            <a:off x="0" y="0"/>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8033CAF6-1926-D8C9-805D-C62294874052}"/>
              </a:ext>
            </a:extLst>
          </p:cNvPr>
          <p:cNvGrpSpPr/>
          <p:nvPr/>
        </p:nvGrpSpPr>
        <p:grpSpPr>
          <a:xfrm>
            <a:off x="58527" y="40944"/>
            <a:ext cx="2869771" cy="1563379"/>
            <a:chOff x="44879" y="27296"/>
            <a:chExt cx="2869771" cy="1563379"/>
          </a:xfrm>
          <a:solidFill>
            <a:srgbClr val="0072FF"/>
          </a:solidFill>
        </p:grpSpPr>
        <p:cxnSp>
          <p:nvCxnSpPr>
            <p:cNvPr id="20" name="Straight Connector 19">
              <a:extLst>
                <a:ext uri="{FF2B5EF4-FFF2-40B4-BE49-F238E27FC236}">
                  <a16:creationId xmlns:a16="http://schemas.microsoft.com/office/drawing/2014/main" id="{70625E9E-73EA-1C70-6330-DACC8A9A20A2}"/>
                </a:ext>
              </a:extLst>
            </p:cNvPr>
            <p:cNvCxnSpPr>
              <a:cxnSpLocks/>
            </p:cNvCxnSpPr>
            <p:nvPr/>
          </p:nvCxnSpPr>
          <p:spPr>
            <a:xfrm flipH="1">
              <a:off x="766351" y="34631"/>
              <a:ext cx="2148299" cy="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25C7FE-6858-40F1-0A49-2AD56C0D4925}"/>
                </a:ext>
              </a:extLst>
            </p:cNvPr>
            <p:cNvCxnSpPr>
              <a:cxnSpLocks/>
            </p:cNvCxnSpPr>
            <p:nvPr/>
          </p:nvCxnSpPr>
          <p:spPr>
            <a:xfrm flipH="1">
              <a:off x="44879" y="27296"/>
              <a:ext cx="737495" cy="64421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8FBED07-28E7-32D7-F629-E50519173585}"/>
                </a:ext>
              </a:extLst>
            </p:cNvPr>
            <p:cNvCxnSpPr>
              <a:cxnSpLocks/>
            </p:cNvCxnSpPr>
            <p:nvPr/>
          </p:nvCxnSpPr>
          <p:spPr>
            <a:xfrm flipV="1">
              <a:off x="52214" y="654128"/>
              <a:ext cx="0" cy="936547"/>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grpSp>
      <p:sp>
        <p:nvSpPr>
          <p:cNvPr id="23" name="Isosceles Triangle 12">
            <a:extLst>
              <a:ext uri="{FF2B5EF4-FFF2-40B4-BE49-F238E27FC236}">
                <a16:creationId xmlns:a16="http://schemas.microsoft.com/office/drawing/2014/main" id="{5DB9FA21-5387-C238-85F9-516A2379F6C0}"/>
              </a:ext>
            </a:extLst>
          </p:cNvPr>
          <p:cNvSpPr/>
          <p:nvPr/>
        </p:nvSpPr>
        <p:spPr>
          <a:xfrm rot="10800000" flipH="1" flipV="1">
            <a:off x="11476383" y="6241089"/>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DFCC0B98-57DA-D911-8CE1-C15A09E2C7EC}"/>
              </a:ext>
            </a:extLst>
          </p:cNvPr>
          <p:cNvGrpSpPr/>
          <p:nvPr/>
        </p:nvGrpSpPr>
        <p:grpSpPr>
          <a:xfrm flipH="1" flipV="1">
            <a:off x="9263702" y="5253677"/>
            <a:ext cx="2869771" cy="1563379"/>
            <a:chOff x="44879" y="27296"/>
            <a:chExt cx="2869771" cy="1563379"/>
          </a:xfrm>
          <a:solidFill>
            <a:srgbClr val="0072FF"/>
          </a:solidFill>
        </p:grpSpPr>
        <p:cxnSp>
          <p:nvCxnSpPr>
            <p:cNvPr id="25" name="Straight Connector 24">
              <a:extLst>
                <a:ext uri="{FF2B5EF4-FFF2-40B4-BE49-F238E27FC236}">
                  <a16:creationId xmlns:a16="http://schemas.microsoft.com/office/drawing/2014/main" id="{8B160133-C90F-5924-8C1C-D5FAECA895FD}"/>
                </a:ext>
              </a:extLst>
            </p:cNvPr>
            <p:cNvCxnSpPr>
              <a:cxnSpLocks/>
            </p:cNvCxnSpPr>
            <p:nvPr/>
          </p:nvCxnSpPr>
          <p:spPr>
            <a:xfrm flipH="1">
              <a:off x="766351" y="34631"/>
              <a:ext cx="2148299" cy="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5892685-43A4-5ED1-12EC-FAE1547CC149}"/>
                </a:ext>
              </a:extLst>
            </p:cNvPr>
            <p:cNvCxnSpPr>
              <a:cxnSpLocks/>
            </p:cNvCxnSpPr>
            <p:nvPr/>
          </p:nvCxnSpPr>
          <p:spPr>
            <a:xfrm flipH="1">
              <a:off x="44879" y="27296"/>
              <a:ext cx="737495" cy="64421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92B5B59-89DB-8D47-B8D4-6475631C5C47}"/>
                </a:ext>
              </a:extLst>
            </p:cNvPr>
            <p:cNvCxnSpPr>
              <a:cxnSpLocks/>
            </p:cNvCxnSpPr>
            <p:nvPr/>
          </p:nvCxnSpPr>
          <p:spPr>
            <a:xfrm flipV="1">
              <a:off x="52214" y="654128"/>
              <a:ext cx="0" cy="936547"/>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grpSp>
      <p:sp>
        <p:nvSpPr>
          <p:cNvPr id="31" name="Freeform 30">
            <a:extLst>
              <a:ext uri="{FF2B5EF4-FFF2-40B4-BE49-F238E27FC236}">
                <a16:creationId xmlns:a16="http://schemas.microsoft.com/office/drawing/2014/main" id="{F5D728B6-8658-2A5A-4406-097B8D68238B}"/>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chemeClr val="bg1"/>
          </a:solidFill>
          <a:ln w="2090" cap="flat">
            <a:noFill/>
            <a:prstDash val="solid"/>
            <a:miter/>
          </a:ln>
        </p:spPr>
        <p:txBody>
          <a:bodyPr rtlCol="0" anchor="ctr"/>
          <a:lstStyle/>
          <a:p>
            <a:endParaRPr lang="en-VN"/>
          </a:p>
        </p:txBody>
      </p:sp>
      <p:sp>
        <p:nvSpPr>
          <p:cNvPr id="33" name="Text Placeholder 32">
            <a:extLst>
              <a:ext uri="{FF2B5EF4-FFF2-40B4-BE49-F238E27FC236}">
                <a16:creationId xmlns:a16="http://schemas.microsoft.com/office/drawing/2014/main" id="{16FB8E2A-4378-29FE-41E3-42BAD72ADA63}"/>
              </a:ext>
            </a:extLst>
          </p:cNvPr>
          <p:cNvSpPr>
            <a:spLocks noGrp="1"/>
          </p:cNvSpPr>
          <p:nvPr>
            <p:ph type="body" sz="quarter" idx="13" hasCustomPrompt="1"/>
          </p:nvPr>
        </p:nvSpPr>
        <p:spPr>
          <a:xfrm>
            <a:off x="1470929" y="2095027"/>
            <a:ext cx="9941071" cy="884656"/>
          </a:xfrm>
        </p:spPr>
        <p:txBody>
          <a:bodyPr anchor="ctr">
            <a:normAutofit/>
          </a:bodyPr>
          <a:lstStyle>
            <a:lvl1pPr marL="0" indent="0" algn="l" defTabSz="914400" rtl="0" eaLnBrk="1" latinLnBrk="0" hangingPunct="1">
              <a:buNone/>
              <a:defRPr lang="en-VN" sz="44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lvl="0"/>
            <a:r>
              <a:rPr lang="en-VN" dirty="0"/>
              <a:t>TÊN MỤC</a:t>
            </a:r>
          </a:p>
        </p:txBody>
      </p:sp>
      <p:sp>
        <p:nvSpPr>
          <p:cNvPr id="35" name="Text Placeholder 34">
            <a:extLst>
              <a:ext uri="{FF2B5EF4-FFF2-40B4-BE49-F238E27FC236}">
                <a16:creationId xmlns:a16="http://schemas.microsoft.com/office/drawing/2014/main" id="{5224296A-39BF-05BD-6DFB-8046C021F7C6}"/>
              </a:ext>
            </a:extLst>
          </p:cNvPr>
          <p:cNvSpPr>
            <a:spLocks noGrp="1"/>
          </p:cNvSpPr>
          <p:nvPr>
            <p:ph type="body" sz="quarter" idx="14" hasCustomPrompt="1"/>
          </p:nvPr>
        </p:nvSpPr>
        <p:spPr>
          <a:xfrm>
            <a:off x="1470930" y="3169159"/>
            <a:ext cx="9941070" cy="695175"/>
          </a:xfrm>
        </p:spPr>
        <p:txBody>
          <a:bodyPr anchor="ctr">
            <a:normAutofit/>
          </a:bodyPr>
          <a:lstStyle>
            <a:lvl1pPr marL="0" indent="0" algn="l" defTabSz="914400" rtl="0" eaLnBrk="1" latinLnBrk="0" hangingPunct="1">
              <a:buNone/>
              <a:defRPr lang="en-VN" sz="2800" b="1" kern="1200" spc="100" dirty="0">
                <a:solidFill>
                  <a:schemeClr val="bg1"/>
                </a:solidFill>
                <a:latin typeface="Times New Roman" panose="02020603050405020304" pitchFamily="18" charset="0"/>
                <a:ea typeface="+mn-ea"/>
                <a:cs typeface="Times New Roman" panose="02020603050405020304" pitchFamily="18" charset="0"/>
              </a:defRPr>
            </a:lvl1pPr>
          </a:lstStyle>
          <a:p>
            <a:pPr lvl="0"/>
            <a:r>
              <a:rPr lang="en-VN" dirty="0"/>
              <a:t>x.x. TÊN MỤC CON (NẾU CÓ)</a:t>
            </a:r>
          </a:p>
        </p:txBody>
      </p:sp>
      <p:sp>
        <p:nvSpPr>
          <p:cNvPr id="37" name="Text Placeholder 36">
            <a:extLst>
              <a:ext uri="{FF2B5EF4-FFF2-40B4-BE49-F238E27FC236}">
                <a16:creationId xmlns:a16="http://schemas.microsoft.com/office/drawing/2014/main" id="{BE1131F0-02AD-0F75-0384-22C665D9450D}"/>
              </a:ext>
            </a:extLst>
          </p:cNvPr>
          <p:cNvSpPr>
            <a:spLocks noGrp="1"/>
          </p:cNvSpPr>
          <p:nvPr>
            <p:ph type="body" sz="quarter" idx="15" hasCustomPrompt="1"/>
          </p:nvPr>
        </p:nvSpPr>
        <p:spPr>
          <a:xfrm>
            <a:off x="1470930" y="4137397"/>
            <a:ext cx="7147030" cy="916698"/>
          </a:xfrm>
        </p:spPr>
        <p:txBody>
          <a:bodyPr anchor="t">
            <a:normAutofit/>
          </a:bodyPr>
          <a:lstStyle>
            <a:lvl1pPr marL="0" indent="0" algn="l" defTabSz="914400" rtl="0" eaLnBrk="1" latinLnBrk="0" hangingPunct="1">
              <a:lnSpc>
                <a:spcPct val="150000"/>
              </a:lnSpc>
              <a:buNone/>
              <a:defRPr lang="en-US" sz="1000" kern="1200" spc="100" dirty="0" smtClean="0">
                <a:solidFill>
                  <a:schemeClr val="bg1">
                    <a:lumMod val="95000"/>
                  </a:schemeClr>
                </a:solidFill>
                <a:latin typeface="Times New Roman" panose="02020603050405020304" pitchFamily="18" charset="0"/>
                <a:ea typeface="+mn-ea"/>
                <a:cs typeface="Times New Roman" panose="02020603050405020304" pitchFamily="18" charset="0"/>
              </a:defRPr>
            </a:lvl1pPr>
          </a:lstStyle>
          <a:p>
            <a:pPr lvl="0"/>
            <a:r>
              <a:rPr lang="en-VN" dirty="0"/>
              <a:t>(Tóm tắt mục nếu có) </a:t>
            </a:r>
            <a:r>
              <a:rPr lang="en-US" dirty="0"/>
              <a:t>Lorem ipsum dolor sit amet, consectetuer adipiscing elit. Maecenas porttitor congue massa. Fusce posuere, magna sed pulvinar ultricies, purus lectus malesuada libero, sit amet commodo magna eros quis </a:t>
            </a:r>
            <a:r>
              <a:rPr lang="en-US" dirty="0" err="1"/>
              <a:t>urna</a:t>
            </a:r>
            <a:r>
              <a:rPr lang="en-US" dirty="0"/>
              <a:t>.</a:t>
            </a:r>
          </a:p>
        </p:txBody>
      </p:sp>
      <p:sp>
        <p:nvSpPr>
          <p:cNvPr id="39" name="Text Placeholder 38">
            <a:extLst>
              <a:ext uri="{FF2B5EF4-FFF2-40B4-BE49-F238E27FC236}">
                <a16:creationId xmlns:a16="http://schemas.microsoft.com/office/drawing/2014/main" id="{9E2EB23E-8F15-CEEB-55D8-12309376C6F8}"/>
              </a:ext>
            </a:extLst>
          </p:cNvPr>
          <p:cNvSpPr>
            <a:spLocks noGrp="1"/>
          </p:cNvSpPr>
          <p:nvPr>
            <p:ph type="body" sz="quarter" idx="16" hasCustomPrompt="1"/>
          </p:nvPr>
        </p:nvSpPr>
        <p:spPr>
          <a:xfrm>
            <a:off x="8896576" y="5231902"/>
            <a:ext cx="2521280" cy="1577819"/>
          </a:xfrm>
        </p:spPr>
        <p:txBody>
          <a:bodyPr>
            <a:normAutofit/>
          </a:bodyPr>
          <a:lstStyle>
            <a:lvl1pPr marL="0" indent="0" algn="r" defTabSz="914400" rtl="0" eaLnBrk="1" latinLnBrk="0" hangingPunct="1">
              <a:buNone/>
              <a:defRPr lang="en-VN" sz="120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lvl="0"/>
            <a:r>
              <a:rPr lang="en-VN" dirty="0"/>
              <a:t>0x.</a:t>
            </a:r>
          </a:p>
        </p:txBody>
      </p:sp>
      <p:cxnSp>
        <p:nvCxnSpPr>
          <p:cNvPr id="41" name="Straight Connector 40">
            <a:extLst>
              <a:ext uri="{FF2B5EF4-FFF2-40B4-BE49-F238E27FC236}">
                <a16:creationId xmlns:a16="http://schemas.microsoft.com/office/drawing/2014/main" id="{88382EF5-131E-F7DD-C939-044C31C113C7}"/>
              </a:ext>
            </a:extLst>
          </p:cNvPr>
          <p:cNvCxnSpPr/>
          <p:nvPr/>
        </p:nvCxnSpPr>
        <p:spPr>
          <a:xfrm>
            <a:off x="1574156" y="2979683"/>
            <a:ext cx="3565003" cy="0"/>
          </a:xfrm>
          <a:prstGeom prst="line">
            <a:avLst/>
          </a:prstGeom>
          <a:ln w="25400" cap="rnd">
            <a:solidFill>
              <a:srgbClr val="00F7FF"/>
            </a:solidFill>
            <a:round/>
          </a:ln>
        </p:spPr>
        <p:style>
          <a:lnRef idx="1">
            <a:schemeClr val="accent1"/>
          </a:lnRef>
          <a:fillRef idx="0">
            <a:schemeClr val="accent1"/>
          </a:fillRef>
          <a:effectRef idx="0">
            <a:schemeClr val="accent1"/>
          </a:effectRef>
          <a:fontRef idx="minor">
            <a:schemeClr val="tx1"/>
          </a:fontRef>
        </p:style>
      </p:cxnSp>
      <p:sp>
        <p:nvSpPr>
          <p:cNvPr id="2" name="Date Placeholder 1">
            <a:extLst>
              <a:ext uri="{FF2B5EF4-FFF2-40B4-BE49-F238E27FC236}">
                <a16:creationId xmlns:a16="http://schemas.microsoft.com/office/drawing/2014/main" id="{91C15ADC-6970-920B-F52B-57201C4697FC}"/>
              </a:ext>
            </a:extLst>
          </p:cNvPr>
          <p:cNvSpPr>
            <a:spLocks noGrp="1"/>
          </p:cNvSpPr>
          <p:nvPr>
            <p:ph type="dt" sz="half" idx="17"/>
          </p:nvPr>
        </p:nvSpPr>
        <p:spPr>
          <a:xfrm>
            <a:off x="6060300" y="6481647"/>
            <a:ext cx="2090098" cy="239828"/>
          </a:xfrm>
        </p:spPr>
        <p:txBody>
          <a:bodyPr/>
          <a:lstStyle>
            <a:lvl1pPr marL="0" algn="ctr" defTabSz="914400" rtl="0" eaLnBrk="1" latinLnBrk="0" hangingPunct="1">
              <a:defRPr lang="en-US"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fld id="{FA6A116D-1977-449A-8B8C-CD8D36324D47}" type="datetime1">
              <a:rPr lang="en-US" smtClean="0"/>
              <a:t>12/7/2023</a:t>
            </a:fld>
            <a:endParaRPr lang="en-US" dirty="0"/>
          </a:p>
        </p:txBody>
      </p:sp>
      <p:sp>
        <p:nvSpPr>
          <p:cNvPr id="3" name="Footer Placeholder 2">
            <a:extLst>
              <a:ext uri="{FF2B5EF4-FFF2-40B4-BE49-F238E27FC236}">
                <a16:creationId xmlns:a16="http://schemas.microsoft.com/office/drawing/2014/main" id="{DDBDDEB0-1D95-2535-D22B-34266EA304CC}"/>
              </a:ext>
            </a:extLst>
          </p:cNvPr>
          <p:cNvSpPr>
            <a:spLocks noGrp="1"/>
          </p:cNvSpPr>
          <p:nvPr>
            <p:ph type="ftr" sz="quarter" idx="18"/>
          </p:nvPr>
        </p:nvSpPr>
        <p:spPr>
          <a:xfrm>
            <a:off x="838200" y="6481647"/>
            <a:ext cx="4475922" cy="239828"/>
          </a:xfrm>
        </p:spPr>
        <p:txBody>
          <a:bodyPr/>
          <a:lstStyle>
            <a:lvl1pPr marL="0" algn="ctr" defTabSz="914400" rtl="0" eaLnBrk="1" latinLnBrk="0" hangingPunct="1">
              <a:defRPr lang="vi-VN"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vi-VN" dirty="0"/>
          </a:p>
        </p:txBody>
      </p:sp>
      <p:grpSp>
        <p:nvGrpSpPr>
          <p:cNvPr id="4" name="Group 3">
            <a:extLst>
              <a:ext uri="{FF2B5EF4-FFF2-40B4-BE49-F238E27FC236}">
                <a16:creationId xmlns:a16="http://schemas.microsoft.com/office/drawing/2014/main" id="{B1AA7010-A78E-2DCB-8D89-28F704E05138}"/>
              </a:ext>
            </a:extLst>
          </p:cNvPr>
          <p:cNvGrpSpPr/>
          <p:nvPr/>
        </p:nvGrpSpPr>
        <p:grpSpPr>
          <a:xfrm>
            <a:off x="16026" y="4629289"/>
            <a:ext cx="434350" cy="2228711"/>
            <a:chOff x="16026" y="4629289"/>
            <a:chExt cx="434350" cy="2228711"/>
          </a:xfrm>
          <a:gradFill flip="none" rotWithShape="1">
            <a:gsLst>
              <a:gs pos="0">
                <a:srgbClr val="00F7FF"/>
              </a:gs>
              <a:gs pos="100000">
                <a:srgbClr val="00F7FF">
                  <a:alpha val="0"/>
                </a:srgbClr>
              </a:gs>
            </a:gsLst>
            <a:lin ang="16200000" scaled="1"/>
            <a:tileRect/>
          </a:gradFill>
        </p:grpSpPr>
        <p:sp>
          <p:nvSpPr>
            <p:cNvPr id="14" name="Rectangle 13">
              <a:extLst>
                <a:ext uri="{FF2B5EF4-FFF2-40B4-BE49-F238E27FC236}">
                  <a16:creationId xmlns:a16="http://schemas.microsoft.com/office/drawing/2014/main" id="{B96A6D30-76D9-ADFA-439D-D8ACD753FA68}"/>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2A54932-7153-1124-6FAB-6B0BCE7F15CF}"/>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F11FFE3-7A74-DE46-A817-485EEBD35CE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7" name="Rectangle 16">
              <a:extLst>
                <a:ext uri="{FF2B5EF4-FFF2-40B4-BE49-F238E27FC236}">
                  <a16:creationId xmlns:a16="http://schemas.microsoft.com/office/drawing/2014/main" id="{37189745-CA80-BAF4-D0A4-5251C5A38265}"/>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64A45EE-E6B0-E916-950B-83B5D9C719DA}"/>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C05BCF47-41EA-DC9C-B39C-19996485644F}"/>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29" name="Oval 28">
            <a:extLst>
              <a:ext uri="{FF2B5EF4-FFF2-40B4-BE49-F238E27FC236}">
                <a16:creationId xmlns:a16="http://schemas.microsoft.com/office/drawing/2014/main" id="{D48BE0DC-C12B-7B32-5521-E1BCC5CB89B7}"/>
              </a:ext>
            </a:extLst>
          </p:cNvPr>
          <p:cNvSpPr/>
          <p:nvPr/>
        </p:nvSpPr>
        <p:spPr>
          <a:xfrm>
            <a:off x="95208" y="6583150"/>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BB42E132-2B15-1D22-000B-D9DC548D1B2D}"/>
              </a:ext>
            </a:extLst>
          </p:cNvPr>
          <p:cNvSpPr>
            <a:spLocks noGrp="1"/>
          </p:cNvSpPr>
          <p:nvPr>
            <p:ph type="sldNum" sz="quarter" idx="12"/>
          </p:nvPr>
        </p:nvSpPr>
        <p:spPr>
          <a:xfrm>
            <a:off x="65862" y="6542216"/>
            <a:ext cx="292608" cy="315784"/>
          </a:xfrm>
        </p:spPr>
        <p:txBody>
          <a:bodyPr/>
          <a:lstStyle>
            <a:lvl1pPr marL="0" algn="ctr" defTabSz="914400" rtl="0" eaLnBrk="1" latinLnBrk="0" hangingPunct="1">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pic>
        <p:nvPicPr>
          <p:cNvPr id="8" name="Picture 7" descr="Background pattern&#10;&#10;Description automatically generated">
            <a:extLst>
              <a:ext uri="{FF2B5EF4-FFF2-40B4-BE49-F238E27FC236}">
                <a16:creationId xmlns:a16="http://schemas.microsoft.com/office/drawing/2014/main" id="{76DECC17-082F-A059-218A-FEB95C11789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1"/>
            <a:ext cx="12192001" cy="6854889"/>
          </a:xfrm>
          <a:prstGeom prst="rect">
            <a:avLst/>
          </a:prstGeom>
        </p:spPr>
      </p:pic>
      <p:sp>
        <p:nvSpPr>
          <p:cNvPr id="9" name="Rectangle 8">
            <a:extLst>
              <a:ext uri="{FF2B5EF4-FFF2-40B4-BE49-F238E27FC236}">
                <a16:creationId xmlns:a16="http://schemas.microsoft.com/office/drawing/2014/main" id="{C1DF4C41-A06B-2265-7D16-59BAAE120C1B}"/>
              </a:ext>
            </a:extLst>
          </p:cNvPr>
          <p:cNvSpPr/>
          <p:nvPr userDrawn="1"/>
        </p:nvSpPr>
        <p:spPr>
          <a:xfrm>
            <a:off x="0" y="0"/>
            <a:ext cx="12192000" cy="6858000"/>
          </a:xfrm>
          <a:prstGeom prst="rect">
            <a:avLst/>
          </a:prstGeom>
          <a:gradFill flip="none" rotWithShape="1">
            <a:gsLst>
              <a:gs pos="0">
                <a:srgbClr val="0A4671">
                  <a:alpha val="75000"/>
                </a:srgbClr>
              </a:gs>
              <a:gs pos="100000">
                <a:srgbClr val="0A467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0" name="Rectangle 9">
            <a:extLst>
              <a:ext uri="{FF2B5EF4-FFF2-40B4-BE49-F238E27FC236}">
                <a16:creationId xmlns:a16="http://schemas.microsoft.com/office/drawing/2014/main" id="{8554235A-4305-8BD2-B6A0-87A18ED77278}"/>
              </a:ext>
            </a:extLst>
          </p:cNvPr>
          <p:cNvSpPr/>
          <p:nvPr userDrawn="1"/>
        </p:nvSpPr>
        <p:spPr>
          <a:xfrm>
            <a:off x="16026" y="4629289"/>
            <a:ext cx="434350" cy="346950"/>
          </a:xfrm>
          <a:prstGeom prst="rect">
            <a:avLst/>
          </a:prstGeom>
          <a:solidFill>
            <a:srgbClr val="00F7FF"/>
          </a:solid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D2DF64C-2067-6C20-E5E2-5EB736DDE653}"/>
              </a:ext>
            </a:extLst>
          </p:cNvPr>
          <p:cNvSpPr/>
          <p:nvPr userDrawn="1"/>
        </p:nvSpPr>
        <p:spPr>
          <a:xfrm>
            <a:off x="16026" y="5005641"/>
            <a:ext cx="434350" cy="346950"/>
          </a:xfrm>
          <a:prstGeom prst="rect">
            <a:avLst/>
          </a:prstGeom>
          <a:solidFill>
            <a:srgbClr val="00F7FF"/>
          </a:solid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99A6903-4E47-BB5A-0CF4-BF49F33792A8}"/>
              </a:ext>
            </a:extLst>
          </p:cNvPr>
          <p:cNvSpPr/>
          <p:nvPr userDrawn="1"/>
        </p:nvSpPr>
        <p:spPr>
          <a:xfrm>
            <a:off x="16026" y="5381993"/>
            <a:ext cx="434350" cy="346950"/>
          </a:xfrm>
          <a:prstGeom prst="rect">
            <a:avLst/>
          </a:prstGeom>
          <a:solidFill>
            <a:srgbClr val="00F7FF"/>
          </a:solid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8061CFE-4DD8-DB81-21B3-805DB7F2362C}"/>
              </a:ext>
            </a:extLst>
          </p:cNvPr>
          <p:cNvSpPr/>
          <p:nvPr userDrawn="1"/>
        </p:nvSpPr>
        <p:spPr>
          <a:xfrm>
            <a:off x="16026" y="5758345"/>
            <a:ext cx="434350" cy="346950"/>
          </a:xfrm>
          <a:prstGeom prst="rect">
            <a:avLst/>
          </a:prstGeom>
          <a:no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A9F1131D-EAB4-1EF8-B7FA-FB6ADDF7EE7B}"/>
              </a:ext>
            </a:extLst>
          </p:cNvPr>
          <p:cNvSpPr/>
          <p:nvPr userDrawn="1"/>
        </p:nvSpPr>
        <p:spPr>
          <a:xfrm>
            <a:off x="16026" y="6134697"/>
            <a:ext cx="434350" cy="346950"/>
          </a:xfrm>
          <a:prstGeom prst="rect">
            <a:avLst/>
          </a:prstGeom>
          <a:no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AA9CD98E-5FD1-95C3-01FD-F6C43C73FB04}"/>
              </a:ext>
            </a:extLst>
          </p:cNvPr>
          <p:cNvSpPr/>
          <p:nvPr userDrawn="1"/>
        </p:nvSpPr>
        <p:spPr>
          <a:xfrm>
            <a:off x="16026" y="6511050"/>
            <a:ext cx="434350" cy="346950"/>
          </a:xfrm>
          <a:prstGeom prst="rect">
            <a:avLst/>
          </a:prstGeom>
          <a:no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Isosceles Triangle 12">
            <a:extLst>
              <a:ext uri="{FF2B5EF4-FFF2-40B4-BE49-F238E27FC236}">
                <a16:creationId xmlns:a16="http://schemas.microsoft.com/office/drawing/2014/main" id="{5BAAB8E8-9520-24D3-FBF5-A3FD320C2AC0}"/>
              </a:ext>
            </a:extLst>
          </p:cNvPr>
          <p:cNvSpPr/>
          <p:nvPr userDrawn="1"/>
        </p:nvSpPr>
        <p:spPr>
          <a:xfrm rot="10800000">
            <a:off x="0" y="0"/>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BC409FB3-FEEF-0E41-49DB-9B57DEE25FEE}"/>
              </a:ext>
            </a:extLst>
          </p:cNvPr>
          <p:cNvGrpSpPr/>
          <p:nvPr userDrawn="1"/>
        </p:nvGrpSpPr>
        <p:grpSpPr>
          <a:xfrm>
            <a:off x="58527" y="40944"/>
            <a:ext cx="2869771" cy="1563379"/>
            <a:chOff x="44879" y="27296"/>
            <a:chExt cx="2869771" cy="1563379"/>
          </a:xfrm>
          <a:solidFill>
            <a:srgbClr val="0072FF"/>
          </a:solidFill>
        </p:grpSpPr>
        <p:cxnSp>
          <p:nvCxnSpPr>
            <p:cNvPr id="40" name="Straight Connector 39">
              <a:extLst>
                <a:ext uri="{FF2B5EF4-FFF2-40B4-BE49-F238E27FC236}">
                  <a16:creationId xmlns:a16="http://schemas.microsoft.com/office/drawing/2014/main" id="{17A87C6E-096A-EE94-FE64-35E7F0DFB516}"/>
                </a:ext>
              </a:extLst>
            </p:cNvPr>
            <p:cNvCxnSpPr>
              <a:cxnSpLocks/>
            </p:cNvCxnSpPr>
            <p:nvPr/>
          </p:nvCxnSpPr>
          <p:spPr>
            <a:xfrm flipH="1">
              <a:off x="766351" y="34631"/>
              <a:ext cx="2148299" cy="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F2760BB-5C42-EF64-05BB-CA390D6EDC04}"/>
                </a:ext>
              </a:extLst>
            </p:cNvPr>
            <p:cNvCxnSpPr>
              <a:cxnSpLocks/>
            </p:cNvCxnSpPr>
            <p:nvPr/>
          </p:nvCxnSpPr>
          <p:spPr>
            <a:xfrm flipH="1">
              <a:off x="44879" y="27296"/>
              <a:ext cx="737495" cy="64421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83133FE-C821-5D3D-422E-23042C771299}"/>
                </a:ext>
              </a:extLst>
            </p:cNvPr>
            <p:cNvCxnSpPr>
              <a:cxnSpLocks/>
            </p:cNvCxnSpPr>
            <p:nvPr/>
          </p:nvCxnSpPr>
          <p:spPr>
            <a:xfrm flipV="1">
              <a:off x="52214" y="654128"/>
              <a:ext cx="0" cy="936547"/>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grpSp>
      <p:sp>
        <p:nvSpPr>
          <p:cNvPr id="44" name="Isosceles Triangle 12">
            <a:extLst>
              <a:ext uri="{FF2B5EF4-FFF2-40B4-BE49-F238E27FC236}">
                <a16:creationId xmlns:a16="http://schemas.microsoft.com/office/drawing/2014/main" id="{F3AA15D2-D72B-0DBF-0399-AF394ADDC2B6}"/>
              </a:ext>
            </a:extLst>
          </p:cNvPr>
          <p:cNvSpPr/>
          <p:nvPr userDrawn="1"/>
        </p:nvSpPr>
        <p:spPr>
          <a:xfrm rot="10800000" flipH="1" flipV="1">
            <a:off x="11476383" y="6241089"/>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1335BACE-B095-279E-DAFB-DE61B77CDA78}"/>
              </a:ext>
            </a:extLst>
          </p:cNvPr>
          <p:cNvGrpSpPr/>
          <p:nvPr userDrawn="1"/>
        </p:nvGrpSpPr>
        <p:grpSpPr>
          <a:xfrm flipH="1" flipV="1">
            <a:off x="9263702" y="5253677"/>
            <a:ext cx="2869771" cy="1563379"/>
            <a:chOff x="44879" y="27296"/>
            <a:chExt cx="2869771" cy="1563379"/>
          </a:xfrm>
          <a:solidFill>
            <a:srgbClr val="0072FF"/>
          </a:solidFill>
        </p:grpSpPr>
        <p:cxnSp>
          <p:nvCxnSpPr>
            <p:cNvPr id="46" name="Straight Connector 45">
              <a:extLst>
                <a:ext uri="{FF2B5EF4-FFF2-40B4-BE49-F238E27FC236}">
                  <a16:creationId xmlns:a16="http://schemas.microsoft.com/office/drawing/2014/main" id="{CF964050-E149-46D2-D96F-5DAC3D782C8C}"/>
                </a:ext>
              </a:extLst>
            </p:cNvPr>
            <p:cNvCxnSpPr>
              <a:cxnSpLocks/>
            </p:cNvCxnSpPr>
            <p:nvPr/>
          </p:nvCxnSpPr>
          <p:spPr>
            <a:xfrm flipH="1">
              <a:off x="766351" y="34631"/>
              <a:ext cx="2148299" cy="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5863583C-4E99-17E7-8E76-664F9B5CE7E1}"/>
                </a:ext>
              </a:extLst>
            </p:cNvPr>
            <p:cNvCxnSpPr>
              <a:cxnSpLocks/>
            </p:cNvCxnSpPr>
            <p:nvPr/>
          </p:nvCxnSpPr>
          <p:spPr>
            <a:xfrm flipH="1">
              <a:off x="44879" y="27296"/>
              <a:ext cx="737495" cy="64421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A102306-24DD-CF23-6C65-A96EC1AE19D1}"/>
                </a:ext>
              </a:extLst>
            </p:cNvPr>
            <p:cNvCxnSpPr>
              <a:cxnSpLocks/>
            </p:cNvCxnSpPr>
            <p:nvPr/>
          </p:nvCxnSpPr>
          <p:spPr>
            <a:xfrm flipV="1">
              <a:off x="52214" y="654128"/>
              <a:ext cx="0" cy="936547"/>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grpSp>
      <p:sp>
        <p:nvSpPr>
          <p:cNvPr id="49" name="Freeform 30">
            <a:extLst>
              <a:ext uri="{FF2B5EF4-FFF2-40B4-BE49-F238E27FC236}">
                <a16:creationId xmlns:a16="http://schemas.microsoft.com/office/drawing/2014/main" id="{4EE62244-28A1-2F69-B282-05114E5472CE}"/>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chemeClr val="bg1"/>
          </a:solidFill>
          <a:ln w="2090" cap="flat">
            <a:noFill/>
            <a:prstDash val="solid"/>
            <a:miter/>
          </a:ln>
        </p:spPr>
        <p:txBody>
          <a:bodyPr rtlCol="0" anchor="ctr"/>
          <a:lstStyle/>
          <a:p>
            <a:endParaRPr lang="en-VN"/>
          </a:p>
        </p:txBody>
      </p:sp>
      <p:sp>
        <p:nvSpPr>
          <p:cNvPr id="50" name="Slide Number Placeholder 4">
            <a:extLst>
              <a:ext uri="{FF2B5EF4-FFF2-40B4-BE49-F238E27FC236}">
                <a16:creationId xmlns:a16="http://schemas.microsoft.com/office/drawing/2014/main" id="{CD4F396D-2171-74D5-17EA-422CE131DBEA}"/>
              </a:ext>
            </a:extLst>
          </p:cNvPr>
          <p:cNvSpPr>
            <a:spLocks noGrp="1"/>
          </p:cNvSpPr>
          <p:nvPr>
            <p:ph type="sldNum" sz="quarter" idx="12"/>
          </p:nvPr>
        </p:nvSpPr>
        <p:spPr>
          <a:xfrm>
            <a:off x="11899392" y="6542216"/>
            <a:ext cx="292608" cy="315784"/>
          </a:xfrm>
        </p:spPr>
        <p:txBody>
          <a:bodyPr/>
          <a:lstStyle>
            <a:lvl1pPr marL="0" algn="ctr" defTabSz="914400" rtl="0" eaLnBrk="1" latinLnBrk="0" hangingPunct="1">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sp>
        <p:nvSpPr>
          <p:cNvPr id="51" name="Text Placeholder 32">
            <a:extLst>
              <a:ext uri="{FF2B5EF4-FFF2-40B4-BE49-F238E27FC236}">
                <a16:creationId xmlns:a16="http://schemas.microsoft.com/office/drawing/2014/main" id="{CD291153-F1BF-FE9E-9B39-0E81B479CCCC}"/>
              </a:ext>
            </a:extLst>
          </p:cNvPr>
          <p:cNvSpPr>
            <a:spLocks noGrp="1"/>
          </p:cNvSpPr>
          <p:nvPr>
            <p:ph type="body" sz="quarter" idx="13" hasCustomPrompt="1"/>
          </p:nvPr>
        </p:nvSpPr>
        <p:spPr>
          <a:xfrm>
            <a:off x="1470930" y="2095027"/>
            <a:ext cx="6264164" cy="884656"/>
          </a:xfrm>
        </p:spPr>
        <p:txBody>
          <a:bodyPr anchor="ctr">
            <a:normAutofit/>
          </a:bodyPr>
          <a:lstStyle>
            <a:lvl1pPr marL="0" indent="0" algn="l" defTabSz="914400" rtl="0" eaLnBrk="1" latinLnBrk="0" hangingPunct="1">
              <a:buNone/>
              <a:defRPr lang="en-VN" sz="44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lvl="0"/>
            <a:r>
              <a:rPr lang="en-VN" dirty="0"/>
              <a:t>TÊN MỤC</a:t>
            </a:r>
          </a:p>
        </p:txBody>
      </p:sp>
      <p:sp>
        <p:nvSpPr>
          <p:cNvPr id="52" name="Text Placeholder 34">
            <a:extLst>
              <a:ext uri="{FF2B5EF4-FFF2-40B4-BE49-F238E27FC236}">
                <a16:creationId xmlns:a16="http://schemas.microsoft.com/office/drawing/2014/main" id="{F1360C0B-AECB-CAF9-BAA3-3FCE868821E0}"/>
              </a:ext>
            </a:extLst>
          </p:cNvPr>
          <p:cNvSpPr>
            <a:spLocks noGrp="1"/>
          </p:cNvSpPr>
          <p:nvPr>
            <p:ph type="body" sz="quarter" idx="14" hasCustomPrompt="1"/>
          </p:nvPr>
        </p:nvSpPr>
        <p:spPr>
          <a:xfrm>
            <a:off x="1470930" y="3169159"/>
            <a:ext cx="8913813" cy="695175"/>
          </a:xfrm>
        </p:spPr>
        <p:txBody>
          <a:bodyPr anchor="ctr">
            <a:normAutofit/>
          </a:bodyPr>
          <a:lstStyle>
            <a:lvl1pPr marL="0" indent="0" algn="l" defTabSz="914400" rtl="0" eaLnBrk="1" latinLnBrk="0" hangingPunct="1">
              <a:buNone/>
              <a:defRPr lang="en-VN" sz="2800" b="1" kern="1200" spc="100" dirty="0">
                <a:solidFill>
                  <a:schemeClr val="bg1"/>
                </a:solidFill>
                <a:latin typeface="Times New Roman" panose="02020603050405020304" pitchFamily="18" charset="0"/>
                <a:ea typeface="+mn-ea"/>
                <a:cs typeface="Times New Roman" panose="02020603050405020304" pitchFamily="18" charset="0"/>
              </a:defRPr>
            </a:lvl1pPr>
          </a:lstStyle>
          <a:p>
            <a:pPr lvl="0"/>
            <a:r>
              <a:rPr lang="en-VN" dirty="0"/>
              <a:t>1.x. TÊN MỤC CON (NẾU CÓ)</a:t>
            </a:r>
          </a:p>
        </p:txBody>
      </p:sp>
      <p:sp>
        <p:nvSpPr>
          <p:cNvPr id="53" name="Text Placeholder 36">
            <a:extLst>
              <a:ext uri="{FF2B5EF4-FFF2-40B4-BE49-F238E27FC236}">
                <a16:creationId xmlns:a16="http://schemas.microsoft.com/office/drawing/2014/main" id="{0D4BD3D2-D865-36B5-C9BB-E83A26F73A51}"/>
              </a:ext>
            </a:extLst>
          </p:cNvPr>
          <p:cNvSpPr>
            <a:spLocks noGrp="1"/>
          </p:cNvSpPr>
          <p:nvPr>
            <p:ph type="body" sz="quarter" idx="15" hasCustomPrompt="1"/>
          </p:nvPr>
        </p:nvSpPr>
        <p:spPr>
          <a:xfrm>
            <a:off x="1470930" y="4137397"/>
            <a:ext cx="7147030" cy="916698"/>
          </a:xfrm>
        </p:spPr>
        <p:txBody>
          <a:bodyPr anchor="ctr">
            <a:normAutofit/>
          </a:bodyPr>
          <a:lstStyle>
            <a:lvl1pPr marL="0" indent="0" algn="l" defTabSz="914400" rtl="0" eaLnBrk="1" latinLnBrk="0" hangingPunct="1">
              <a:lnSpc>
                <a:spcPct val="150000"/>
              </a:lnSpc>
              <a:buNone/>
              <a:defRPr lang="en-US" sz="1000" kern="1200" spc="100" dirty="0" smtClean="0">
                <a:solidFill>
                  <a:schemeClr val="bg1">
                    <a:lumMod val="95000"/>
                  </a:schemeClr>
                </a:solidFill>
                <a:latin typeface="Times New Roman" panose="02020603050405020304" pitchFamily="18" charset="0"/>
                <a:ea typeface="+mn-ea"/>
                <a:cs typeface="Times New Roman" panose="02020603050405020304" pitchFamily="18" charset="0"/>
              </a:defRPr>
            </a:lvl1pPr>
          </a:lstStyle>
          <a:p>
            <a:pPr lvl="0"/>
            <a:r>
              <a:rPr lang="en-VN" dirty="0"/>
              <a:t>(Tóm tắt mục nếu có) </a:t>
            </a:r>
            <a:r>
              <a:rPr lang="en-US" dirty="0"/>
              <a:t>Lorem ipsum dolor sit amet, consectetuer adipiscing elit. Maecenas porttitor congue massa. Fusce posuere, magna sed pulvinar ultricies, purus lectus malesuada libero, sit amet commodo magna eros quis </a:t>
            </a:r>
            <a:r>
              <a:rPr lang="en-US" dirty="0" err="1"/>
              <a:t>urna</a:t>
            </a:r>
            <a:r>
              <a:rPr lang="en-US" dirty="0"/>
              <a:t>.</a:t>
            </a:r>
          </a:p>
        </p:txBody>
      </p:sp>
      <p:cxnSp>
        <p:nvCxnSpPr>
          <p:cNvPr id="54" name="Straight Connector 53">
            <a:extLst>
              <a:ext uri="{FF2B5EF4-FFF2-40B4-BE49-F238E27FC236}">
                <a16:creationId xmlns:a16="http://schemas.microsoft.com/office/drawing/2014/main" id="{6BB832CF-AC84-EF4E-CDCA-2591DD394E9D}"/>
              </a:ext>
            </a:extLst>
          </p:cNvPr>
          <p:cNvCxnSpPr/>
          <p:nvPr userDrawn="1"/>
        </p:nvCxnSpPr>
        <p:spPr>
          <a:xfrm>
            <a:off x="1574156" y="2979683"/>
            <a:ext cx="3565003" cy="0"/>
          </a:xfrm>
          <a:prstGeom prst="line">
            <a:avLst/>
          </a:prstGeom>
          <a:ln w="25400" cap="rnd">
            <a:solidFill>
              <a:srgbClr val="00F7FF"/>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4324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Noi dung">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7BE735-40A7-63BD-ABCF-0C393CEC8682}"/>
              </a:ext>
            </a:extLst>
          </p:cNvPr>
          <p:cNvSpPr>
            <a:spLocks noGrp="1"/>
          </p:cNvSpPr>
          <p:nvPr>
            <p:ph type="title" hasCustomPrompt="1"/>
          </p:nvPr>
        </p:nvSpPr>
        <p:spPr>
          <a:xfrm>
            <a:off x="774145" y="223964"/>
            <a:ext cx="10579655" cy="785896"/>
          </a:xfrm>
        </p:spPr>
        <p:txBody>
          <a:bodyPr>
            <a:normAutofit/>
          </a:bodyPr>
          <a:lstStyle>
            <a:lvl1pPr>
              <a:lnSpc>
                <a:spcPct val="120000"/>
              </a:lnSpc>
              <a:spcBef>
                <a:spcPts val="200"/>
              </a:spcBef>
              <a:spcAft>
                <a:spcPts val="200"/>
              </a:spcAft>
              <a:defRPr sz="4400"/>
            </a:lvl1pPr>
          </a:lstStyle>
          <a:p>
            <a:r>
              <a:rPr lang="en-US" dirty="0" err="1"/>
              <a:t>Nhập</a:t>
            </a:r>
            <a:r>
              <a:rPr lang="en-US" dirty="0"/>
              <a:t> </a:t>
            </a:r>
            <a:r>
              <a:rPr lang="en-US" dirty="0" err="1"/>
              <a:t>tiêu</a:t>
            </a:r>
            <a:r>
              <a:rPr lang="en-US" dirty="0"/>
              <a:t> </a:t>
            </a:r>
            <a:r>
              <a:rPr lang="en-US" dirty="0" err="1"/>
              <a:t>đề</a:t>
            </a:r>
            <a:endParaRPr lang="en-VN" dirty="0"/>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5" y="1233824"/>
            <a:ext cx="10579654" cy="494313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a:p>
        </p:txBody>
      </p:sp>
      <p:grpSp>
        <p:nvGrpSpPr>
          <p:cNvPr id="20" name="Group 19">
            <a:extLst>
              <a:ext uri="{FF2B5EF4-FFF2-40B4-BE49-F238E27FC236}">
                <a16:creationId xmlns:a16="http://schemas.microsoft.com/office/drawing/2014/main" id="{7686288E-7104-5D70-BEE0-35C308EBDA64}"/>
              </a:ext>
            </a:extLst>
          </p:cNvPr>
          <p:cNvGrpSpPr/>
          <p:nvPr/>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A61B69C7-B860-4AAB-989E-5386E7613A2B}" type="datetime1">
              <a:rPr lang="en-US" smtClean="0"/>
              <a:t>12/7/2023</a:t>
            </a:fld>
            <a:endParaRPr lang="en-VN"/>
          </a:p>
        </p:txBody>
      </p:sp>
      <p:sp>
        <p:nvSpPr>
          <p:cNvPr id="18" name="Freeform 17">
            <a:extLst>
              <a:ext uri="{FF2B5EF4-FFF2-40B4-BE49-F238E27FC236}">
                <a16:creationId xmlns:a16="http://schemas.microsoft.com/office/drawing/2014/main" id="{1ABD6798-E834-079A-9087-6CCE6DC47A1C}"/>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t>‹#›</a:t>
            </a:fld>
            <a:endParaRPr lang="en-VN"/>
          </a:p>
        </p:txBody>
      </p:sp>
      <p:grpSp>
        <p:nvGrpSpPr>
          <p:cNvPr id="21" name="Group 20">
            <a:extLst>
              <a:ext uri="{FF2B5EF4-FFF2-40B4-BE49-F238E27FC236}">
                <a16:creationId xmlns:a16="http://schemas.microsoft.com/office/drawing/2014/main" id="{D3059818-F2F3-5F00-003B-4650C290CEFC}"/>
              </a:ext>
            </a:extLst>
          </p:cNvPr>
          <p:cNvGrpSpPr/>
          <p:nvPr/>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12306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o sanh 1">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4" y="1233825"/>
            <a:ext cx="5202000" cy="494313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1</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a:p>
        </p:txBody>
      </p:sp>
      <p:grpSp>
        <p:nvGrpSpPr>
          <p:cNvPr id="20" name="Group 19">
            <a:extLst>
              <a:ext uri="{FF2B5EF4-FFF2-40B4-BE49-F238E27FC236}">
                <a16:creationId xmlns:a16="http://schemas.microsoft.com/office/drawing/2014/main" id="{7686288E-7104-5D70-BEE0-35C308EBDA64}"/>
              </a:ext>
            </a:extLst>
          </p:cNvPr>
          <p:cNvGrpSpPr/>
          <p:nvPr/>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5C608358-6D39-40C9-94BB-50B2AE242801}" type="datetime1">
              <a:rPr lang="en-US" smtClean="0"/>
              <a:t>12/7/2023</a:t>
            </a:fld>
            <a:endParaRPr lang="en-VN"/>
          </a:p>
        </p:txBody>
      </p:sp>
      <p:sp>
        <p:nvSpPr>
          <p:cNvPr id="18" name="Freeform 17">
            <a:extLst>
              <a:ext uri="{FF2B5EF4-FFF2-40B4-BE49-F238E27FC236}">
                <a16:creationId xmlns:a16="http://schemas.microsoft.com/office/drawing/2014/main" id="{1ABD6798-E834-079A-9087-6CCE6DC47A1C}"/>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t>‹#›</a:t>
            </a:fld>
            <a:endParaRPr lang="en-VN"/>
          </a:p>
        </p:txBody>
      </p:sp>
      <p:grpSp>
        <p:nvGrpSpPr>
          <p:cNvPr id="21" name="Group 20">
            <a:extLst>
              <a:ext uri="{FF2B5EF4-FFF2-40B4-BE49-F238E27FC236}">
                <a16:creationId xmlns:a16="http://schemas.microsoft.com/office/drawing/2014/main" id="{D3059818-F2F3-5F00-003B-4650C290CEFC}"/>
              </a:ext>
            </a:extLst>
          </p:cNvPr>
          <p:cNvGrpSpPr/>
          <p:nvPr/>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4" name="Content Placeholder 2">
            <a:extLst>
              <a:ext uri="{FF2B5EF4-FFF2-40B4-BE49-F238E27FC236}">
                <a16:creationId xmlns:a16="http://schemas.microsoft.com/office/drawing/2014/main" id="{6016DD3F-9640-933C-3B2A-D75E0803D5F1}"/>
              </a:ext>
            </a:extLst>
          </p:cNvPr>
          <p:cNvSpPr>
            <a:spLocks noGrp="1"/>
          </p:cNvSpPr>
          <p:nvPr>
            <p:ph idx="15" hasCustomPrompt="1"/>
          </p:nvPr>
        </p:nvSpPr>
        <p:spPr>
          <a:xfrm>
            <a:off x="6151800" y="1228490"/>
            <a:ext cx="5202000" cy="494313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2</a:t>
            </a:r>
            <a:endParaRPr lang="en-VN" dirty="0"/>
          </a:p>
        </p:txBody>
      </p:sp>
      <p:sp>
        <p:nvSpPr>
          <p:cNvPr id="15" name="Title 1">
            <a:extLst>
              <a:ext uri="{FF2B5EF4-FFF2-40B4-BE49-F238E27FC236}">
                <a16:creationId xmlns:a16="http://schemas.microsoft.com/office/drawing/2014/main" id="{187D36B1-517A-D556-9184-ED466900A8D4}"/>
              </a:ext>
            </a:extLst>
          </p:cNvPr>
          <p:cNvSpPr>
            <a:spLocks noGrp="1"/>
          </p:cNvSpPr>
          <p:nvPr>
            <p:ph type="title" hasCustomPrompt="1"/>
          </p:nvPr>
        </p:nvSpPr>
        <p:spPr>
          <a:xfrm>
            <a:off x="774145" y="223964"/>
            <a:ext cx="10579655" cy="785896"/>
          </a:xfrm>
        </p:spPr>
        <p:txBody>
          <a:bodyPr>
            <a:normAutofit/>
          </a:bodyPr>
          <a:lstStyle>
            <a:lvl1pPr>
              <a:lnSpc>
                <a:spcPct val="120000"/>
              </a:lnSpc>
              <a:spcBef>
                <a:spcPts val="200"/>
              </a:spcBef>
              <a:spcAft>
                <a:spcPts val="200"/>
              </a:spcAft>
              <a:defRPr sz="4400"/>
            </a:lvl1pPr>
          </a:lstStyle>
          <a:p>
            <a:r>
              <a:rPr lang="en-US" dirty="0" err="1"/>
              <a:t>Nhập</a:t>
            </a:r>
            <a:r>
              <a:rPr lang="en-US" dirty="0"/>
              <a:t> </a:t>
            </a:r>
            <a:r>
              <a:rPr lang="en-US" dirty="0" err="1"/>
              <a:t>tiêu</a:t>
            </a:r>
            <a:r>
              <a:rPr lang="en-US" dirty="0"/>
              <a:t> </a:t>
            </a:r>
            <a:r>
              <a:rPr lang="en-US" dirty="0" err="1"/>
              <a:t>đề</a:t>
            </a:r>
            <a:endParaRPr lang="en-VN" dirty="0"/>
          </a:p>
        </p:txBody>
      </p:sp>
    </p:spTree>
    <p:extLst>
      <p:ext uri="{BB962C8B-B14F-4D97-AF65-F5344CB8AC3E}">
        <p14:creationId xmlns:p14="http://schemas.microsoft.com/office/powerpoint/2010/main" val="3774161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o sanh 2">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4" y="1962615"/>
            <a:ext cx="5202000" cy="421434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1</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a:p>
        </p:txBody>
      </p:sp>
      <p:grpSp>
        <p:nvGrpSpPr>
          <p:cNvPr id="20" name="Group 19">
            <a:extLst>
              <a:ext uri="{FF2B5EF4-FFF2-40B4-BE49-F238E27FC236}">
                <a16:creationId xmlns:a16="http://schemas.microsoft.com/office/drawing/2014/main" id="{7686288E-7104-5D70-BEE0-35C308EBDA64}"/>
              </a:ext>
            </a:extLst>
          </p:cNvPr>
          <p:cNvGrpSpPr/>
          <p:nvPr/>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BAFCD879-26D3-40EE-BF92-9624F5A47CED}" type="datetime1">
              <a:rPr lang="en-US" smtClean="0"/>
              <a:t>12/7/2023</a:t>
            </a:fld>
            <a:endParaRPr lang="en-VN"/>
          </a:p>
        </p:txBody>
      </p:sp>
      <p:sp>
        <p:nvSpPr>
          <p:cNvPr id="18" name="Freeform 17">
            <a:extLst>
              <a:ext uri="{FF2B5EF4-FFF2-40B4-BE49-F238E27FC236}">
                <a16:creationId xmlns:a16="http://schemas.microsoft.com/office/drawing/2014/main" id="{1ABD6798-E834-079A-9087-6CCE6DC47A1C}"/>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t>‹#›</a:t>
            </a:fld>
            <a:endParaRPr lang="en-VN"/>
          </a:p>
        </p:txBody>
      </p:sp>
      <p:grpSp>
        <p:nvGrpSpPr>
          <p:cNvPr id="21" name="Group 20">
            <a:extLst>
              <a:ext uri="{FF2B5EF4-FFF2-40B4-BE49-F238E27FC236}">
                <a16:creationId xmlns:a16="http://schemas.microsoft.com/office/drawing/2014/main" id="{D3059818-F2F3-5F00-003B-4650C290CEFC}"/>
              </a:ext>
            </a:extLst>
          </p:cNvPr>
          <p:cNvGrpSpPr/>
          <p:nvPr/>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4" name="Content Placeholder 2">
            <a:extLst>
              <a:ext uri="{FF2B5EF4-FFF2-40B4-BE49-F238E27FC236}">
                <a16:creationId xmlns:a16="http://schemas.microsoft.com/office/drawing/2014/main" id="{6016DD3F-9640-933C-3B2A-D75E0803D5F1}"/>
              </a:ext>
            </a:extLst>
          </p:cNvPr>
          <p:cNvSpPr>
            <a:spLocks noGrp="1"/>
          </p:cNvSpPr>
          <p:nvPr>
            <p:ph idx="15" hasCustomPrompt="1"/>
          </p:nvPr>
        </p:nvSpPr>
        <p:spPr>
          <a:xfrm>
            <a:off x="6151800" y="1957280"/>
            <a:ext cx="5202000" cy="421434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2</a:t>
            </a:r>
            <a:endParaRPr lang="en-VN" dirty="0"/>
          </a:p>
        </p:txBody>
      </p:sp>
      <p:sp>
        <p:nvSpPr>
          <p:cNvPr id="15" name="Text Placeholder 14">
            <a:extLst>
              <a:ext uri="{FF2B5EF4-FFF2-40B4-BE49-F238E27FC236}">
                <a16:creationId xmlns:a16="http://schemas.microsoft.com/office/drawing/2014/main" id="{EDF1C539-8AC9-C464-0C2F-4D728615840B}"/>
              </a:ext>
            </a:extLst>
          </p:cNvPr>
          <p:cNvSpPr>
            <a:spLocks noGrp="1"/>
          </p:cNvSpPr>
          <p:nvPr>
            <p:ph type="body" sz="quarter" idx="16" hasCustomPrompt="1"/>
          </p:nvPr>
        </p:nvSpPr>
        <p:spPr>
          <a:xfrm>
            <a:off x="774144" y="1233825"/>
            <a:ext cx="5202794" cy="504825"/>
          </a:xfrm>
          <a:gradFill flip="none" rotWithShape="1">
            <a:gsLst>
              <a:gs pos="0">
                <a:srgbClr val="0072FF"/>
              </a:gs>
              <a:gs pos="99000">
                <a:srgbClr val="00C6FF"/>
              </a:gs>
            </a:gsLst>
            <a:lin ang="2700000" scaled="1"/>
            <a:tileRect/>
          </a:gradFill>
        </p:spPr>
        <p:txBody>
          <a:bodyPr>
            <a:normAutofit/>
          </a:bodyPr>
          <a:lstStyle>
            <a:lvl1pPr marL="0" indent="0" algn="ctr">
              <a:lnSpc>
                <a:spcPct val="120000"/>
              </a:lnSpc>
              <a:spcBef>
                <a:spcPts val="200"/>
              </a:spcBef>
              <a:spcAft>
                <a:spcPts val="200"/>
              </a:spcAft>
              <a:buNone/>
              <a:defRPr sz="2400" b="1" i="0">
                <a:solidFill>
                  <a:schemeClr val="bg1"/>
                </a:solidFill>
                <a:latin typeface="Arial" panose="020B0604020202020204" pitchFamily="34" charset="0"/>
                <a:cs typeface="Arial" panose="020B0604020202020204" pitchFamily="34" charset="0"/>
              </a:defRPr>
            </a:lvl1pPr>
          </a:lstStyle>
          <a:p>
            <a:pPr lvl="0"/>
            <a:r>
              <a:rPr lang="en-VN" dirty="0"/>
              <a:t>Tiêu đề cột 1</a:t>
            </a:r>
          </a:p>
        </p:txBody>
      </p:sp>
      <p:sp>
        <p:nvSpPr>
          <p:cNvPr id="19" name="Text Placeholder 14">
            <a:extLst>
              <a:ext uri="{FF2B5EF4-FFF2-40B4-BE49-F238E27FC236}">
                <a16:creationId xmlns:a16="http://schemas.microsoft.com/office/drawing/2014/main" id="{F0714139-C59C-330B-707A-90AA2C2D1C7D}"/>
              </a:ext>
            </a:extLst>
          </p:cNvPr>
          <p:cNvSpPr>
            <a:spLocks noGrp="1"/>
          </p:cNvSpPr>
          <p:nvPr>
            <p:ph type="body" sz="quarter" idx="17" hasCustomPrompt="1"/>
          </p:nvPr>
        </p:nvSpPr>
        <p:spPr>
          <a:xfrm>
            <a:off x="6151006" y="1233825"/>
            <a:ext cx="5202794" cy="504825"/>
          </a:xfrm>
          <a:gradFill flip="none" rotWithShape="1">
            <a:gsLst>
              <a:gs pos="0">
                <a:srgbClr val="0072FF"/>
              </a:gs>
              <a:gs pos="99000">
                <a:srgbClr val="00C6FF"/>
              </a:gs>
            </a:gsLst>
            <a:lin ang="2700000" scaled="1"/>
            <a:tileRect/>
          </a:gradFill>
        </p:spPr>
        <p:txBody>
          <a:bodyPr>
            <a:normAutofit/>
          </a:bodyPr>
          <a:lstStyle>
            <a:lvl1pPr marL="0" indent="0" algn="ctr">
              <a:lnSpc>
                <a:spcPct val="120000"/>
              </a:lnSpc>
              <a:spcBef>
                <a:spcPts val="200"/>
              </a:spcBef>
              <a:spcAft>
                <a:spcPts val="200"/>
              </a:spcAft>
              <a:buNone/>
              <a:defRPr sz="2400" b="1" i="0">
                <a:solidFill>
                  <a:schemeClr val="bg1"/>
                </a:solidFill>
                <a:latin typeface="Arial" panose="020B0604020202020204" pitchFamily="34" charset="0"/>
                <a:cs typeface="Arial" panose="020B0604020202020204" pitchFamily="34" charset="0"/>
              </a:defRPr>
            </a:lvl1pPr>
          </a:lstStyle>
          <a:p>
            <a:pPr lvl="0"/>
            <a:r>
              <a:rPr lang="en-VN" dirty="0"/>
              <a:t>Tiêu đề cột 2</a:t>
            </a:r>
          </a:p>
        </p:txBody>
      </p:sp>
      <p:sp>
        <p:nvSpPr>
          <p:cNvPr id="29" name="Title 1">
            <a:extLst>
              <a:ext uri="{FF2B5EF4-FFF2-40B4-BE49-F238E27FC236}">
                <a16:creationId xmlns:a16="http://schemas.microsoft.com/office/drawing/2014/main" id="{6AE4A723-09B9-08FA-D05B-D53CF4EB2CA4}"/>
              </a:ext>
            </a:extLst>
          </p:cNvPr>
          <p:cNvSpPr>
            <a:spLocks noGrp="1"/>
          </p:cNvSpPr>
          <p:nvPr>
            <p:ph type="title" hasCustomPrompt="1"/>
          </p:nvPr>
        </p:nvSpPr>
        <p:spPr>
          <a:xfrm>
            <a:off x="774145" y="223964"/>
            <a:ext cx="10579655" cy="785896"/>
          </a:xfrm>
        </p:spPr>
        <p:txBody>
          <a:bodyPr>
            <a:normAutofit/>
          </a:bodyPr>
          <a:lstStyle>
            <a:lvl1pPr>
              <a:lnSpc>
                <a:spcPct val="120000"/>
              </a:lnSpc>
              <a:spcBef>
                <a:spcPts val="200"/>
              </a:spcBef>
              <a:spcAft>
                <a:spcPts val="200"/>
              </a:spcAft>
              <a:defRPr sz="4400"/>
            </a:lvl1pPr>
          </a:lstStyle>
          <a:p>
            <a:r>
              <a:rPr lang="en-US" dirty="0" err="1"/>
              <a:t>Nhập</a:t>
            </a:r>
            <a:r>
              <a:rPr lang="en-US" dirty="0"/>
              <a:t> </a:t>
            </a:r>
            <a:r>
              <a:rPr lang="en-US" dirty="0" err="1"/>
              <a:t>tiêu</a:t>
            </a:r>
            <a:r>
              <a:rPr lang="en-US" dirty="0"/>
              <a:t> </a:t>
            </a:r>
            <a:r>
              <a:rPr lang="en-US" dirty="0" err="1"/>
              <a:t>đề</a:t>
            </a:r>
            <a:endParaRPr lang="en-VN" dirty="0"/>
          </a:p>
        </p:txBody>
      </p:sp>
    </p:spTree>
    <p:extLst>
      <p:ext uri="{BB962C8B-B14F-4D97-AF65-F5344CB8AC3E}">
        <p14:creationId xmlns:p14="http://schemas.microsoft.com/office/powerpoint/2010/main" val="2753048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Noi dung 2">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7BE735-40A7-63BD-ABCF-0C393CEC8682}"/>
              </a:ext>
            </a:extLst>
          </p:cNvPr>
          <p:cNvSpPr>
            <a:spLocks noGrp="1"/>
          </p:cNvSpPr>
          <p:nvPr>
            <p:ph type="title" hasCustomPrompt="1"/>
          </p:nvPr>
        </p:nvSpPr>
        <p:spPr>
          <a:xfrm>
            <a:off x="774146" y="202009"/>
            <a:ext cx="3932227" cy="1698043"/>
          </a:xfrm>
        </p:spPr>
        <p:txBody>
          <a:bodyPr>
            <a:noAutofit/>
          </a:bodyPr>
          <a:lstStyle>
            <a:lvl1pPr>
              <a:lnSpc>
                <a:spcPct val="120000"/>
              </a:lnSpc>
              <a:spcBef>
                <a:spcPts val="200"/>
              </a:spcBef>
              <a:spcAft>
                <a:spcPts val="200"/>
              </a:spcAft>
              <a:defRPr sz="4000"/>
            </a:lvl1pPr>
          </a:lstStyle>
          <a:p>
            <a:r>
              <a:rPr lang="en-US" dirty="0" err="1"/>
              <a:t>Nhập</a:t>
            </a:r>
            <a:r>
              <a:rPr lang="en-US" dirty="0"/>
              <a:t> </a:t>
            </a:r>
            <a:r>
              <a:rPr lang="en-US" dirty="0" err="1"/>
              <a:t>tiêu</a:t>
            </a:r>
            <a:r>
              <a:rPr lang="en-US" dirty="0"/>
              <a:t> </a:t>
            </a:r>
            <a:r>
              <a:rPr lang="en-US" dirty="0" err="1"/>
              <a:t>đề</a:t>
            </a:r>
            <a:endParaRPr lang="en-VN" dirty="0"/>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4" y="2113808"/>
            <a:ext cx="3932227" cy="4063156"/>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a:p>
        </p:txBody>
      </p:sp>
      <p:grpSp>
        <p:nvGrpSpPr>
          <p:cNvPr id="20" name="Group 19">
            <a:extLst>
              <a:ext uri="{FF2B5EF4-FFF2-40B4-BE49-F238E27FC236}">
                <a16:creationId xmlns:a16="http://schemas.microsoft.com/office/drawing/2014/main" id="{7686288E-7104-5D70-BEE0-35C308EBDA64}"/>
              </a:ext>
            </a:extLst>
          </p:cNvPr>
          <p:cNvGrpSpPr/>
          <p:nvPr/>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A1E17A81-B5DD-49DD-87A8-5CBC8A94D16A}" type="datetime1">
              <a:rPr lang="en-US" smtClean="0"/>
              <a:t>12/7/2023</a:t>
            </a:fld>
            <a:endParaRPr lang="en-VN"/>
          </a:p>
        </p:txBody>
      </p:sp>
      <p:sp>
        <p:nvSpPr>
          <p:cNvPr id="18" name="Freeform 17">
            <a:extLst>
              <a:ext uri="{FF2B5EF4-FFF2-40B4-BE49-F238E27FC236}">
                <a16:creationId xmlns:a16="http://schemas.microsoft.com/office/drawing/2014/main" id="{1ABD6798-E834-079A-9087-6CCE6DC47A1C}"/>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t>‹#›</a:t>
            </a:fld>
            <a:endParaRPr lang="en-VN"/>
          </a:p>
        </p:txBody>
      </p:sp>
      <p:grpSp>
        <p:nvGrpSpPr>
          <p:cNvPr id="21" name="Group 20">
            <a:extLst>
              <a:ext uri="{FF2B5EF4-FFF2-40B4-BE49-F238E27FC236}">
                <a16:creationId xmlns:a16="http://schemas.microsoft.com/office/drawing/2014/main" id="{D3059818-F2F3-5F00-003B-4650C290CEFC}"/>
              </a:ext>
            </a:extLst>
          </p:cNvPr>
          <p:cNvGrpSpPr/>
          <p:nvPr/>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4" name="Content Placeholder 2">
            <a:extLst>
              <a:ext uri="{FF2B5EF4-FFF2-40B4-BE49-F238E27FC236}">
                <a16:creationId xmlns:a16="http://schemas.microsoft.com/office/drawing/2014/main" id="{6016DD3F-9640-933C-3B2A-D75E0803D5F1}"/>
              </a:ext>
            </a:extLst>
          </p:cNvPr>
          <p:cNvSpPr>
            <a:spLocks noGrp="1"/>
          </p:cNvSpPr>
          <p:nvPr>
            <p:ph idx="15" hasCustomPrompt="1"/>
          </p:nvPr>
        </p:nvSpPr>
        <p:spPr>
          <a:xfrm>
            <a:off x="5085934" y="202009"/>
            <a:ext cx="6267866" cy="5969620"/>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VN" dirty="0"/>
          </a:p>
        </p:txBody>
      </p:sp>
    </p:spTree>
    <p:extLst>
      <p:ext uri="{BB962C8B-B14F-4D97-AF65-F5344CB8AC3E}">
        <p14:creationId xmlns:p14="http://schemas.microsoft.com/office/powerpoint/2010/main" val="1509781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Hình ảnh">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7BE735-40A7-63BD-ABCF-0C393CEC8682}"/>
              </a:ext>
            </a:extLst>
          </p:cNvPr>
          <p:cNvSpPr>
            <a:spLocks noGrp="1"/>
          </p:cNvSpPr>
          <p:nvPr>
            <p:ph type="title" hasCustomPrompt="1"/>
          </p:nvPr>
        </p:nvSpPr>
        <p:spPr>
          <a:xfrm>
            <a:off x="774146" y="202009"/>
            <a:ext cx="3932227" cy="1698043"/>
          </a:xfrm>
        </p:spPr>
        <p:txBody>
          <a:bodyPr>
            <a:noAutofit/>
          </a:bodyPr>
          <a:lstStyle>
            <a:lvl1pPr>
              <a:lnSpc>
                <a:spcPct val="120000"/>
              </a:lnSpc>
              <a:spcBef>
                <a:spcPts val="200"/>
              </a:spcBef>
              <a:spcAft>
                <a:spcPts val="200"/>
              </a:spcAft>
              <a:defRPr sz="4000"/>
            </a:lvl1pPr>
          </a:lstStyle>
          <a:p>
            <a:r>
              <a:rPr lang="en-US" dirty="0" err="1"/>
              <a:t>Nhập</a:t>
            </a:r>
            <a:r>
              <a:rPr lang="en-US" dirty="0"/>
              <a:t> </a:t>
            </a:r>
            <a:r>
              <a:rPr lang="en-US" dirty="0" err="1"/>
              <a:t>tiêu</a:t>
            </a:r>
            <a:r>
              <a:rPr lang="en-US" dirty="0"/>
              <a:t> </a:t>
            </a:r>
            <a:r>
              <a:rPr lang="en-US" dirty="0" err="1"/>
              <a:t>đề</a:t>
            </a:r>
            <a:endParaRPr lang="en-VN" dirty="0"/>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4" y="2113808"/>
            <a:ext cx="3932227" cy="4063156"/>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a:p>
        </p:txBody>
      </p:sp>
      <p:grpSp>
        <p:nvGrpSpPr>
          <p:cNvPr id="20" name="Group 19">
            <a:extLst>
              <a:ext uri="{FF2B5EF4-FFF2-40B4-BE49-F238E27FC236}">
                <a16:creationId xmlns:a16="http://schemas.microsoft.com/office/drawing/2014/main" id="{7686288E-7104-5D70-BEE0-35C308EBDA64}"/>
              </a:ext>
            </a:extLst>
          </p:cNvPr>
          <p:cNvGrpSpPr/>
          <p:nvPr/>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25BC19FA-33BE-4E50-B5C4-9CDC86A0E817}" type="datetime1">
              <a:rPr lang="en-US" smtClean="0"/>
              <a:t>12/7/2023</a:t>
            </a:fld>
            <a:endParaRPr lang="en-VN"/>
          </a:p>
        </p:txBody>
      </p:sp>
      <p:sp>
        <p:nvSpPr>
          <p:cNvPr id="18" name="Freeform 17">
            <a:extLst>
              <a:ext uri="{FF2B5EF4-FFF2-40B4-BE49-F238E27FC236}">
                <a16:creationId xmlns:a16="http://schemas.microsoft.com/office/drawing/2014/main" id="{1ABD6798-E834-079A-9087-6CCE6DC47A1C}"/>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t>‹#›</a:t>
            </a:fld>
            <a:endParaRPr lang="en-VN"/>
          </a:p>
        </p:txBody>
      </p:sp>
      <p:grpSp>
        <p:nvGrpSpPr>
          <p:cNvPr id="21" name="Group 20">
            <a:extLst>
              <a:ext uri="{FF2B5EF4-FFF2-40B4-BE49-F238E27FC236}">
                <a16:creationId xmlns:a16="http://schemas.microsoft.com/office/drawing/2014/main" id="{D3059818-F2F3-5F00-003B-4650C290CEFC}"/>
              </a:ext>
            </a:extLst>
          </p:cNvPr>
          <p:cNvGrpSpPr/>
          <p:nvPr/>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5" name="Picture Placeholder 14">
            <a:extLst>
              <a:ext uri="{FF2B5EF4-FFF2-40B4-BE49-F238E27FC236}">
                <a16:creationId xmlns:a16="http://schemas.microsoft.com/office/drawing/2014/main" id="{9AE9790B-4A7F-B016-57E9-8F5F385CF84E}"/>
              </a:ext>
            </a:extLst>
          </p:cNvPr>
          <p:cNvSpPr>
            <a:spLocks noGrp="1"/>
          </p:cNvSpPr>
          <p:nvPr>
            <p:ph type="pic" sz="quarter" idx="14" hasCustomPrompt="1"/>
          </p:nvPr>
        </p:nvSpPr>
        <p:spPr>
          <a:xfrm>
            <a:off x="5160373" y="202009"/>
            <a:ext cx="6237261" cy="5976999"/>
          </a:xfrm>
          <a:prstGeom prst="roundRect">
            <a:avLst>
              <a:gd name="adj" fmla="val 574"/>
            </a:avLst>
          </a:prstGeom>
        </p:spPr>
        <p:txBody>
          <a:bodyPr/>
          <a:lstStyle>
            <a:lvl1pPr>
              <a:lnSpc>
                <a:spcPct val="130000"/>
              </a:lnSpc>
              <a:spcBef>
                <a:spcPts val="300"/>
              </a:spcBef>
              <a:spcAft>
                <a:spcPts val="300"/>
              </a:spcAft>
              <a:defRPr>
                <a:latin typeface="Arial" panose="020B0604020202020204" pitchFamily="34" charset="0"/>
                <a:cs typeface="Arial" panose="020B0604020202020204" pitchFamily="34" charset="0"/>
              </a:defRPr>
            </a:lvl1pPr>
          </a:lstStyle>
          <a:p>
            <a:r>
              <a:rPr lang="en-VN" dirty="0"/>
              <a:t>Hình ảnh</a:t>
            </a:r>
          </a:p>
        </p:txBody>
      </p:sp>
    </p:spTree>
    <p:extLst>
      <p:ext uri="{BB962C8B-B14F-4D97-AF65-F5344CB8AC3E}">
        <p14:creationId xmlns:p14="http://schemas.microsoft.com/office/powerpoint/2010/main" val="3841407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BCB126-07C1-993D-D40F-CC928946B4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1. TÊN MỤC</a:t>
            </a:r>
            <a:endParaRPr lang="en-VN" dirty="0"/>
          </a:p>
        </p:txBody>
      </p:sp>
      <p:sp>
        <p:nvSpPr>
          <p:cNvPr id="3" name="Text Placeholder 2">
            <a:extLst>
              <a:ext uri="{FF2B5EF4-FFF2-40B4-BE49-F238E27FC236}">
                <a16:creationId xmlns:a16="http://schemas.microsoft.com/office/drawing/2014/main" id="{B5BBBD58-B33F-3C47-5551-9A2A2CE277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83F5A01D-3EDB-1F54-F4EE-AFD1EF9962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A95C47-23A2-45C6-A6F0-16B225A249C9}" type="datetime1">
              <a:rPr lang="en-US" smtClean="0"/>
              <a:t>12/7/2023</a:t>
            </a:fld>
            <a:endParaRPr lang="en-VN"/>
          </a:p>
        </p:txBody>
      </p:sp>
      <p:sp>
        <p:nvSpPr>
          <p:cNvPr id="5" name="Footer Placeholder 4">
            <a:extLst>
              <a:ext uri="{FF2B5EF4-FFF2-40B4-BE49-F238E27FC236}">
                <a16:creationId xmlns:a16="http://schemas.microsoft.com/office/drawing/2014/main" id="{F95D1C7E-53C3-CE2D-B996-7F97021382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vi-VN"/>
              <a:t>Thực hiện bởi Trường Đại học Công nghệ Thông tin, ĐHQG-HCM</a:t>
            </a:r>
            <a:endParaRPr lang="en-VN"/>
          </a:p>
        </p:txBody>
      </p:sp>
      <p:sp>
        <p:nvSpPr>
          <p:cNvPr id="6" name="Slide Number Placeholder 5">
            <a:extLst>
              <a:ext uri="{FF2B5EF4-FFF2-40B4-BE49-F238E27FC236}">
                <a16:creationId xmlns:a16="http://schemas.microsoft.com/office/drawing/2014/main" id="{1A91A76A-6303-F16B-A578-8E129753AC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B0B3AC-44A8-D142-AAF6-9A453466E1A4}" type="slidenum">
              <a:rPr lang="en-VN" smtClean="0"/>
              <a:t>‹#›</a:t>
            </a:fld>
            <a:endParaRPr lang="en-VN"/>
          </a:p>
        </p:txBody>
      </p:sp>
    </p:spTree>
    <p:extLst>
      <p:ext uri="{BB962C8B-B14F-4D97-AF65-F5344CB8AC3E}">
        <p14:creationId xmlns:p14="http://schemas.microsoft.com/office/powerpoint/2010/main" val="334809194"/>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9" r:id="rId13"/>
    <p:sldLayoutId id="2147483680" r:id="rId14"/>
    <p:sldLayoutId id="2147483649" r:id="rId15"/>
    <p:sldLayoutId id="2147483664" r:id="rId16"/>
    <p:sldLayoutId id="2147483681" r:id="rId17"/>
  </p:sldLayoutIdLst>
  <p:hf hdr="0" dt="0"/>
  <p:txStyles>
    <p:titleStyle>
      <a:lvl1pPr algn="l" defTabSz="914400" rtl="0" eaLnBrk="1" latinLnBrk="0" hangingPunct="1">
        <a:lnSpc>
          <a:spcPct val="90000"/>
        </a:lnSpc>
        <a:spcBef>
          <a:spcPct val="0"/>
        </a:spcBef>
        <a:buNone/>
        <a:defRPr sz="40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5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D72110C-D077-8C1D-3057-3378C02C490F}"/>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6" name="Slide Number Placeholder 5">
            <a:extLst>
              <a:ext uri="{FF2B5EF4-FFF2-40B4-BE49-F238E27FC236}">
                <a16:creationId xmlns:a16="http://schemas.microsoft.com/office/drawing/2014/main" id="{1B88DCF8-0D88-9852-95C4-4F568F0A7200}"/>
              </a:ext>
            </a:extLst>
          </p:cNvPr>
          <p:cNvSpPr>
            <a:spLocks noGrp="1"/>
          </p:cNvSpPr>
          <p:nvPr>
            <p:ph type="sldNum" sz="quarter" idx="12"/>
          </p:nvPr>
        </p:nvSpPr>
        <p:spPr/>
        <p:txBody>
          <a:bodyPr/>
          <a:lstStyle/>
          <a:p>
            <a:fld id="{D8B0B3AC-44A8-D142-AAF6-9A453466E1A4}" type="slidenum">
              <a:rPr lang="en-VN" smtClean="0"/>
              <a:pPr/>
              <a:t>1</a:t>
            </a:fld>
            <a:endParaRPr lang="en-VN" dirty="0"/>
          </a:p>
        </p:txBody>
      </p:sp>
      <p:sp>
        <p:nvSpPr>
          <p:cNvPr id="7" name="Text Placeholder 6">
            <a:extLst>
              <a:ext uri="{FF2B5EF4-FFF2-40B4-BE49-F238E27FC236}">
                <a16:creationId xmlns:a16="http://schemas.microsoft.com/office/drawing/2014/main" id="{11F55CA5-843C-3510-DCA9-291216FC7646}"/>
              </a:ext>
            </a:extLst>
          </p:cNvPr>
          <p:cNvSpPr>
            <a:spLocks noGrp="1"/>
          </p:cNvSpPr>
          <p:nvPr>
            <p:ph type="body" sz="quarter" idx="13"/>
          </p:nvPr>
        </p:nvSpPr>
        <p:spPr/>
        <p:txBody>
          <a:bodyPr/>
          <a:lstStyle/>
          <a:p>
            <a:r>
              <a:rPr lang="en-US"/>
              <a:t>HỆ ĐIỀU HÀNH</a:t>
            </a:r>
            <a:endParaRPr lang="en-VN" dirty="0"/>
          </a:p>
        </p:txBody>
      </p:sp>
      <p:sp>
        <p:nvSpPr>
          <p:cNvPr id="8" name="Text Placeholder 7">
            <a:extLst>
              <a:ext uri="{FF2B5EF4-FFF2-40B4-BE49-F238E27FC236}">
                <a16:creationId xmlns:a16="http://schemas.microsoft.com/office/drawing/2014/main" id="{A2113BCF-E52A-540A-4540-2833CA1A0E44}"/>
              </a:ext>
            </a:extLst>
          </p:cNvPr>
          <p:cNvSpPr>
            <a:spLocks noGrp="1"/>
          </p:cNvSpPr>
          <p:nvPr>
            <p:ph type="body" sz="quarter" idx="14"/>
          </p:nvPr>
        </p:nvSpPr>
        <p:spPr>
          <a:xfrm>
            <a:off x="285750" y="3039455"/>
            <a:ext cx="11582399" cy="696165"/>
          </a:xfrm>
        </p:spPr>
        <p:txBody>
          <a:bodyPr/>
          <a:lstStyle/>
          <a:p>
            <a:r>
              <a:rPr lang="en-US" dirty="0">
                <a:gradFill flip="none" rotWithShape="1">
                  <a:gsLst>
                    <a:gs pos="0">
                      <a:srgbClr val="4700D8"/>
                    </a:gs>
                    <a:gs pos="100000">
                      <a:srgbClr val="EC7171"/>
                    </a:gs>
                  </a:gsLst>
                  <a:lin ang="5400000" scaled="1"/>
                  <a:tileRect/>
                </a:gradFill>
              </a:rPr>
              <a:t>CHƯƠNG 9: HỆ ĐIỀU HÀNH LINUX VÀ HỆ ĐIỀU HÀNH WINDOWS</a:t>
            </a:r>
            <a:endParaRPr lang="en-VN" dirty="0">
              <a:gradFill flip="none" rotWithShape="1">
                <a:gsLst>
                  <a:gs pos="0">
                    <a:srgbClr val="4700D8"/>
                  </a:gs>
                  <a:gs pos="100000">
                    <a:srgbClr val="EC7171"/>
                  </a:gs>
                </a:gsLst>
                <a:lin ang="5400000" scaled="1"/>
                <a:tileRect/>
              </a:gradFill>
            </a:endParaRPr>
          </a:p>
        </p:txBody>
      </p:sp>
      <p:sp>
        <p:nvSpPr>
          <p:cNvPr id="9" name="Text Placeholder 8">
            <a:extLst>
              <a:ext uri="{FF2B5EF4-FFF2-40B4-BE49-F238E27FC236}">
                <a16:creationId xmlns:a16="http://schemas.microsoft.com/office/drawing/2014/main" id="{4F41A4B7-48D3-1CAE-C056-FDAD586D0469}"/>
              </a:ext>
            </a:extLst>
          </p:cNvPr>
          <p:cNvSpPr>
            <a:spLocks noGrp="1"/>
          </p:cNvSpPr>
          <p:nvPr>
            <p:ph type="body" sz="quarter" idx="15"/>
          </p:nvPr>
        </p:nvSpPr>
        <p:spPr>
          <a:solidFill>
            <a:schemeClr val="bg1"/>
          </a:solidFill>
        </p:spPr>
        <p:txBody>
          <a:bodyPr/>
          <a:lstStyle/>
          <a:p>
            <a:r>
              <a:rPr lang="en-US" dirty="0" err="1"/>
              <a:t>Trình</a:t>
            </a:r>
            <a:r>
              <a:rPr lang="en-US" dirty="0"/>
              <a:t> </a:t>
            </a:r>
            <a:r>
              <a:rPr lang="en-US" dirty="0" err="1"/>
              <a:t>bày</a:t>
            </a:r>
            <a:r>
              <a:rPr lang="en-US" dirty="0"/>
              <a:t>: ...</a:t>
            </a:r>
            <a:endParaRPr lang="en-VN" dirty="0"/>
          </a:p>
        </p:txBody>
      </p:sp>
      <p:sp>
        <p:nvSpPr>
          <p:cNvPr id="10" name="Text Placeholder 9">
            <a:extLst>
              <a:ext uri="{FF2B5EF4-FFF2-40B4-BE49-F238E27FC236}">
                <a16:creationId xmlns:a16="http://schemas.microsoft.com/office/drawing/2014/main" id="{A673612D-1002-64DC-D3C2-F4E546D79283}"/>
              </a:ext>
            </a:extLst>
          </p:cNvPr>
          <p:cNvSpPr>
            <a:spLocks noGrp="1"/>
          </p:cNvSpPr>
          <p:nvPr>
            <p:ph type="body" sz="quarter" idx="16"/>
          </p:nvPr>
        </p:nvSpPr>
        <p:spPr/>
        <p:txBody>
          <a:bodyPr/>
          <a:lstStyle/>
          <a:p>
            <a:r>
              <a:rPr lang="en-US" dirty="0" err="1"/>
              <a:t>Trình</a:t>
            </a:r>
            <a:r>
              <a:rPr lang="en-US" dirty="0"/>
              <a:t> </a:t>
            </a:r>
            <a:r>
              <a:rPr lang="en-US" dirty="0" err="1"/>
              <a:t>bày</a:t>
            </a:r>
            <a:r>
              <a:rPr lang="en-US" dirty="0"/>
              <a:t> </a:t>
            </a:r>
            <a:r>
              <a:rPr lang="en-US" altLang="en-US" sz="1200" dirty="0" err="1"/>
              <a:t>các</a:t>
            </a:r>
            <a:r>
              <a:rPr lang="en-US" altLang="en-US" sz="1200" dirty="0"/>
              <a:t> </a:t>
            </a:r>
            <a:r>
              <a:rPr lang="en-US" altLang="en-US" sz="1200" dirty="0" err="1"/>
              <a:t>kiến</a:t>
            </a:r>
            <a:r>
              <a:rPr lang="en-US" altLang="en-US" sz="1200" dirty="0"/>
              <a:t> </a:t>
            </a:r>
            <a:r>
              <a:rPr lang="en-US" altLang="en-US" sz="1200" dirty="0" err="1"/>
              <a:t>thức</a:t>
            </a:r>
            <a:r>
              <a:rPr lang="en-US" altLang="en-US" sz="1200" dirty="0"/>
              <a:t> </a:t>
            </a:r>
            <a:r>
              <a:rPr lang="en-US" altLang="en-US" sz="1200" dirty="0" err="1"/>
              <a:t>cơ</a:t>
            </a:r>
            <a:r>
              <a:rPr lang="en-US" altLang="en-US" sz="1200" dirty="0"/>
              <a:t> </a:t>
            </a:r>
            <a:r>
              <a:rPr lang="en-US" altLang="en-US" sz="1200" dirty="0" err="1"/>
              <a:t>bản</a:t>
            </a:r>
            <a:r>
              <a:rPr lang="en-US" altLang="en-US" sz="1200" dirty="0"/>
              <a:t> </a:t>
            </a:r>
            <a:r>
              <a:rPr lang="en-US" altLang="en-US" sz="1200" dirty="0" err="1"/>
              <a:t>về</a:t>
            </a:r>
            <a:r>
              <a:rPr lang="en-US" altLang="en-US" sz="1200" dirty="0"/>
              <a:t> </a:t>
            </a:r>
            <a:r>
              <a:rPr lang="en-US" altLang="en-US" sz="1200" dirty="0" err="1"/>
              <a:t>hệ</a:t>
            </a:r>
            <a:r>
              <a:rPr lang="en-US" altLang="en-US" sz="1200" dirty="0"/>
              <a:t> </a:t>
            </a:r>
            <a:r>
              <a:rPr lang="en-US" altLang="en-US" sz="1200" dirty="0" err="1"/>
              <a:t>điều</a:t>
            </a:r>
            <a:r>
              <a:rPr lang="en-US" altLang="en-US" sz="1200" dirty="0"/>
              <a:t> </a:t>
            </a:r>
            <a:r>
              <a:rPr lang="en-US" altLang="en-US" sz="1200" dirty="0" err="1"/>
              <a:t>hành</a:t>
            </a:r>
            <a:r>
              <a:rPr lang="en-US" altLang="en-US" sz="1200" dirty="0"/>
              <a:t> Linux </a:t>
            </a:r>
            <a:r>
              <a:rPr lang="en-US" altLang="en-US" sz="1200" dirty="0" err="1"/>
              <a:t>và</a:t>
            </a:r>
            <a:r>
              <a:rPr lang="en-US" altLang="en-US" sz="1200" dirty="0"/>
              <a:t> Windows</a:t>
            </a:r>
            <a:endParaRPr lang="en-VN" dirty="0"/>
          </a:p>
        </p:txBody>
      </p:sp>
    </p:spTree>
    <p:extLst>
      <p:ext uri="{BB962C8B-B14F-4D97-AF65-F5344CB8AC3E}">
        <p14:creationId xmlns:p14="http://schemas.microsoft.com/office/powerpoint/2010/main" val="34733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F84FD-A559-4DD5-8A54-71BC36B4DBB4}"/>
              </a:ext>
            </a:extLst>
          </p:cNvPr>
          <p:cNvSpPr>
            <a:spLocks noGrp="1"/>
          </p:cNvSpPr>
          <p:nvPr>
            <p:ph type="title"/>
          </p:nvPr>
        </p:nvSpPr>
        <p:spPr/>
        <p:txBody>
          <a:bodyPr>
            <a:normAutofit fontScale="90000"/>
          </a:bodyPr>
          <a:lstStyle/>
          <a:p>
            <a:r>
              <a:rPr lang="en-US" dirty="0"/>
              <a:t>9.1.1 </a:t>
            </a:r>
            <a:r>
              <a:rPr lang="en-US" dirty="0" err="1"/>
              <a:t>Tổng</a:t>
            </a:r>
            <a:r>
              <a:rPr lang="en-US" dirty="0"/>
              <a:t> </a:t>
            </a:r>
            <a:r>
              <a:rPr lang="en-US" dirty="0" err="1"/>
              <a:t>quan</a:t>
            </a:r>
            <a:r>
              <a:rPr lang="en-US" dirty="0"/>
              <a:t> </a:t>
            </a:r>
            <a:r>
              <a:rPr lang="en-US" dirty="0" err="1"/>
              <a:t>về</a:t>
            </a:r>
            <a:r>
              <a:rPr lang="en-US" dirty="0"/>
              <a:t> Linux</a:t>
            </a:r>
          </a:p>
        </p:txBody>
      </p:sp>
      <p:sp>
        <p:nvSpPr>
          <p:cNvPr id="3" name="Content Placeholder 2">
            <a:extLst>
              <a:ext uri="{FF2B5EF4-FFF2-40B4-BE49-F238E27FC236}">
                <a16:creationId xmlns:a16="http://schemas.microsoft.com/office/drawing/2014/main" id="{3CC1F527-1276-4B0D-B291-F008D6C16C8C}"/>
              </a:ext>
            </a:extLst>
          </p:cNvPr>
          <p:cNvSpPr>
            <a:spLocks noGrp="1"/>
          </p:cNvSpPr>
          <p:nvPr>
            <p:ph idx="1"/>
          </p:nvPr>
        </p:nvSpPr>
        <p:spPr>
          <a:xfrm>
            <a:off x="774145" y="1690897"/>
            <a:ext cx="10579654" cy="4943139"/>
          </a:xfrm>
        </p:spPr>
        <p:txBody>
          <a:bodyPr>
            <a:normAutofit/>
          </a:bodyPr>
          <a:lstStyle/>
          <a:p>
            <a:r>
              <a:rPr lang="en-US" sz="2400" dirty="0" err="1"/>
              <a:t>Các</a:t>
            </a:r>
            <a:r>
              <a:rPr lang="en-US" sz="2400" dirty="0"/>
              <a:t> </a:t>
            </a:r>
            <a:r>
              <a:rPr lang="en-US" sz="2400" dirty="0" err="1"/>
              <a:t>bản</a:t>
            </a:r>
            <a:r>
              <a:rPr lang="en-US" sz="2400" dirty="0"/>
              <a:t> </a:t>
            </a:r>
            <a:r>
              <a:rPr lang="en-US" sz="2400" dirty="0" err="1"/>
              <a:t>phân</a:t>
            </a:r>
            <a:r>
              <a:rPr lang="en-US" sz="2400" dirty="0"/>
              <a:t> </a:t>
            </a:r>
            <a:r>
              <a:rPr lang="en-US" sz="2400" dirty="0" err="1"/>
              <a:t>phối</a:t>
            </a:r>
            <a:r>
              <a:rPr lang="en-US" sz="2400" dirty="0"/>
              <a:t> </a:t>
            </a:r>
            <a:r>
              <a:rPr lang="en-US" sz="2400" dirty="0" err="1"/>
              <a:t>là</a:t>
            </a:r>
            <a:r>
              <a:rPr lang="en-US" sz="2400" dirty="0"/>
              <a:t> </a:t>
            </a:r>
            <a:r>
              <a:rPr lang="en-US" sz="2400" dirty="0" err="1"/>
              <a:t>tập</a:t>
            </a:r>
            <a:r>
              <a:rPr lang="en-US" sz="2400" dirty="0"/>
              <a:t> </a:t>
            </a:r>
            <a:r>
              <a:rPr lang="en-US" sz="2400" dirty="0" err="1"/>
              <a:t>hợp</a:t>
            </a:r>
            <a:r>
              <a:rPr lang="en-US" sz="2400" dirty="0"/>
              <a:t> </a:t>
            </a:r>
            <a:r>
              <a:rPr lang="en-US" sz="2400" dirty="0" err="1"/>
              <a:t>các</a:t>
            </a:r>
            <a:r>
              <a:rPr lang="en-US" sz="2400" dirty="0"/>
              <a:t> </a:t>
            </a:r>
            <a:r>
              <a:rPr lang="en-US" sz="2400" dirty="0" err="1"/>
              <a:t>gói</a:t>
            </a:r>
            <a:r>
              <a:rPr lang="en-US" sz="2400" dirty="0"/>
              <a:t> </a:t>
            </a:r>
            <a:r>
              <a:rPr lang="en-US" sz="2400" dirty="0" err="1"/>
              <a:t>phần</a:t>
            </a:r>
            <a:r>
              <a:rPr lang="en-US" sz="2400" dirty="0"/>
              <a:t> </a:t>
            </a:r>
            <a:r>
              <a:rPr lang="en-US" sz="2400" dirty="0" err="1"/>
              <a:t>mềm</a:t>
            </a:r>
            <a:r>
              <a:rPr lang="en-US" sz="2400" dirty="0"/>
              <a:t> </a:t>
            </a:r>
            <a:r>
              <a:rPr lang="en-US" sz="2400" dirty="0" err="1"/>
              <a:t>đã</a:t>
            </a:r>
            <a:r>
              <a:rPr lang="en-US" sz="2400" dirty="0"/>
              <a:t> đ</a:t>
            </a:r>
            <a:r>
              <a:rPr lang="vi-VN" sz="2400" dirty="0"/>
              <a:t>ư</a:t>
            </a:r>
            <a:r>
              <a:rPr lang="en-US" sz="2400" dirty="0" err="1"/>
              <a:t>ợc</a:t>
            </a:r>
            <a:r>
              <a:rPr lang="en-US" sz="2400" dirty="0"/>
              <a:t> </a:t>
            </a:r>
            <a:r>
              <a:rPr lang="en-US" sz="2400" dirty="0" err="1"/>
              <a:t>biên</a:t>
            </a:r>
            <a:r>
              <a:rPr lang="en-US" sz="2400" dirty="0"/>
              <a:t> </a:t>
            </a:r>
            <a:r>
              <a:rPr lang="en-US" sz="2400" dirty="0" err="1"/>
              <a:t>dịch</a:t>
            </a:r>
            <a:r>
              <a:rPr lang="en-US" sz="2400" dirty="0"/>
              <a:t> </a:t>
            </a:r>
            <a:r>
              <a:rPr lang="en-US" sz="2400" dirty="0" err="1"/>
              <a:t>và</a:t>
            </a:r>
            <a:r>
              <a:rPr lang="en-US" sz="2400" dirty="0"/>
              <a:t> </a:t>
            </a:r>
            <a:r>
              <a:rPr lang="en-US" sz="2400" dirty="0" err="1"/>
              <a:t>tiêu</a:t>
            </a:r>
            <a:r>
              <a:rPr lang="en-US" sz="2400" dirty="0"/>
              <a:t> </a:t>
            </a:r>
            <a:r>
              <a:rPr lang="en-US" sz="2400" dirty="0" err="1"/>
              <a:t>chuẩn</a:t>
            </a:r>
            <a:r>
              <a:rPr lang="en-US" sz="2400" dirty="0"/>
              <a:t> </a:t>
            </a:r>
            <a:r>
              <a:rPr lang="en-US" sz="2400" dirty="0" err="1"/>
              <a:t>hóa</a:t>
            </a:r>
            <a:r>
              <a:rPr lang="en-US" sz="2400" dirty="0"/>
              <a:t>, </a:t>
            </a:r>
            <a:r>
              <a:rPr lang="en-US" sz="2400" dirty="0" err="1"/>
              <a:t>bao</a:t>
            </a:r>
            <a:r>
              <a:rPr lang="en-US" sz="2400" dirty="0"/>
              <a:t> </a:t>
            </a:r>
            <a:r>
              <a:rPr lang="en-US" sz="2400" dirty="0" err="1"/>
              <a:t>gồm</a:t>
            </a:r>
            <a:r>
              <a:rPr lang="en-US" sz="2400" dirty="0"/>
              <a:t> </a:t>
            </a:r>
            <a:r>
              <a:rPr lang="en-US" sz="2400" dirty="0" err="1"/>
              <a:t>hệ</a:t>
            </a:r>
            <a:r>
              <a:rPr lang="en-US" sz="2400" dirty="0"/>
              <a:t> </a:t>
            </a:r>
            <a:r>
              <a:rPr lang="en-US" sz="2400" dirty="0" err="1"/>
              <a:t>thống</a:t>
            </a:r>
            <a:r>
              <a:rPr lang="en-US" sz="2400" dirty="0"/>
              <a:t> Linux c</a:t>
            </a:r>
            <a:r>
              <a:rPr lang="vi-VN" sz="2400" dirty="0"/>
              <a:t>ơ</a:t>
            </a:r>
            <a:r>
              <a:rPr lang="en-US" sz="2400" dirty="0"/>
              <a:t> </a:t>
            </a:r>
            <a:r>
              <a:rPr lang="en-US" sz="2400" dirty="0" err="1"/>
              <a:t>bản</a:t>
            </a:r>
            <a:r>
              <a:rPr lang="en-US" sz="2400" dirty="0"/>
              <a:t>, </a:t>
            </a:r>
            <a:r>
              <a:rPr lang="en-US" sz="2400" dirty="0" err="1"/>
              <a:t>hệ</a:t>
            </a:r>
            <a:r>
              <a:rPr lang="en-US" sz="2400" dirty="0"/>
              <a:t> </a:t>
            </a:r>
            <a:r>
              <a:rPr lang="en-US" sz="2400" dirty="0" err="1"/>
              <a:t>thống</a:t>
            </a:r>
            <a:r>
              <a:rPr lang="en-US" sz="2400" dirty="0"/>
              <a:t> </a:t>
            </a:r>
            <a:r>
              <a:rPr lang="en-US" sz="2400" dirty="0" err="1"/>
              <a:t>cài</a:t>
            </a:r>
            <a:r>
              <a:rPr lang="en-US" sz="2400" dirty="0"/>
              <a:t> </a:t>
            </a:r>
            <a:r>
              <a:rPr lang="en-US" sz="2400" dirty="0" err="1"/>
              <a:t>đặt</a:t>
            </a:r>
            <a:r>
              <a:rPr lang="en-US" sz="2400" dirty="0"/>
              <a:t>, </a:t>
            </a:r>
            <a:r>
              <a:rPr lang="en-US" sz="2400" dirty="0" err="1"/>
              <a:t>các</a:t>
            </a:r>
            <a:r>
              <a:rPr lang="en-US" sz="2400" dirty="0"/>
              <a:t> </a:t>
            </a:r>
            <a:r>
              <a:rPr lang="en-US" sz="2400" dirty="0" err="1"/>
              <a:t>công</a:t>
            </a:r>
            <a:r>
              <a:rPr lang="en-US" sz="2400" dirty="0"/>
              <a:t> </a:t>
            </a:r>
            <a:r>
              <a:rPr lang="en-US" sz="2400" dirty="0" err="1"/>
              <a:t>cụ</a:t>
            </a:r>
            <a:r>
              <a:rPr lang="en-US" sz="2400" dirty="0"/>
              <a:t> </a:t>
            </a:r>
            <a:r>
              <a:rPr lang="en-US" sz="2400" dirty="0" err="1"/>
              <a:t>quản</a:t>
            </a:r>
            <a:r>
              <a:rPr lang="en-US" sz="2400" dirty="0"/>
              <a:t> </a:t>
            </a:r>
            <a:r>
              <a:rPr lang="en-US" sz="2400" dirty="0" err="1"/>
              <a:t>lý</a:t>
            </a:r>
            <a:r>
              <a:rPr lang="en-US" sz="2400" dirty="0"/>
              <a:t> </a:t>
            </a:r>
            <a:r>
              <a:rPr lang="en-US" sz="2400" dirty="0" err="1"/>
              <a:t>và</a:t>
            </a:r>
            <a:r>
              <a:rPr lang="en-US" sz="2400" dirty="0"/>
              <a:t> </a:t>
            </a:r>
            <a:r>
              <a:rPr lang="en-US" sz="2400" dirty="0" err="1"/>
              <a:t>các</a:t>
            </a:r>
            <a:r>
              <a:rPr lang="en-US" sz="2400" dirty="0"/>
              <a:t> </a:t>
            </a:r>
            <a:r>
              <a:rPr lang="en-US" sz="2400" dirty="0" err="1"/>
              <a:t>gói</a:t>
            </a:r>
            <a:r>
              <a:rPr lang="en-US" sz="2400" dirty="0"/>
              <a:t> </a:t>
            </a:r>
            <a:r>
              <a:rPr lang="en-US" sz="2400" dirty="0" err="1"/>
              <a:t>công</a:t>
            </a:r>
            <a:r>
              <a:rPr lang="en-US" sz="2400" dirty="0"/>
              <a:t> </a:t>
            </a:r>
            <a:r>
              <a:rPr lang="en-US" sz="2400" dirty="0" err="1"/>
              <a:t>cụ</a:t>
            </a:r>
            <a:r>
              <a:rPr lang="en-US" sz="2400" dirty="0"/>
              <a:t> UNIX </a:t>
            </a:r>
            <a:r>
              <a:rPr lang="en-US" sz="2400" dirty="0" err="1"/>
              <a:t>phổ</a:t>
            </a:r>
            <a:r>
              <a:rPr lang="en-US" sz="2400" dirty="0"/>
              <a:t> </a:t>
            </a:r>
            <a:r>
              <a:rPr lang="en-US" sz="2400" dirty="0" err="1"/>
              <a:t>biến</a:t>
            </a:r>
            <a:r>
              <a:rPr lang="en-US" sz="2400" dirty="0"/>
              <a:t>. </a:t>
            </a:r>
          </a:p>
          <a:p>
            <a:r>
              <a:rPr lang="en-US" sz="2400" dirty="0" err="1"/>
              <a:t>Các</a:t>
            </a:r>
            <a:r>
              <a:rPr lang="en-US" sz="2400" dirty="0"/>
              <a:t> </a:t>
            </a:r>
            <a:r>
              <a:rPr lang="en-US" sz="2400" dirty="0" err="1"/>
              <a:t>bản</a:t>
            </a:r>
            <a:r>
              <a:rPr lang="en-US" sz="2400" dirty="0"/>
              <a:t> </a:t>
            </a:r>
            <a:r>
              <a:rPr lang="en-US" sz="2400" dirty="0" err="1"/>
              <a:t>phân</a:t>
            </a:r>
            <a:r>
              <a:rPr lang="en-US" sz="2400" dirty="0"/>
              <a:t> </a:t>
            </a:r>
            <a:r>
              <a:rPr lang="en-US" sz="2400" dirty="0" err="1"/>
              <a:t>phối</a:t>
            </a:r>
            <a:r>
              <a:rPr lang="en-US" sz="2400" dirty="0"/>
              <a:t> </a:t>
            </a:r>
            <a:r>
              <a:rPr lang="en-US" sz="2400" dirty="0" err="1"/>
              <a:t>phổ</a:t>
            </a:r>
            <a:r>
              <a:rPr lang="en-US" sz="2400" dirty="0"/>
              <a:t> </a:t>
            </a:r>
            <a:r>
              <a:rPr lang="en-US" sz="2400" dirty="0" err="1"/>
              <a:t>biến</a:t>
            </a:r>
            <a:r>
              <a:rPr lang="en-US" sz="2400" dirty="0"/>
              <a:t> </a:t>
            </a:r>
            <a:r>
              <a:rPr lang="en-US" sz="2400" dirty="0" err="1"/>
              <a:t>hiện</a:t>
            </a:r>
            <a:r>
              <a:rPr lang="en-US" sz="2400" dirty="0"/>
              <a:t> nay </a:t>
            </a:r>
            <a:r>
              <a:rPr lang="en-US" sz="2400" dirty="0" err="1"/>
              <a:t>là</a:t>
            </a:r>
            <a:r>
              <a:rPr lang="en-US" sz="2400" dirty="0"/>
              <a:t> </a:t>
            </a:r>
            <a:r>
              <a:rPr lang="en-US" sz="2400" dirty="0" err="1"/>
              <a:t>RedHat</a:t>
            </a:r>
            <a:r>
              <a:rPr lang="en-US" sz="2400" dirty="0"/>
              <a:t> (</a:t>
            </a:r>
            <a:r>
              <a:rPr lang="en-US" sz="2400" dirty="0" err="1"/>
              <a:t>th</a:t>
            </a:r>
            <a:r>
              <a:rPr lang="vi-VN" sz="2400" dirty="0"/>
              <a:t>ư</a:t>
            </a:r>
            <a:r>
              <a:rPr lang="en-US" sz="2400" dirty="0" err="1"/>
              <a:t>ơng</a:t>
            </a:r>
            <a:r>
              <a:rPr lang="en-US" sz="2400" dirty="0"/>
              <a:t> </a:t>
            </a:r>
            <a:r>
              <a:rPr lang="en-US" sz="2400" dirty="0" err="1"/>
              <a:t>mại</a:t>
            </a:r>
            <a:r>
              <a:rPr lang="en-US" sz="2400" dirty="0"/>
              <a:t>) </a:t>
            </a:r>
            <a:r>
              <a:rPr lang="en-US" sz="2400" dirty="0" err="1"/>
              <a:t>và</a:t>
            </a:r>
            <a:r>
              <a:rPr lang="en-US" sz="2400" dirty="0"/>
              <a:t> </a:t>
            </a:r>
            <a:r>
              <a:rPr lang="en-US" sz="2400" dirty="0" err="1"/>
              <a:t>Debian</a:t>
            </a:r>
            <a:r>
              <a:rPr lang="en-US" sz="2400" dirty="0"/>
              <a:t> (</a:t>
            </a:r>
            <a:r>
              <a:rPr lang="en-US" sz="2400" dirty="0" err="1"/>
              <a:t>miễn</a:t>
            </a:r>
            <a:r>
              <a:rPr lang="en-US" sz="2400" dirty="0"/>
              <a:t> </a:t>
            </a:r>
            <a:r>
              <a:rPr lang="en-US" sz="2400" dirty="0" err="1"/>
              <a:t>phí</a:t>
            </a:r>
            <a:r>
              <a:rPr lang="en-US" sz="2400" dirty="0"/>
              <a:t>). </a:t>
            </a:r>
            <a:r>
              <a:rPr lang="en-US" sz="2400" dirty="0" err="1"/>
              <a:t>Một</a:t>
            </a:r>
            <a:r>
              <a:rPr lang="en-US" sz="2400" dirty="0"/>
              <a:t> </a:t>
            </a:r>
            <a:r>
              <a:rPr lang="en-US" sz="2400" dirty="0" err="1"/>
              <a:t>số</a:t>
            </a:r>
            <a:r>
              <a:rPr lang="en-US" sz="2400" dirty="0"/>
              <a:t> </a:t>
            </a:r>
            <a:r>
              <a:rPr lang="en-US" sz="2400" dirty="0" err="1"/>
              <a:t>bản</a:t>
            </a:r>
            <a:r>
              <a:rPr lang="en-US" sz="2400" dirty="0"/>
              <a:t> </a:t>
            </a:r>
            <a:r>
              <a:rPr lang="en-US" sz="2400" dirty="0" err="1"/>
              <a:t>phân</a:t>
            </a:r>
            <a:r>
              <a:rPr lang="en-US" sz="2400" dirty="0"/>
              <a:t> </a:t>
            </a:r>
            <a:r>
              <a:rPr lang="en-US" sz="2400" dirty="0" err="1"/>
              <a:t>phối</a:t>
            </a:r>
            <a:r>
              <a:rPr lang="en-US" sz="2400" dirty="0"/>
              <a:t> </a:t>
            </a:r>
            <a:r>
              <a:rPr lang="en-US" sz="2400" dirty="0" err="1"/>
              <a:t>th</a:t>
            </a:r>
            <a:r>
              <a:rPr lang="vi-VN" sz="2400" dirty="0"/>
              <a:t>ư</a:t>
            </a:r>
            <a:r>
              <a:rPr lang="en-US" sz="2400" dirty="0" err="1"/>
              <a:t>ờng</a:t>
            </a:r>
            <a:r>
              <a:rPr lang="en-US" sz="2400" dirty="0"/>
              <a:t> </a:t>
            </a:r>
            <a:r>
              <a:rPr lang="en-US" sz="2400" dirty="0" err="1"/>
              <a:t>gặp</a:t>
            </a:r>
            <a:r>
              <a:rPr lang="en-US" sz="2400" dirty="0"/>
              <a:t> </a:t>
            </a:r>
            <a:r>
              <a:rPr lang="en-US" sz="2400" dirty="0" err="1"/>
              <a:t>khác</a:t>
            </a:r>
            <a:r>
              <a:rPr lang="en-US" sz="2400" dirty="0"/>
              <a:t> </a:t>
            </a:r>
            <a:r>
              <a:rPr lang="en-US" sz="2400" dirty="0" err="1"/>
              <a:t>là</a:t>
            </a:r>
            <a:r>
              <a:rPr lang="en-US" sz="2400" dirty="0"/>
              <a:t> Canonical </a:t>
            </a:r>
            <a:r>
              <a:rPr lang="en-US" sz="2400" dirty="0" err="1"/>
              <a:t>và</a:t>
            </a:r>
            <a:r>
              <a:rPr lang="en-US" sz="2400" dirty="0"/>
              <a:t> </a:t>
            </a:r>
            <a:r>
              <a:rPr lang="en-US" sz="2400" dirty="0" err="1"/>
              <a:t>SuSE</a:t>
            </a:r>
            <a:r>
              <a:rPr lang="en-US" sz="2400" dirty="0"/>
              <a:t>. </a:t>
            </a:r>
          </a:p>
          <a:p>
            <a:r>
              <a:rPr lang="en-US" sz="2400" dirty="0" err="1"/>
              <a:t>Định</a:t>
            </a:r>
            <a:r>
              <a:rPr lang="en-US" sz="2400" dirty="0"/>
              <a:t> </a:t>
            </a:r>
            <a:r>
              <a:rPr lang="en-US" sz="2400" dirty="0" err="1"/>
              <a:t>dạng</a:t>
            </a:r>
            <a:r>
              <a:rPr lang="en-US" sz="2400" dirty="0"/>
              <a:t> </a:t>
            </a:r>
            <a:r>
              <a:rPr lang="en-US" sz="2400" dirty="0" err="1"/>
              <a:t>gói</a:t>
            </a:r>
            <a:r>
              <a:rPr lang="en-US" sz="2400" dirty="0"/>
              <a:t> RPM </a:t>
            </a:r>
            <a:r>
              <a:rPr lang="en-US" sz="2400" dirty="0" err="1"/>
              <a:t>có</a:t>
            </a:r>
            <a:r>
              <a:rPr lang="en-US" sz="2400" dirty="0"/>
              <a:t> </a:t>
            </a:r>
            <a:r>
              <a:rPr lang="en-US" sz="2400" dirty="0" err="1"/>
              <a:t>tính</a:t>
            </a:r>
            <a:r>
              <a:rPr lang="en-US" sz="2400" dirty="0"/>
              <a:t> t</a:t>
            </a:r>
            <a:r>
              <a:rPr lang="vi-VN" sz="2400" dirty="0"/>
              <a:t>ư</a:t>
            </a:r>
            <a:r>
              <a:rPr lang="en-US" sz="2400" dirty="0" err="1"/>
              <a:t>ơng</a:t>
            </a:r>
            <a:r>
              <a:rPr lang="en-US" sz="2400" dirty="0"/>
              <a:t> </a:t>
            </a:r>
            <a:r>
              <a:rPr lang="en-US" sz="2400" dirty="0" err="1"/>
              <a:t>thích</a:t>
            </a:r>
            <a:r>
              <a:rPr lang="en-US" sz="2400" dirty="0"/>
              <a:t> </a:t>
            </a:r>
            <a:r>
              <a:rPr lang="en-US" sz="2400" dirty="0" err="1"/>
              <a:t>cao</a:t>
            </a:r>
            <a:r>
              <a:rPr lang="en-US" sz="2400" dirty="0"/>
              <a:t> </a:t>
            </a:r>
            <a:r>
              <a:rPr lang="en-US" sz="2400" dirty="0" err="1"/>
              <a:t>và</a:t>
            </a:r>
            <a:r>
              <a:rPr lang="en-US" sz="2400" dirty="0"/>
              <a:t> đ</a:t>
            </a:r>
            <a:r>
              <a:rPr lang="vi-VN" sz="2400" dirty="0"/>
              <a:t>ư</a:t>
            </a:r>
            <a:r>
              <a:rPr lang="en-US" sz="2400" dirty="0" err="1"/>
              <a:t>ợc</a:t>
            </a:r>
            <a:r>
              <a:rPr lang="en-US" sz="2400" dirty="0"/>
              <a:t> </a:t>
            </a:r>
            <a:r>
              <a:rPr lang="en-US" sz="2400" dirty="0" err="1"/>
              <a:t>sử</a:t>
            </a:r>
            <a:r>
              <a:rPr lang="en-US" sz="2400" dirty="0"/>
              <a:t> </a:t>
            </a:r>
            <a:r>
              <a:rPr lang="en-US" sz="2400" dirty="0" err="1"/>
              <a:t>dụng</a:t>
            </a:r>
            <a:r>
              <a:rPr lang="en-US" sz="2400" dirty="0"/>
              <a:t> </a:t>
            </a:r>
            <a:r>
              <a:rPr lang="en-US" sz="2400" dirty="0" err="1"/>
              <a:t>bởi</a:t>
            </a:r>
            <a:r>
              <a:rPr lang="en-US" sz="2400" dirty="0"/>
              <a:t> </a:t>
            </a:r>
            <a:r>
              <a:rPr lang="en-US" sz="2400" dirty="0" err="1"/>
              <a:t>nhiều</a:t>
            </a:r>
            <a:r>
              <a:rPr lang="en-US" sz="2400" dirty="0"/>
              <a:t> </a:t>
            </a:r>
            <a:r>
              <a:rPr lang="en-US" sz="2400" dirty="0" err="1"/>
              <a:t>bản</a:t>
            </a:r>
            <a:r>
              <a:rPr lang="en-US" sz="2400" dirty="0"/>
              <a:t> </a:t>
            </a:r>
            <a:r>
              <a:rPr lang="en-US" sz="2400" dirty="0" err="1"/>
              <a:t>phân</a:t>
            </a:r>
            <a:r>
              <a:rPr lang="en-US" sz="2400" dirty="0"/>
              <a:t> </a:t>
            </a:r>
            <a:r>
              <a:rPr lang="en-US" sz="2400" dirty="0" err="1"/>
              <a:t>phối</a:t>
            </a:r>
            <a:r>
              <a:rPr lang="en-US" sz="2400" dirty="0"/>
              <a:t>.</a:t>
            </a:r>
          </a:p>
        </p:txBody>
      </p:sp>
      <p:sp>
        <p:nvSpPr>
          <p:cNvPr id="5" name="Slide Number Placeholder 4">
            <a:extLst>
              <a:ext uri="{FF2B5EF4-FFF2-40B4-BE49-F238E27FC236}">
                <a16:creationId xmlns:a16="http://schemas.microsoft.com/office/drawing/2014/main" id="{596BABE0-F3AF-40C0-AADE-545B5AF2D88C}"/>
              </a:ext>
            </a:extLst>
          </p:cNvPr>
          <p:cNvSpPr>
            <a:spLocks noGrp="1"/>
          </p:cNvSpPr>
          <p:nvPr>
            <p:ph type="sldNum" sz="quarter" idx="12"/>
          </p:nvPr>
        </p:nvSpPr>
        <p:spPr/>
        <p:txBody>
          <a:bodyPr/>
          <a:lstStyle/>
          <a:p>
            <a:fld id="{800C8475-47C1-49C9-BEE5-594F8CF4D71F}" type="slidenum">
              <a:rPr kumimoji="1" lang="ja-JP" altLang="en-US" smtClean="0"/>
              <a:pPr/>
              <a:t>10</a:t>
            </a:fld>
            <a:endParaRPr kumimoji="1" lang="ja-JP" altLang="en-US"/>
          </a:p>
        </p:txBody>
      </p:sp>
      <p:sp>
        <p:nvSpPr>
          <p:cNvPr id="6" name="Footer Placeholder 5">
            <a:extLst>
              <a:ext uri="{FF2B5EF4-FFF2-40B4-BE49-F238E27FC236}">
                <a16:creationId xmlns:a16="http://schemas.microsoft.com/office/drawing/2014/main" id="{9E2C817E-9321-493C-9731-A314734B06BF}"/>
              </a:ext>
            </a:extLst>
          </p:cNvPr>
          <p:cNvSpPr>
            <a:spLocks noGrp="1"/>
          </p:cNvSpPr>
          <p:nvPr>
            <p:ph type="ftr" sz="quarter" idx="11"/>
          </p:nvPr>
        </p:nvSpPr>
        <p:spPr/>
        <p:txBody>
          <a:bodyPr/>
          <a:lstStyle/>
          <a:p>
            <a:r>
              <a:rPr kumimoji="1" lang="vi-VN" altLang="ja-JP"/>
              <a:t>Thực hiện bởi Trường Đại học Công nghệ Thông tin, ĐHQG-HCM</a:t>
            </a:r>
            <a:endParaRPr kumimoji="1" lang="ja-JP" alt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131" y="5218722"/>
            <a:ext cx="2428875" cy="1293019"/>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3588" y="4885687"/>
            <a:ext cx="1270289" cy="1562456"/>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5599" y="5055138"/>
            <a:ext cx="2743825" cy="1234721"/>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71723" y="5042890"/>
            <a:ext cx="9752962" cy="1246969"/>
          </a:xfrm>
          <a:prstGeom prst="rect">
            <a:avLst/>
          </a:prstGeom>
        </p:spPr>
      </p:pic>
      <p:sp>
        <p:nvSpPr>
          <p:cNvPr id="11" name="TextBox 10">
            <a:extLst>
              <a:ext uri="{FF2B5EF4-FFF2-40B4-BE49-F238E27FC236}">
                <a16:creationId xmlns:a16="http://schemas.microsoft.com/office/drawing/2014/main" id="{10A81D5A-DB95-023E-D0AF-3B876A400336}"/>
              </a:ext>
            </a:extLst>
          </p:cNvPr>
          <p:cNvSpPr txBox="1"/>
          <p:nvPr/>
        </p:nvSpPr>
        <p:spPr>
          <a:xfrm>
            <a:off x="832847" y="1191085"/>
            <a:ext cx="3837910" cy="494751"/>
          </a:xfrm>
          <a:prstGeom prst="rect">
            <a:avLst/>
          </a:prstGeom>
          <a:gradFill>
            <a:gsLst>
              <a:gs pos="0">
                <a:srgbClr val="00C6FF"/>
              </a:gs>
              <a:gs pos="100000">
                <a:srgbClr val="0072FF"/>
              </a:gs>
            </a:gsLst>
            <a:lin ang="5400000" scaled="1"/>
          </a:gradFill>
        </p:spPr>
        <p:txBody>
          <a:bodyPr wrap="none" rtlCol="0">
            <a:spAutoFit/>
          </a:bodyPr>
          <a:lstStyle/>
          <a:p>
            <a:pPr>
              <a:lnSpc>
                <a:spcPct val="120000"/>
              </a:lnSpc>
              <a:spcBef>
                <a:spcPts val="200"/>
              </a:spcBef>
              <a:spcAft>
                <a:spcPts val="200"/>
              </a:spcAft>
            </a:pPr>
            <a:r>
              <a:rPr lang="en-US" sz="2400" b="1" dirty="0" err="1">
                <a:solidFill>
                  <a:schemeClr val="bg1"/>
                </a:solidFill>
                <a:latin typeface="Arial" panose="020B0604020202020204" pitchFamily="34" charset="0"/>
                <a:cs typeface="Arial" panose="020B0604020202020204" pitchFamily="34" charset="0"/>
              </a:rPr>
              <a:t>Các</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bản</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phân</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phối</a:t>
            </a:r>
            <a:r>
              <a:rPr lang="en-US" sz="2400" b="1" dirty="0">
                <a:solidFill>
                  <a:schemeClr val="bg1"/>
                </a:solidFill>
                <a:latin typeface="Arial" panose="020B0604020202020204" pitchFamily="34" charset="0"/>
                <a:cs typeface="Arial" panose="020B0604020202020204" pitchFamily="34" charset="0"/>
              </a:rPr>
              <a:t> Linux</a:t>
            </a:r>
            <a:endParaRPr lang="vi-VN" sz="24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45172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 calcmode="lin" valueType="num">
                                      <p:cBhvr additive="base">
                                        <p:cTn id="3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78783-C529-48D2-A2C0-18606F0E82AB}"/>
              </a:ext>
            </a:extLst>
          </p:cNvPr>
          <p:cNvSpPr>
            <a:spLocks noGrp="1"/>
          </p:cNvSpPr>
          <p:nvPr>
            <p:ph type="title"/>
          </p:nvPr>
        </p:nvSpPr>
        <p:spPr/>
        <p:txBody>
          <a:bodyPr>
            <a:normAutofit fontScale="90000"/>
          </a:bodyPr>
          <a:lstStyle/>
          <a:p>
            <a:r>
              <a:rPr lang="en-US" dirty="0"/>
              <a:t>9.1.1 </a:t>
            </a:r>
            <a:r>
              <a:rPr lang="en-US" dirty="0" err="1"/>
              <a:t>Tổng</a:t>
            </a:r>
            <a:r>
              <a:rPr lang="en-US" dirty="0"/>
              <a:t> </a:t>
            </a:r>
            <a:r>
              <a:rPr lang="en-US" dirty="0" err="1"/>
              <a:t>quan</a:t>
            </a:r>
            <a:r>
              <a:rPr lang="en-US" dirty="0"/>
              <a:t> </a:t>
            </a:r>
            <a:r>
              <a:rPr lang="en-US" dirty="0" err="1"/>
              <a:t>về</a:t>
            </a:r>
            <a:r>
              <a:rPr lang="en-US" dirty="0"/>
              <a:t> Linux</a:t>
            </a:r>
          </a:p>
        </p:txBody>
      </p:sp>
      <p:sp>
        <p:nvSpPr>
          <p:cNvPr id="3" name="Content Placeholder 2">
            <a:extLst>
              <a:ext uri="{FF2B5EF4-FFF2-40B4-BE49-F238E27FC236}">
                <a16:creationId xmlns:a16="http://schemas.microsoft.com/office/drawing/2014/main" id="{62E842CA-6B40-4DAE-9165-13562A7CB21C}"/>
              </a:ext>
            </a:extLst>
          </p:cNvPr>
          <p:cNvSpPr>
            <a:spLocks noGrp="1"/>
          </p:cNvSpPr>
          <p:nvPr>
            <p:ph idx="1"/>
          </p:nvPr>
        </p:nvSpPr>
        <p:spPr>
          <a:xfrm>
            <a:off x="774145" y="1691024"/>
            <a:ext cx="10579654" cy="4943139"/>
          </a:xfrm>
        </p:spPr>
        <p:txBody>
          <a:bodyPr/>
          <a:lstStyle/>
          <a:p>
            <a:r>
              <a:rPr lang="en-US" dirty="0" err="1"/>
              <a:t>Nhân</a:t>
            </a:r>
            <a:r>
              <a:rPr lang="en-US" dirty="0"/>
              <a:t> Linux đ</a:t>
            </a:r>
            <a:r>
              <a:rPr lang="vi-VN" dirty="0"/>
              <a:t>ư</a:t>
            </a:r>
            <a:r>
              <a:rPr lang="en-US" dirty="0" err="1"/>
              <a:t>ợc</a:t>
            </a:r>
            <a:r>
              <a:rPr lang="en-US" dirty="0"/>
              <a:t> </a:t>
            </a:r>
            <a:r>
              <a:rPr lang="en-US" dirty="0" err="1"/>
              <a:t>phân</a:t>
            </a:r>
            <a:r>
              <a:rPr lang="en-US" dirty="0"/>
              <a:t> </a:t>
            </a:r>
            <a:r>
              <a:rPr lang="en-US" dirty="0" err="1"/>
              <a:t>phối</a:t>
            </a:r>
            <a:r>
              <a:rPr lang="en-US" dirty="0"/>
              <a:t> d</a:t>
            </a:r>
            <a:r>
              <a:rPr lang="vi-VN" dirty="0"/>
              <a:t>ư</a:t>
            </a:r>
            <a:r>
              <a:rPr lang="en-US" dirty="0" err="1"/>
              <a:t>ới</a:t>
            </a:r>
            <a:r>
              <a:rPr lang="en-US" dirty="0"/>
              <a:t> </a:t>
            </a:r>
            <a:r>
              <a:rPr lang="en-US" dirty="0" err="1"/>
              <a:t>giấy</a:t>
            </a:r>
            <a:r>
              <a:rPr lang="en-US" dirty="0"/>
              <a:t> </a:t>
            </a:r>
            <a:r>
              <a:rPr lang="en-US" dirty="0" err="1"/>
              <a:t>phép</a:t>
            </a:r>
            <a:r>
              <a:rPr lang="en-US" dirty="0"/>
              <a:t> </a:t>
            </a:r>
            <a:r>
              <a:rPr lang="en-US" altLang="en-US" dirty="0"/>
              <a:t>GNU General Public License (GPL).</a:t>
            </a:r>
          </a:p>
          <a:p>
            <a:r>
              <a:rPr lang="en-US" dirty="0" err="1"/>
              <a:t>Bất</a:t>
            </a:r>
            <a:r>
              <a:rPr lang="en-US" dirty="0"/>
              <a:t> </a:t>
            </a:r>
            <a:r>
              <a:rPr lang="en-US" dirty="0" err="1"/>
              <a:t>kỳ</a:t>
            </a:r>
            <a:r>
              <a:rPr lang="en-US" dirty="0"/>
              <a:t> ai </a:t>
            </a:r>
            <a:r>
              <a:rPr lang="en-US" dirty="0" err="1"/>
              <a:t>sử</a:t>
            </a:r>
            <a:r>
              <a:rPr lang="en-US" dirty="0"/>
              <a:t> </a:t>
            </a:r>
            <a:r>
              <a:rPr lang="en-US" dirty="0" err="1"/>
              <a:t>dụng</a:t>
            </a:r>
            <a:r>
              <a:rPr lang="en-US" dirty="0"/>
              <a:t> Linux, </a:t>
            </a:r>
            <a:r>
              <a:rPr lang="en-US" dirty="0" err="1"/>
              <a:t>hoặc</a:t>
            </a:r>
            <a:r>
              <a:rPr lang="en-US" dirty="0"/>
              <a:t> </a:t>
            </a:r>
            <a:r>
              <a:rPr lang="en-US" dirty="0" err="1"/>
              <a:t>tạo</a:t>
            </a:r>
            <a:r>
              <a:rPr lang="en-US" dirty="0"/>
              <a:t> </a:t>
            </a:r>
            <a:r>
              <a:rPr lang="en-US" dirty="0" err="1"/>
              <a:t>ra</a:t>
            </a:r>
            <a:r>
              <a:rPr lang="en-US" dirty="0"/>
              <a:t> </a:t>
            </a:r>
            <a:r>
              <a:rPr lang="en-US" dirty="0" err="1"/>
              <a:t>phiên</a:t>
            </a:r>
            <a:r>
              <a:rPr lang="en-US" dirty="0"/>
              <a:t> </a:t>
            </a:r>
            <a:r>
              <a:rPr lang="en-US" dirty="0" err="1"/>
              <a:t>bản</a:t>
            </a:r>
            <a:r>
              <a:rPr lang="en-US" dirty="0"/>
              <a:t> </a:t>
            </a:r>
            <a:r>
              <a:rPr lang="en-US" dirty="0" err="1"/>
              <a:t>phái</a:t>
            </a:r>
            <a:r>
              <a:rPr lang="en-US" dirty="0"/>
              <a:t> </a:t>
            </a:r>
            <a:r>
              <a:rPr lang="en-US" dirty="0" err="1"/>
              <a:t>sinh</a:t>
            </a:r>
            <a:r>
              <a:rPr lang="en-US" dirty="0"/>
              <a:t> </a:t>
            </a:r>
            <a:r>
              <a:rPr lang="en-US" dirty="0" err="1"/>
              <a:t>của</a:t>
            </a:r>
            <a:r>
              <a:rPr lang="en-US" dirty="0"/>
              <a:t> Linux, </a:t>
            </a:r>
            <a:r>
              <a:rPr lang="en-US" dirty="0" err="1"/>
              <a:t>không</a:t>
            </a:r>
            <a:r>
              <a:rPr lang="en-US" dirty="0"/>
              <a:t> đ</a:t>
            </a:r>
            <a:r>
              <a:rPr lang="vi-VN" dirty="0"/>
              <a:t>ư</a:t>
            </a:r>
            <a:r>
              <a:rPr lang="en-US" dirty="0" err="1"/>
              <a:t>ợc</a:t>
            </a:r>
            <a:r>
              <a:rPr lang="en-US" dirty="0"/>
              <a:t> </a:t>
            </a:r>
            <a:r>
              <a:rPr lang="en-US" dirty="0" err="1"/>
              <a:t>để</a:t>
            </a:r>
            <a:r>
              <a:rPr lang="en-US" dirty="0"/>
              <a:t> </a:t>
            </a:r>
            <a:r>
              <a:rPr lang="en-US" dirty="0" err="1"/>
              <a:t>sản</a:t>
            </a:r>
            <a:r>
              <a:rPr lang="en-US" dirty="0"/>
              <a:t> </a:t>
            </a:r>
            <a:r>
              <a:rPr lang="en-US" dirty="0" err="1"/>
              <a:t>phẩm</a:t>
            </a:r>
            <a:r>
              <a:rPr lang="en-US" dirty="0"/>
              <a:t> </a:t>
            </a:r>
            <a:r>
              <a:rPr lang="en-US" dirty="0" err="1"/>
              <a:t>đó</a:t>
            </a:r>
            <a:r>
              <a:rPr lang="en-US" dirty="0"/>
              <a:t> </a:t>
            </a:r>
            <a:r>
              <a:rPr lang="en-US" dirty="0" err="1"/>
              <a:t>là</a:t>
            </a:r>
            <a:r>
              <a:rPr lang="en-US" dirty="0"/>
              <a:t> </a:t>
            </a:r>
            <a:r>
              <a:rPr lang="en-US" dirty="0" err="1"/>
              <a:t>độc</a:t>
            </a:r>
            <a:r>
              <a:rPr lang="en-US" dirty="0"/>
              <a:t> </a:t>
            </a:r>
            <a:r>
              <a:rPr lang="en-US" dirty="0" err="1"/>
              <a:t>quyền</a:t>
            </a:r>
            <a:r>
              <a:rPr lang="en-US" dirty="0"/>
              <a:t>, </a:t>
            </a:r>
            <a:r>
              <a:rPr lang="en-US" dirty="0" err="1"/>
              <a:t>phần</a:t>
            </a:r>
            <a:r>
              <a:rPr lang="en-US" dirty="0"/>
              <a:t> </a:t>
            </a:r>
            <a:r>
              <a:rPr lang="en-US" dirty="0" err="1"/>
              <a:t>mềm</a:t>
            </a:r>
            <a:r>
              <a:rPr lang="en-US" dirty="0"/>
              <a:t> đ</a:t>
            </a:r>
            <a:r>
              <a:rPr lang="vi-VN" dirty="0"/>
              <a:t>ư</a:t>
            </a:r>
            <a:r>
              <a:rPr lang="en-US" dirty="0" err="1"/>
              <a:t>ợc</a:t>
            </a:r>
            <a:r>
              <a:rPr lang="en-US" dirty="0"/>
              <a:t> </a:t>
            </a:r>
            <a:r>
              <a:rPr lang="en-US" dirty="0" err="1"/>
              <a:t>phát</a:t>
            </a:r>
            <a:r>
              <a:rPr lang="en-US" dirty="0"/>
              <a:t> </a:t>
            </a:r>
            <a:r>
              <a:rPr lang="en-US" dirty="0" err="1"/>
              <a:t>hành</a:t>
            </a:r>
            <a:r>
              <a:rPr lang="en-US" dirty="0"/>
              <a:t> d</a:t>
            </a:r>
            <a:r>
              <a:rPr lang="vi-VN" dirty="0"/>
              <a:t>ư</a:t>
            </a:r>
            <a:r>
              <a:rPr lang="en-US" dirty="0" err="1"/>
              <a:t>ới</a:t>
            </a:r>
            <a:r>
              <a:rPr lang="en-US" dirty="0"/>
              <a:t> </a:t>
            </a:r>
            <a:r>
              <a:rPr lang="en-US" dirty="0" err="1"/>
              <a:t>giấy</a:t>
            </a:r>
            <a:r>
              <a:rPr lang="en-US" dirty="0"/>
              <a:t> </a:t>
            </a:r>
            <a:r>
              <a:rPr lang="en-US" dirty="0" err="1"/>
              <a:t>phép</a:t>
            </a:r>
            <a:r>
              <a:rPr lang="en-US" dirty="0"/>
              <a:t> GPL </a:t>
            </a:r>
            <a:r>
              <a:rPr lang="en-US" dirty="0" err="1"/>
              <a:t>không</a:t>
            </a:r>
            <a:r>
              <a:rPr lang="en-US" dirty="0"/>
              <a:t> </a:t>
            </a:r>
            <a:r>
              <a:rPr lang="en-US" dirty="0" err="1"/>
              <a:t>thể</a:t>
            </a:r>
            <a:r>
              <a:rPr lang="en-US" dirty="0"/>
              <a:t> đ</a:t>
            </a:r>
            <a:r>
              <a:rPr lang="vi-VN" dirty="0"/>
              <a:t>ư</a:t>
            </a:r>
            <a:r>
              <a:rPr lang="en-US" dirty="0" err="1"/>
              <a:t>ợc</a:t>
            </a:r>
            <a:r>
              <a:rPr lang="en-US" dirty="0"/>
              <a:t> </a:t>
            </a:r>
            <a:r>
              <a:rPr lang="en-US" dirty="0" err="1"/>
              <a:t>tái</a:t>
            </a:r>
            <a:r>
              <a:rPr lang="en-US" dirty="0"/>
              <a:t> </a:t>
            </a:r>
            <a:r>
              <a:rPr lang="en-US" dirty="0" err="1"/>
              <a:t>phân</a:t>
            </a:r>
            <a:r>
              <a:rPr lang="en-US" dirty="0"/>
              <a:t> </a:t>
            </a:r>
            <a:r>
              <a:rPr lang="en-US" dirty="0" err="1"/>
              <a:t>phối</a:t>
            </a:r>
            <a:r>
              <a:rPr lang="en-US" dirty="0"/>
              <a:t> </a:t>
            </a:r>
            <a:r>
              <a:rPr lang="en-US" dirty="0" err="1"/>
              <a:t>chỉ</a:t>
            </a:r>
            <a:r>
              <a:rPr lang="en-US" dirty="0"/>
              <a:t> d</a:t>
            </a:r>
            <a:r>
              <a:rPr lang="vi-VN" dirty="0"/>
              <a:t>ư</a:t>
            </a:r>
            <a:r>
              <a:rPr lang="en-US" dirty="0" err="1"/>
              <a:t>ới</a:t>
            </a:r>
            <a:r>
              <a:rPr lang="en-US" dirty="0"/>
              <a:t> </a:t>
            </a:r>
            <a:r>
              <a:rPr lang="en-US" dirty="0" err="1"/>
              <a:t>dạng</a:t>
            </a:r>
            <a:r>
              <a:rPr lang="en-US" dirty="0"/>
              <a:t> </a:t>
            </a:r>
            <a:r>
              <a:rPr lang="en-US" dirty="0" err="1"/>
              <a:t>nhị</a:t>
            </a:r>
            <a:r>
              <a:rPr lang="en-US" dirty="0"/>
              <a:t> </a:t>
            </a:r>
            <a:r>
              <a:rPr lang="en-US" dirty="0" err="1"/>
              <a:t>phân</a:t>
            </a:r>
            <a:r>
              <a:rPr lang="en-US" dirty="0"/>
              <a:t>. </a:t>
            </a:r>
          </a:p>
          <a:p>
            <a:pPr lvl="1"/>
            <a:r>
              <a:rPr lang="en-US" altLang="en-US" dirty="0" err="1"/>
              <a:t>Có</a:t>
            </a:r>
            <a:r>
              <a:rPr lang="en-US" altLang="en-US" dirty="0"/>
              <a:t> </a:t>
            </a:r>
            <a:r>
              <a:rPr lang="en-US" altLang="en-US" dirty="0" err="1"/>
              <a:t>thể</a:t>
            </a:r>
            <a:r>
              <a:rPr lang="en-US" altLang="en-US" dirty="0"/>
              <a:t> </a:t>
            </a:r>
            <a:r>
              <a:rPr lang="en-US" altLang="en-US" dirty="0" err="1"/>
              <a:t>bán</a:t>
            </a:r>
            <a:r>
              <a:rPr lang="en-US" altLang="en-US" dirty="0"/>
              <a:t> </a:t>
            </a:r>
            <a:r>
              <a:rPr lang="en-US" altLang="en-US" dirty="0" err="1"/>
              <a:t>các</a:t>
            </a:r>
            <a:r>
              <a:rPr lang="en-US" altLang="en-US" dirty="0"/>
              <a:t> </a:t>
            </a:r>
            <a:r>
              <a:rPr lang="en-US" altLang="en-US" dirty="0" err="1"/>
              <a:t>bản</a:t>
            </a:r>
            <a:r>
              <a:rPr lang="en-US" altLang="en-US" dirty="0"/>
              <a:t> </a:t>
            </a:r>
            <a:r>
              <a:rPr lang="en-US" altLang="en-US" dirty="0" err="1"/>
              <a:t>phân</a:t>
            </a:r>
            <a:r>
              <a:rPr lang="en-US" altLang="en-US" dirty="0"/>
              <a:t> </a:t>
            </a:r>
            <a:r>
              <a:rPr lang="en-US" altLang="en-US" dirty="0" err="1"/>
              <a:t>phối</a:t>
            </a:r>
            <a:r>
              <a:rPr lang="en-US" altLang="en-US" dirty="0"/>
              <a:t>, </a:t>
            </a:r>
            <a:r>
              <a:rPr lang="en-US" altLang="en-US" dirty="0" err="1"/>
              <a:t>nh</a:t>
            </a:r>
            <a:r>
              <a:rPr lang="vi-VN" altLang="en-US" dirty="0"/>
              <a:t>ư</a:t>
            </a:r>
            <a:r>
              <a:rPr lang="en-US" altLang="en-US" dirty="0"/>
              <a:t>ng </a:t>
            </a:r>
            <a:r>
              <a:rPr lang="en-US" altLang="en-US" dirty="0" err="1"/>
              <a:t>phải</a:t>
            </a:r>
            <a:r>
              <a:rPr lang="en-US" altLang="en-US" dirty="0"/>
              <a:t> </a:t>
            </a:r>
            <a:r>
              <a:rPr lang="en-US" altLang="en-US" dirty="0" err="1"/>
              <a:t>cung</a:t>
            </a:r>
            <a:r>
              <a:rPr lang="en-US" altLang="en-US" dirty="0"/>
              <a:t> </a:t>
            </a:r>
            <a:r>
              <a:rPr lang="en-US" altLang="en-US" dirty="0" err="1"/>
              <a:t>cấp</a:t>
            </a:r>
            <a:r>
              <a:rPr lang="en-US" altLang="en-US" dirty="0"/>
              <a:t> </a:t>
            </a:r>
            <a:r>
              <a:rPr lang="en-US" altLang="en-US" dirty="0" err="1"/>
              <a:t>kèm</a:t>
            </a:r>
            <a:r>
              <a:rPr lang="en-US" altLang="en-US" dirty="0"/>
              <a:t> </a:t>
            </a:r>
            <a:r>
              <a:rPr lang="en-US" altLang="en-US" dirty="0" err="1"/>
              <a:t>mã</a:t>
            </a:r>
            <a:r>
              <a:rPr lang="en-US" altLang="en-US" dirty="0"/>
              <a:t> </a:t>
            </a:r>
            <a:r>
              <a:rPr lang="en-US" altLang="en-US" dirty="0" err="1"/>
              <a:t>nguồn</a:t>
            </a:r>
            <a:r>
              <a:rPr lang="en-US" altLang="en-US" dirty="0"/>
              <a:t>. </a:t>
            </a:r>
            <a:endParaRPr lang="en-US" dirty="0"/>
          </a:p>
        </p:txBody>
      </p:sp>
      <p:sp>
        <p:nvSpPr>
          <p:cNvPr id="5" name="Slide Number Placeholder 4">
            <a:extLst>
              <a:ext uri="{FF2B5EF4-FFF2-40B4-BE49-F238E27FC236}">
                <a16:creationId xmlns:a16="http://schemas.microsoft.com/office/drawing/2014/main" id="{737BD17C-2A34-4127-B0A9-0C5C20FB3D3A}"/>
              </a:ext>
            </a:extLst>
          </p:cNvPr>
          <p:cNvSpPr>
            <a:spLocks noGrp="1"/>
          </p:cNvSpPr>
          <p:nvPr>
            <p:ph type="sldNum" sz="quarter" idx="12"/>
          </p:nvPr>
        </p:nvSpPr>
        <p:spPr/>
        <p:txBody>
          <a:bodyPr/>
          <a:lstStyle/>
          <a:p>
            <a:fld id="{800C8475-47C1-49C9-BEE5-594F8CF4D71F}" type="slidenum">
              <a:rPr kumimoji="1" lang="ja-JP" altLang="en-US" smtClean="0"/>
              <a:pPr/>
              <a:t>11</a:t>
            </a:fld>
            <a:endParaRPr kumimoji="1" lang="ja-JP" altLang="en-US"/>
          </a:p>
        </p:txBody>
      </p:sp>
      <p:sp>
        <p:nvSpPr>
          <p:cNvPr id="6" name="Footer Placeholder 5">
            <a:extLst>
              <a:ext uri="{FF2B5EF4-FFF2-40B4-BE49-F238E27FC236}">
                <a16:creationId xmlns:a16="http://schemas.microsoft.com/office/drawing/2014/main" id="{D3FD4565-5CB9-41E3-ADAC-5ED0D84BA1EC}"/>
              </a:ext>
            </a:extLst>
          </p:cNvPr>
          <p:cNvSpPr>
            <a:spLocks noGrp="1"/>
          </p:cNvSpPr>
          <p:nvPr>
            <p:ph type="ftr" sz="quarter" idx="11"/>
          </p:nvPr>
        </p:nvSpPr>
        <p:spPr/>
        <p:txBody>
          <a:bodyPr/>
          <a:lstStyle/>
          <a:p>
            <a:r>
              <a:rPr kumimoji="1" lang="vi-VN" altLang="ja-JP"/>
              <a:t>Thực hiện bởi Trường Đại học Công nghệ Thông tin, ĐHQG-HCM</a:t>
            </a:r>
            <a:endParaRPr kumimoji="1" lang="ja-JP" altLang="en-US" dirty="0"/>
          </a:p>
        </p:txBody>
      </p:sp>
      <p:sp>
        <p:nvSpPr>
          <p:cNvPr id="7" name="TextBox 6">
            <a:extLst>
              <a:ext uri="{FF2B5EF4-FFF2-40B4-BE49-F238E27FC236}">
                <a16:creationId xmlns:a16="http://schemas.microsoft.com/office/drawing/2014/main" id="{46896B6A-6AF1-B31C-5C24-23B829AD97A4}"/>
              </a:ext>
            </a:extLst>
          </p:cNvPr>
          <p:cNvSpPr txBox="1"/>
          <p:nvPr/>
        </p:nvSpPr>
        <p:spPr>
          <a:xfrm>
            <a:off x="832847" y="1191085"/>
            <a:ext cx="2574744" cy="494751"/>
          </a:xfrm>
          <a:prstGeom prst="rect">
            <a:avLst/>
          </a:prstGeom>
          <a:gradFill>
            <a:gsLst>
              <a:gs pos="0">
                <a:srgbClr val="00C6FF"/>
              </a:gs>
              <a:gs pos="100000">
                <a:srgbClr val="0072FF"/>
              </a:gs>
            </a:gsLst>
            <a:lin ang="5400000" scaled="1"/>
          </a:gradFill>
        </p:spPr>
        <p:txBody>
          <a:bodyPr wrap="none" rtlCol="0">
            <a:spAutoFit/>
          </a:bodyPr>
          <a:lstStyle/>
          <a:p>
            <a:pPr>
              <a:lnSpc>
                <a:spcPct val="120000"/>
              </a:lnSpc>
              <a:spcBef>
                <a:spcPts val="200"/>
              </a:spcBef>
              <a:spcAft>
                <a:spcPts val="200"/>
              </a:spcAft>
            </a:pPr>
            <a:r>
              <a:rPr lang="en-US" sz="2400" b="1" dirty="0" err="1">
                <a:solidFill>
                  <a:schemeClr val="bg1"/>
                </a:solidFill>
                <a:latin typeface="Arial" panose="020B0604020202020204" pitchFamily="34" charset="0"/>
                <a:cs typeface="Arial" panose="020B0604020202020204" pitchFamily="34" charset="0"/>
              </a:rPr>
              <a:t>Giấy</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phép</a:t>
            </a:r>
            <a:r>
              <a:rPr lang="en-US" sz="2400" b="1" dirty="0">
                <a:solidFill>
                  <a:schemeClr val="bg1"/>
                </a:solidFill>
                <a:latin typeface="Arial" panose="020B0604020202020204" pitchFamily="34" charset="0"/>
                <a:cs typeface="Arial" panose="020B0604020202020204" pitchFamily="34" charset="0"/>
              </a:rPr>
              <a:t> Linux</a:t>
            </a:r>
            <a:endParaRPr lang="vi-VN" sz="24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36933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D2DA0-084B-43DF-A1E6-9F0FA0F962CF}"/>
              </a:ext>
            </a:extLst>
          </p:cNvPr>
          <p:cNvSpPr>
            <a:spLocks noGrp="1"/>
          </p:cNvSpPr>
          <p:nvPr>
            <p:ph type="title"/>
          </p:nvPr>
        </p:nvSpPr>
        <p:spPr/>
        <p:txBody>
          <a:bodyPr>
            <a:normAutofit fontScale="90000"/>
          </a:bodyPr>
          <a:lstStyle/>
          <a:p>
            <a:r>
              <a:rPr lang="en-US" dirty="0"/>
              <a:t>9.1.1 </a:t>
            </a:r>
            <a:r>
              <a:rPr lang="en-US" dirty="0" err="1"/>
              <a:t>Tổng</a:t>
            </a:r>
            <a:r>
              <a:rPr lang="en-US" dirty="0"/>
              <a:t> </a:t>
            </a:r>
            <a:r>
              <a:rPr lang="en-US" dirty="0" err="1"/>
              <a:t>quan</a:t>
            </a:r>
            <a:r>
              <a:rPr lang="en-US" dirty="0"/>
              <a:t> </a:t>
            </a:r>
            <a:r>
              <a:rPr lang="en-US" dirty="0" err="1"/>
              <a:t>về</a:t>
            </a:r>
            <a:r>
              <a:rPr lang="en-US" dirty="0"/>
              <a:t> Linux</a:t>
            </a:r>
          </a:p>
        </p:txBody>
      </p:sp>
      <p:sp>
        <p:nvSpPr>
          <p:cNvPr id="3" name="Content Placeholder 2">
            <a:extLst>
              <a:ext uri="{FF2B5EF4-FFF2-40B4-BE49-F238E27FC236}">
                <a16:creationId xmlns:a16="http://schemas.microsoft.com/office/drawing/2014/main" id="{D5D87541-05C9-4FE1-9C71-F7DB6B8967E0}"/>
              </a:ext>
            </a:extLst>
          </p:cNvPr>
          <p:cNvSpPr>
            <a:spLocks noGrp="1"/>
          </p:cNvSpPr>
          <p:nvPr>
            <p:ph idx="1"/>
          </p:nvPr>
        </p:nvSpPr>
        <p:spPr>
          <a:xfrm>
            <a:off x="774145" y="1681499"/>
            <a:ext cx="10579654" cy="4943139"/>
          </a:xfrm>
        </p:spPr>
        <p:txBody>
          <a:bodyPr>
            <a:normAutofit fontScale="92500"/>
          </a:bodyPr>
          <a:lstStyle/>
          <a:p>
            <a:r>
              <a:rPr lang="en-US" dirty="0"/>
              <a:t>Linux </a:t>
            </a:r>
            <a:r>
              <a:rPr lang="en-US" dirty="0" err="1"/>
              <a:t>là</a:t>
            </a:r>
            <a:r>
              <a:rPr lang="en-US" dirty="0"/>
              <a:t> </a:t>
            </a:r>
            <a:r>
              <a:rPr lang="en-US" dirty="0" err="1"/>
              <a:t>một</a:t>
            </a:r>
            <a:r>
              <a:rPr lang="en-US" dirty="0"/>
              <a:t> </a:t>
            </a:r>
            <a:r>
              <a:rPr lang="en-US" dirty="0" err="1"/>
              <a:t>hệ</a:t>
            </a:r>
            <a:r>
              <a:rPr lang="en-US" dirty="0"/>
              <a:t> </a:t>
            </a:r>
            <a:r>
              <a:rPr lang="en-US" dirty="0" err="1"/>
              <a:t>thống</a:t>
            </a:r>
            <a:r>
              <a:rPr lang="en-US" dirty="0"/>
              <a:t> </a:t>
            </a:r>
            <a:r>
              <a:rPr lang="en-US" dirty="0" err="1"/>
              <a:t>nhiều</a:t>
            </a:r>
            <a:r>
              <a:rPr lang="en-US" dirty="0"/>
              <a:t> ng</a:t>
            </a:r>
            <a:r>
              <a:rPr lang="vi-VN" dirty="0"/>
              <a:t>ư</a:t>
            </a:r>
            <a:r>
              <a:rPr lang="en-US" dirty="0" err="1"/>
              <a:t>ời</a:t>
            </a:r>
            <a:r>
              <a:rPr lang="en-US" dirty="0"/>
              <a:t> </a:t>
            </a:r>
            <a:r>
              <a:rPr lang="en-US" dirty="0" err="1"/>
              <a:t>dùng</a:t>
            </a:r>
            <a:r>
              <a:rPr lang="en-US" dirty="0"/>
              <a:t>, </a:t>
            </a:r>
            <a:r>
              <a:rPr lang="en-US" dirty="0" err="1"/>
              <a:t>đa</a:t>
            </a:r>
            <a:r>
              <a:rPr lang="en-US" dirty="0"/>
              <a:t> </a:t>
            </a:r>
            <a:r>
              <a:rPr lang="en-US" dirty="0" err="1"/>
              <a:t>tác</a:t>
            </a:r>
            <a:r>
              <a:rPr lang="en-US" dirty="0"/>
              <a:t> </a:t>
            </a:r>
            <a:r>
              <a:rPr lang="en-US" dirty="0" err="1"/>
              <a:t>vụ</a:t>
            </a:r>
            <a:r>
              <a:rPr lang="en-US" dirty="0"/>
              <a:t> </a:t>
            </a:r>
            <a:r>
              <a:rPr lang="en-US" dirty="0" err="1"/>
              <a:t>với</a:t>
            </a:r>
            <a:r>
              <a:rPr lang="en-US" dirty="0"/>
              <a:t> </a:t>
            </a:r>
            <a:r>
              <a:rPr lang="en-US" dirty="0" err="1"/>
              <a:t>một</a:t>
            </a:r>
            <a:r>
              <a:rPr lang="en-US" dirty="0"/>
              <a:t> </a:t>
            </a:r>
            <a:r>
              <a:rPr lang="en-US" dirty="0" err="1"/>
              <a:t>tập</a:t>
            </a:r>
            <a:r>
              <a:rPr lang="en-US" dirty="0"/>
              <a:t> </a:t>
            </a:r>
            <a:r>
              <a:rPr lang="en-US" dirty="0" err="1"/>
              <a:t>đầy</a:t>
            </a:r>
            <a:r>
              <a:rPr lang="en-US" dirty="0"/>
              <a:t> </a:t>
            </a:r>
            <a:r>
              <a:rPr lang="en-US" dirty="0" err="1"/>
              <a:t>đủ</a:t>
            </a:r>
            <a:r>
              <a:rPr lang="en-US" dirty="0"/>
              <a:t> </a:t>
            </a:r>
            <a:r>
              <a:rPr lang="en-US" dirty="0" err="1"/>
              <a:t>các</a:t>
            </a:r>
            <a:r>
              <a:rPr lang="en-US" dirty="0"/>
              <a:t> </a:t>
            </a:r>
            <a:r>
              <a:rPr lang="en-US" dirty="0" err="1"/>
              <a:t>công</a:t>
            </a:r>
            <a:r>
              <a:rPr lang="en-US" dirty="0"/>
              <a:t> </a:t>
            </a:r>
            <a:r>
              <a:rPr lang="en-US" dirty="0" err="1"/>
              <a:t>cụ</a:t>
            </a:r>
            <a:r>
              <a:rPr lang="en-US" dirty="0"/>
              <a:t> t</a:t>
            </a:r>
            <a:r>
              <a:rPr lang="vi-VN" dirty="0"/>
              <a:t>ư</a:t>
            </a:r>
            <a:r>
              <a:rPr lang="en-US" dirty="0" err="1"/>
              <a:t>ơng</a:t>
            </a:r>
            <a:r>
              <a:rPr lang="en-US" dirty="0"/>
              <a:t> </a:t>
            </a:r>
            <a:r>
              <a:rPr lang="en-US" dirty="0" err="1"/>
              <a:t>thích</a:t>
            </a:r>
            <a:r>
              <a:rPr lang="en-US" dirty="0"/>
              <a:t> </a:t>
            </a:r>
            <a:r>
              <a:rPr lang="en-US" dirty="0" err="1"/>
              <a:t>với</a:t>
            </a:r>
            <a:r>
              <a:rPr lang="en-US" dirty="0"/>
              <a:t> UNIX.</a:t>
            </a:r>
          </a:p>
          <a:p>
            <a:pPr lvl="1"/>
            <a:r>
              <a:rPr lang="en-US" dirty="0" err="1"/>
              <a:t>Hệ</a:t>
            </a:r>
            <a:r>
              <a:rPr lang="en-US" dirty="0"/>
              <a:t> </a:t>
            </a:r>
            <a:r>
              <a:rPr lang="en-US" dirty="0" err="1"/>
              <a:t>thống</a:t>
            </a:r>
            <a:r>
              <a:rPr lang="en-US" dirty="0"/>
              <a:t> </a:t>
            </a:r>
            <a:r>
              <a:rPr lang="en-US" dirty="0" err="1"/>
              <a:t>tập</a:t>
            </a:r>
            <a:r>
              <a:rPr lang="en-US" dirty="0"/>
              <a:t> tin </a:t>
            </a:r>
            <a:r>
              <a:rPr lang="en-US" dirty="0" err="1"/>
              <a:t>tuân</a:t>
            </a:r>
            <a:r>
              <a:rPr lang="en-US" dirty="0"/>
              <a:t> </a:t>
            </a:r>
            <a:r>
              <a:rPr lang="en-US" dirty="0" err="1"/>
              <a:t>thủ</a:t>
            </a:r>
            <a:r>
              <a:rPr lang="en-US" dirty="0"/>
              <a:t> </a:t>
            </a:r>
            <a:r>
              <a:rPr lang="en-US" dirty="0" err="1"/>
              <a:t>theo</a:t>
            </a:r>
            <a:r>
              <a:rPr lang="en-US" dirty="0"/>
              <a:t> UNIX. Linux </a:t>
            </a:r>
            <a:r>
              <a:rPr lang="en-US" dirty="0" err="1"/>
              <a:t>cũng</a:t>
            </a:r>
            <a:r>
              <a:rPr lang="en-US" dirty="0"/>
              <a:t> </a:t>
            </a:r>
            <a:r>
              <a:rPr lang="en-US" dirty="0" err="1"/>
              <a:t>cài</a:t>
            </a:r>
            <a:r>
              <a:rPr lang="en-US" dirty="0"/>
              <a:t> </a:t>
            </a:r>
            <a:r>
              <a:rPr lang="en-US" dirty="0" err="1"/>
              <a:t>đặt</a:t>
            </a:r>
            <a:r>
              <a:rPr lang="en-US" dirty="0"/>
              <a:t> </a:t>
            </a:r>
            <a:r>
              <a:rPr lang="en-US" dirty="0" err="1"/>
              <a:t>đầy</a:t>
            </a:r>
            <a:r>
              <a:rPr lang="en-US" dirty="0"/>
              <a:t> </a:t>
            </a:r>
            <a:r>
              <a:rPr lang="en-US" dirty="0" err="1"/>
              <a:t>đủ</a:t>
            </a:r>
            <a:r>
              <a:rPr lang="en-US" dirty="0"/>
              <a:t> </a:t>
            </a:r>
            <a:r>
              <a:rPr lang="en-US" dirty="0" err="1"/>
              <a:t>mô</a:t>
            </a:r>
            <a:r>
              <a:rPr lang="en-US" dirty="0"/>
              <a:t> </a:t>
            </a:r>
            <a:r>
              <a:rPr lang="en-US" dirty="0" err="1"/>
              <a:t>hình</a:t>
            </a:r>
            <a:r>
              <a:rPr lang="en-US" dirty="0"/>
              <a:t> </a:t>
            </a:r>
            <a:r>
              <a:rPr lang="en-US" dirty="0" err="1"/>
              <a:t>mạng</a:t>
            </a:r>
            <a:r>
              <a:rPr lang="en-US" dirty="0"/>
              <a:t> </a:t>
            </a:r>
            <a:r>
              <a:rPr lang="en-US" dirty="0" err="1"/>
              <a:t>tiêu</a:t>
            </a:r>
            <a:r>
              <a:rPr lang="en-US" dirty="0"/>
              <a:t> </a:t>
            </a:r>
            <a:r>
              <a:rPr lang="en-US" dirty="0" err="1"/>
              <a:t>chuẩn</a:t>
            </a:r>
            <a:r>
              <a:rPr lang="en-US" dirty="0"/>
              <a:t> </a:t>
            </a:r>
            <a:r>
              <a:rPr lang="en-US" dirty="0" err="1"/>
              <a:t>của</a:t>
            </a:r>
            <a:r>
              <a:rPr lang="en-US" dirty="0"/>
              <a:t> UNIX.</a:t>
            </a:r>
          </a:p>
          <a:p>
            <a:pPr lvl="1"/>
            <a:r>
              <a:rPr lang="en-US" dirty="0"/>
              <a:t>Giao </a:t>
            </a:r>
            <a:r>
              <a:rPr lang="en-US" dirty="0" err="1"/>
              <a:t>diện</a:t>
            </a:r>
            <a:r>
              <a:rPr lang="en-US" dirty="0"/>
              <a:t> </a:t>
            </a:r>
            <a:r>
              <a:rPr lang="en-US" dirty="0" err="1"/>
              <a:t>lập</a:t>
            </a:r>
            <a:r>
              <a:rPr lang="en-US" dirty="0"/>
              <a:t> </a:t>
            </a:r>
            <a:r>
              <a:rPr lang="en-US" dirty="0" err="1"/>
              <a:t>trình</a:t>
            </a:r>
            <a:r>
              <a:rPr lang="en-US" dirty="0"/>
              <a:t> </a:t>
            </a:r>
            <a:r>
              <a:rPr lang="en-US" dirty="0" err="1"/>
              <a:t>tuân</a:t>
            </a:r>
            <a:r>
              <a:rPr lang="en-US" dirty="0"/>
              <a:t> </a:t>
            </a:r>
            <a:r>
              <a:rPr lang="en-US" dirty="0" err="1"/>
              <a:t>thủ</a:t>
            </a:r>
            <a:r>
              <a:rPr lang="en-US" dirty="0"/>
              <a:t> </a:t>
            </a:r>
            <a:r>
              <a:rPr lang="en-US" dirty="0" err="1"/>
              <a:t>theo</a:t>
            </a:r>
            <a:r>
              <a:rPr lang="en-US" dirty="0"/>
              <a:t> </a:t>
            </a:r>
            <a:r>
              <a:rPr lang="en-US" altLang="en-US" dirty="0"/>
              <a:t>SVR4 UNIX.</a:t>
            </a:r>
            <a:endParaRPr lang="en-US" dirty="0"/>
          </a:p>
          <a:p>
            <a:r>
              <a:rPr lang="en-US" dirty="0" err="1"/>
              <a:t>Các</a:t>
            </a:r>
            <a:r>
              <a:rPr lang="en-US" dirty="0"/>
              <a:t> </a:t>
            </a:r>
            <a:r>
              <a:rPr lang="en-US" dirty="0" err="1"/>
              <a:t>mục</a:t>
            </a:r>
            <a:r>
              <a:rPr lang="en-US" dirty="0"/>
              <a:t> </a:t>
            </a:r>
            <a:r>
              <a:rPr lang="en-US" dirty="0" err="1"/>
              <a:t>tiêu</a:t>
            </a:r>
            <a:r>
              <a:rPr lang="en-US" dirty="0"/>
              <a:t> </a:t>
            </a:r>
            <a:r>
              <a:rPr lang="en-US" dirty="0" err="1"/>
              <a:t>thiết</a:t>
            </a:r>
            <a:r>
              <a:rPr lang="en-US" dirty="0"/>
              <a:t> </a:t>
            </a:r>
            <a:r>
              <a:rPr lang="en-US" dirty="0" err="1"/>
              <a:t>kế</a:t>
            </a:r>
            <a:r>
              <a:rPr lang="en-US" dirty="0"/>
              <a:t> </a:t>
            </a:r>
            <a:r>
              <a:rPr lang="en-US" dirty="0" err="1"/>
              <a:t>chính</a:t>
            </a:r>
            <a:r>
              <a:rPr lang="en-US" dirty="0"/>
              <a:t> </a:t>
            </a:r>
            <a:r>
              <a:rPr lang="en-US" dirty="0" err="1"/>
              <a:t>là</a:t>
            </a:r>
            <a:r>
              <a:rPr lang="en-US" dirty="0"/>
              <a:t> </a:t>
            </a:r>
            <a:r>
              <a:rPr lang="en-US" dirty="0" err="1"/>
              <a:t>tốc</a:t>
            </a:r>
            <a:r>
              <a:rPr lang="en-US" dirty="0"/>
              <a:t> </a:t>
            </a:r>
            <a:r>
              <a:rPr lang="en-US" dirty="0" err="1"/>
              <a:t>độ</a:t>
            </a:r>
            <a:r>
              <a:rPr lang="en-US" dirty="0"/>
              <a:t>, </a:t>
            </a:r>
            <a:r>
              <a:rPr lang="en-US" dirty="0" err="1"/>
              <a:t>hiệu</a:t>
            </a:r>
            <a:r>
              <a:rPr lang="en-US" dirty="0"/>
              <a:t> </a:t>
            </a:r>
            <a:r>
              <a:rPr lang="en-US" dirty="0" err="1"/>
              <a:t>quả</a:t>
            </a:r>
            <a:r>
              <a:rPr lang="en-US" dirty="0"/>
              <a:t> </a:t>
            </a:r>
            <a:r>
              <a:rPr lang="en-US" dirty="0" err="1"/>
              <a:t>và</a:t>
            </a:r>
            <a:r>
              <a:rPr lang="en-US" dirty="0"/>
              <a:t> </a:t>
            </a:r>
            <a:r>
              <a:rPr lang="en-US" dirty="0" err="1"/>
              <a:t>tiêu</a:t>
            </a:r>
            <a:r>
              <a:rPr lang="en-US" dirty="0"/>
              <a:t> </a:t>
            </a:r>
            <a:r>
              <a:rPr lang="en-US" dirty="0" err="1"/>
              <a:t>chuẩn</a:t>
            </a:r>
            <a:r>
              <a:rPr lang="en-US" dirty="0"/>
              <a:t> </a:t>
            </a:r>
            <a:r>
              <a:rPr lang="en-US" dirty="0" err="1"/>
              <a:t>hóa</a:t>
            </a:r>
            <a:r>
              <a:rPr lang="en-US" dirty="0"/>
              <a:t>. </a:t>
            </a:r>
          </a:p>
          <a:p>
            <a:r>
              <a:rPr lang="en-US" dirty="0"/>
              <a:t>Linux đ</a:t>
            </a:r>
            <a:r>
              <a:rPr lang="vi-VN" dirty="0"/>
              <a:t>ư</a:t>
            </a:r>
            <a:r>
              <a:rPr lang="en-US" dirty="0" err="1"/>
              <a:t>ợc</a:t>
            </a:r>
            <a:r>
              <a:rPr lang="en-US" dirty="0"/>
              <a:t> </a:t>
            </a:r>
            <a:r>
              <a:rPr lang="en-US" dirty="0" err="1"/>
              <a:t>thiết</a:t>
            </a:r>
            <a:r>
              <a:rPr lang="en-US" dirty="0"/>
              <a:t> </a:t>
            </a:r>
            <a:r>
              <a:rPr lang="en-US" dirty="0" err="1"/>
              <a:t>kế</a:t>
            </a:r>
            <a:r>
              <a:rPr lang="en-US" dirty="0"/>
              <a:t> </a:t>
            </a:r>
            <a:r>
              <a:rPr lang="en-US" dirty="0" err="1"/>
              <a:t>để</a:t>
            </a:r>
            <a:r>
              <a:rPr lang="en-US" dirty="0"/>
              <a:t> </a:t>
            </a:r>
            <a:r>
              <a:rPr lang="en-US" dirty="0" err="1"/>
              <a:t>đáp</a:t>
            </a:r>
            <a:r>
              <a:rPr lang="en-US" dirty="0"/>
              <a:t> </a:t>
            </a:r>
            <a:r>
              <a:rPr lang="en-US" dirty="0" err="1"/>
              <a:t>ứng</a:t>
            </a:r>
            <a:r>
              <a:rPr lang="en-US" dirty="0"/>
              <a:t> </a:t>
            </a:r>
            <a:r>
              <a:rPr lang="en-US" dirty="0" err="1"/>
              <a:t>các</a:t>
            </a:r>
            <a:r>
              <a:rPr lang="en-US" dirty="0"/>
              <a:t> </a:t>
            </a:r>
            <a:r>
              <a:rPr lang="en-US" dirty="0" err="1"/>
              <a:t>yêu</a:t>
            </a:r>
            <a:r>
              <a:rPr lang="en-US" dirty="0"/>
              <a:t> </a:t>
            </a:r>
            <a:r>
              <a:rPr lang="en-US" dirty="0" err="1"/>
              <a:t>cầu</a:t>
            </a:r>
            <a:r>
              <a:rPr lang="en-US" dirty="0"/>
              <a:t> POSIX </a:t>
            </a:r>
            <a:r>
              <a:rPr lang="en-US" dirty="0" err="1"/>
              <a:t>liên</a:t>
            </a:r>
            <a:r>
              <a:rPr lang="en-US" dirty="0"/>
              <a:t> </a:t>
            </a:r>
            <a:r>
              <a:rPr lang="en-US" dirty="0" err="1"/>
              <a:t>quan</a:t>
            </a:r>
            <a:r>
              <a:rPr lang="en-US" dirty="0"/>
              <a:t>.</a:t>
            </a:r>
          </a:p>
          <a:p>
            <a:pPr lvl="1"/>
            <a:r>
              <a:rPr lang="en-US" dirty="0" err="1"/>
              <a:t>Hỗ</a:t>
            </a:r>
            <a:r>
              <a:rPr lang="en-US" dirty="0"/>
              <a:t> </a:t>
            </a:r>
            <a:r>
              <a:rPr lang="en-US" dirty="0" err="1"/>
              <a:t>trợ</a:t>
            </a:r>
            <a:r>
              <a:rPr lang="en-US" dirty="0"/>
              <a:t> </a:t>
            </a:r>
            <a:r>
              <a:rPr lang="en-US" altLang="en-US" dirty="0" err="1"/>
              <a:t>Pthreads</a:t>
            </a:r>
            <a:r>
              <a:rPr lang="en-US" altLang="en-US" dirty="0"/>
              <a:t> </a:t>
            </a:r>
            <a:r>
              <a:rPr lang="en-US" altLang="en-US" dirty="0" err="1"/>
              <a:t>và</a:t>
            </a:r>
            <a:r>
              <a:rPr lang="en-US" altLang="en-US" dirty="0"/>
              <a:t> </a:t>
            </a:r>
            <a:r>
              <a:rPr lang="en-US" altLang="en-US" dirty="0" err="1"/>
              <a:t>một</a:t>
            </a:r>
            <a:r>
              <a:rPr lang="en-US" altLang="en-US" dirty="0"/>
              <a:t> </a:t>
            </a:r>
            <a:r>
              <a:rPr lang="en-US" altLang="en-US" dirty="0" err="1"/>
              <a:t>tập</a:t>
            </a:r>
            <a:r>
              <a:rPr lang="en-US" altLang="en-US" dirty="0"/>
              <a:t> con </a:t>
            </a:r>
            <a:r>
              <a:rPr lang="en-US" altLang="en-US" dirty="0" err="1"/>
              <a:t>của</a:t>
            </a:r>
            <a:r>
              <a:rPr lang="en-US" altLang="en-US" dirty="0"/>
              <a:t> </a:t>
            </a:r>
            <a:r>
              <a:rPr lang="en-US" altLang="en-US" dirty="0" err="1"/>
              <a:t>thư</a:t>
            </a:r>
            <a:r>
              <a:rPr lang="en-US" altLang="en-US" dirty="0"/>
              <a:t> </a:t>
            </a:r>
            <a:r>
              <a:rPr lang="en-US" altLang="en-US" dirty="0" err="1"/>
              <a:t>viên</a:t>
            </a:r>
            <a:r>
              <a:rPr lang="en-US" altLang="en-US" dirty="0"/>
              <a:t> </a:t>
            </a:r>
            <a:r>
              <a:rPr lang="en-US" altLang="en-US" dirty="0" err="1"/>
              <a:t>quản</a:t>
            </a:r>
            <a:r>
              <a:rPr lang="en-US" altLang="en-US" dirty="0"/>
              <a:t> </a:t>
            </a:r>
            <a:r>
              <a:rPr lang="en-US" altLang="en-US" dirty="0" err="1"/>
              <a:t>lý</a:t>
            </a:r>
            <a:r>
              <a:rPr lang="en-US" altLang="en-US" dirty="0"/>
              <a:t> </a:t>
            </a:r>
            <a:r>
              <a:rPr lang="en-US" altLang="en-US" dirty="0" err="1"/>
              <a:t>tiến</a:t>
            </a:r>
            <a:r>
              <a:rPr lang="en-US" altLang="en-US" dirty="0"/>
              <a:t> </a:t>
            </a:r>
            <a:r>
              <a:rPr lang="en-US" altLang="en-US" dirty="0" err="1"/>
              <a:t>trình</a:t>
            </a:r>
            <a:r>
              <a:rPr lang="en-US" altLang="en-US" dirty="0"/>
              <a:t> real-time POSIX.</a:t>
            </a:r>
            <a:endParaRPr lang="en-US" altLang="en-US" sz="650" dirty="0"/>
          </a:p>
          <a:p>
            <a:endParaRPr lang="en-US" dirty="0"/>
          </a:p>
          <a:p>
            <a:endParaRPr lang="en-US" dirty="0"/>
          </a:p>
        </p:txBody>
      </p:sp>
      <p:sp>
        <p:nvSpPr>
          <p:cNvPr id="5" name="Slide Number Placeholder 4">
            <a:extLst>
              <a:ext uri="{FF2B5EF4-FFF2-40B4-BE49-F238E27FC236}">
                <a16:creationId xmlns:a16="http://schemas.microsoft.com/office/drawing/2014/main" id="{1403CFE6-E27A-4ED4-9EBF-C303DB066D28}"/>
              </a:ext>
            </a:extLst>
          </p:cNvPr>
          <p:cNvSpPr>
            <a:spLocks noGrp="1"/>
          </p:cNvSpPr>
          <p:nvPr>
            <p:ph type="sldNum" sz="quarter" idx="12"/>
          </p:nvPr>
        </p:nvSpPr>
        <p:spPr/>
        <p:txBody>
          <a:bodyPr/>
          <a:lstStyle/>
          <a:p>
            <a:fld id="{800C8475-47C1-49C9-BEE5-594F8CF4D71F}" type="slidenum">
              <a:rPr kumimoji="1" lang="ja-JP" altLang="en-US" smtClean="0"/>
              <a:pPr/>
              <a:t>12</a:t>
            </a:fld>
            <a:endParaRPr kumimoji="1" lang="ja-JP" altLang="en-US"/>
          </a:p>
        </p:txBody>
      </p:sp>
      <p:sp>
        <p:nvSpPr>
          <p:cNvPr id="6" name="Footer Placeholder 5">
            <a:extLst>
              <a:ext uri="{FF2B5EF4-FFF2-40B4-BE49-F238E27FC236}">
                <a16:creationId xmlns:a16="http://schemas.microsoft.com/office/drawing/2014/main" id="{4CD346E1-61BE-409E-803E-05AC2E79F85F}"/>
              </a:ext>
            </a:extLst>
          </p:cNvPr>
          <p:cNvSpPr>
            <a:spLocks noGrp="1"/>
          </p:cNvSpPr>
          <p:nvPr>
            <p:ph type="ftr" sz="quarter" idx="11"/>
          </p:nvPr>
        </p:nvSpPr>
        <p:spPr/>
        <p:txBody>
          <a:bodyPr/>
          <a:lstStyle/>
          <a:p>
            <a:r>
              <a:rPr kumimoji="1" lang="vi-VN" altLang="ja-JP"/>
              <a:t>Thực hiện bởi Trường Đại học Công nghệ Thông tin, ĐHQG-HCM</a:t>
            </a:r>
            <a:endParaRPr kumimoji="1" lang="ja-JP" altLang="en-US" dirty="0"/>
          </a:p>
        </p:txBody>
      </p:sp>
      <p:sp>
        <p:nvSpPr>
          <p:cNvPr id="7" name="TextBox 6">
            <a:extLst>
              <a:ext uri="{FF2B5EF4-FFF2-40B4-BE49-F238E27FC236}">
                <a16:creationId xmlns:a16="http://schemas.microsoft.com/office/drawing/2014/main" id="{29019993-488E-ED21-11BC-E44AC8A7F2C5}"/>
              </a:ext>
            </a:extLst>
          </p:cNvPr>
          <p:cNvSpPr txBox="1"/>
          <p:nvPr/>
        </p:nvSpPr>
        <p:spPr>
          <a:xfrm>
            <a:off x="832847" y="1191085"/>
            <a:ext cx="3910045" cy="494751"/>
          </a:xfrm>
          <a:prstGeom prst="rect">
            <a:avLst/>
          </a:prstGeom>
          <a:gradFill>
            <a:gsLst>
              <a:gs pos="0">
                <a:srgbClr val="00C6FF"/>
              </a:gs>
              <a:gs pos="100000">
                <a:srgbClr val="0072FF"/>
              </a:gs>
            </a:gsLst>
            <a:lin ang="5400000" scaled="1"/>
          </a:gradFill>
        </p:spPr>
        <p:txBody>
          <a:bodyPr wrap="none" rtlCol="0">
            <a:spAutoFit/>
          </a:bodyPr>
          <a:lstStyle/>
          <a:p>
            <a:pPr>
              <a:lnSpc>
                <a:spcPct val="120000"/>
              </a:lnSpc>
              <a:spcBef>
                <a:spcPts val="200"/>
              </a:spcBef>
              <a:spcAft>
                <a:spcPts val="200"/>
              </a:spcAft>
            </a:pPr>
            <a:r>
              <a:rPr lang="en-US" sz="2400" b="1" dirty="0" err="1">
                <a:solidFill>
                  <a:schemeClr val="bg1"/>
                </a:solidFill>
                <a:latin typeface="Arial" panose="020B0604020202020204" pitchFamily="34" charset="0"/>
                <a:cs typeface="Arial" panose="020B0604020202020204" pitchFamily="34" charset="0"/>
              </a:rPr>
              <a:t>Nguyên</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tắc</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thiết</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kế</a:t>
            </a:r>
            <a:r>
              <a:rPr lang="en-US" sz="2400" b="1" dirty="0">
                <a:solidFill>
                  <a:schemeClr val="bg1"/>
                </a:solidFill>
                <a:latin typeface="Arial" panose="020B0604020202020204" pitchFamily="34" charset="0"/>
                <a:cs typeface="Arial" panose="020B0604020202020204" pitchFamily="34" charset="0"/>
              </a:rPr>
              <a:t> Linux</a:t>
            </a:r>
            <a:endParaRPr lang="vi-VN" sz="24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43618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2138E7-0BF8-4FBE-AB49-4184E532FD1F}"/>
              </a:ext>
            </a:extLst>
          </p:cNvPr>
          <p:cNvSpPr>
            <a:spLocks noGrp="1"/>
          </p:cNvSpPr>
          <p:nvPr>
            <p:ph type="sldNum" sz="quarter" idx="12"/>
          </p:nvPr>
        </p:nvSpPr>
        <p:spPr/>
        <p:txBody>
          <a:bodyPr/>
          <a:lstStyle/>
          <a:p>
            <a:fld id="{D8B0B3AC-44A8-D142-AAF6-9A453466E1A4}" type="slidenum">
              <a:rPr lang="en-VN" smtClean="0"/>
              <a:pPr/>
              <a:t>13</a:t>
            </a:fld>
            <a:endParaRPr lang="en-VN" dirty="0"/>
          </a:p>
        </p:txBody>
      </p:sp>
      <p:sp>
        <p:nvSpPr>
          <p:cNvPr id="7" name="Text Placeholder 6">
            <a:extLst>
              <a:ext uri="{FF2B5EF4-FFF2-40B4-BE49-F238E27FC236}">
                <a16:creationId xmlns:a16="http://schemas.microsoft.com/office/drawing/2014/main" id="{0602C380-9011-23F7-8E4B-E195C0DFFBC9}"/>
              </a:ext>
            </a:extLst>
          </p:cNvPr>
          <p:cNvSpPr>
            <a:spLocks noGrp="1"/>
          </p:cNvSpPr>
          <p:nvPr>
            <p:ph type="body" sz="quarter" idx="13"/>
          </p:nvPr>
        </p:nvSpPr>
        <p:spPr>
          <a:xfrm>
            <a:off x="1470929" y="2095027"/>
            <a:ext cx="7918398" cy="884656"/>
          </a:xfrm>
        </p:spPr>
        <p:txBody>
          <a:bodyPr>
            <a:normAutofit/>
          </a:bodyPr>
          <a:lstStyle/>
          <a:p>
            <a:pPr>
              <a:defRPr/>
            </a:pPr>
            <a:r>
              <a:rPr lang="en-US" altLang="en-US" dirty="0" err="1"/>
              <a:t>Hệ</a:t>
            </a:r>
            <a:r>
              <a:rPr lang="en-US" altLang="en-US" dirty="0"/>
              <a:t> </a:t>
            </a:r>
            <a:r>
              <a:rPr lang="en-US" altLang="en-US" dirty="0" err="1"/>
              <a:t>điều</a:t>
            </a:r>
            <a:r>
              <a:rPr lang="en-US" altLang="en-US" dirty="0"/>
              <a:t> </a:t>
            </a:r>
            <a:r>
              <a:rPr lang="en-US" altLang="en-US" dirty="0" err="1"/>
              <a:t>hành</a:t>
            </a:r>
            <a:r>
              <a:rPr lang="en-US" altLang="en-US" dirty="0"/>
              <a:t> Linux</a:t>
            </a:r>
            <a:endParaRPr lang="vi-VN" altLang="en-US" dirty="0"/>
          </a:p>
        </p:txBody>
      </p:sp>
      <p:sp>
        <p:nvSpPr>
          <p:cNvPr id="8" name="Text Placeholder 7">
            <a:extLst>
              <a:ext uri="{FF2B5EF4-FFF2-40B4-BE49-F238E27FC236}">
                <a16:creationId xmlns:a16="http://schemas.microsoft.com/office/drawing/2014/main" id="{883EE24F-70E8-C3FA-399B-07DCA2C415CE}"/>
              </a:ext>
            </a:extLst>
          </p:cNvPr>
          <p:cNvSpPr>
            <a:spLocks noGrp="1"/>
          </p:cNvSpPr>
          <p:nvPr>
            <p:ph type="body" sz="quarter" idx="14"/>
          </p:nvPr>
        </p:nvSpPr>
        <p:spPr/>
        <p:txBody>
          <a:bodyPr/>
          <a:lstStyle/>
          <a:p>
            <a:r>
              <a:rPr lang="en-US" dirty="0"/>
              <a:t>9.1.2 </a:t>
            </a:r>
            <a:r>
              <a:rPr lang="en-US" dirty="0" err="1"/>
              <a:t>Các</a:t>
            </a:r>
            <a:r>
              <a:rPr lang="en-US" dirty="0"/>
              <a:t> </a:t>
            </a:r>
            <a:r>
              <a:rPr lang="en-US" dirty="0" err="1"/>
              <a:t>thành</a:t>
            </a:r>
            <a:r>
              <a:rPr lang="en-US" dirty="0"/>
              <a:t> </a:t>
            </a:r>
            <a:r>
              <a:rPr lang="en-US" dirty="0" err="1"/>
              <a:t>phần</a:t>
            </a:r>
            <a:r>
              <a:rPr lang="en-US" dirty="0"/>
              <a:t> </a:t>
            </a:r>
            <a:r>
              <a:rPr lang="en-US" dirty="0" err="1"/>
              <a:t>của</a:t>
            </a:r>
            <a:r>
              <a:rPr lang="en-US" dirty="0"/>
              <a:t> </a:t>
            </a:r>
            <a:r>
              <a:rPr lang="en-US" dirty="0" err="1"/>
              <a:t>hệ</a:t>
            </a:r>
            <a:r>
              <a:rPr lang="en-US" dirty="0"/>
              <a:t> </a:t>
            </a:r>
            <a:r>
              <a:rPr lang="en-US" dirty="0" err="1"/>
              <a:t>thống</a:t>
            </a:r>
            <a:r>
              <a:rPr lang="en-US" dirty="0"/>
              <a:t> Linux</a:t>
            </a:r>
            <a:endParaRPr lang="vi-VN" sz="2800" dirty="0"/>
          </a:p>
        </p:txBody>
      </p:sp>
      <p:sp>
        <p:nvSpPr>
          <p:cNvPr id="9" name="Text Placeholder 8">
            <a:extLst>
              <a:ext uri="{FF2B5EF4-FFF2-40B4-BE49-F238E27FC236}">
                <a16:creationId xmlns:a16="http://schemas.microsoft.com/office/drawing/2014/main" id="{7F04BBE0-C7C7-D804-DD85-D99BEB36007C}"/>
              </a:ext>
            </a:extLst>
          </p:cNvPr>
          <p:cNvSpPr>
            <a:spLocks noGrp="1"/>
          </p:cNvSpPr>
          <p:nvPr>
            <p:ph type="body" sz="quarter" idx="15"/>
          </p:nvPr>
        </p:nvSpPr>
        <p:spPr/>
        <p:txBody>
          <a:bodyPr/>
          <a:lstStyle/>
          <a:p>
            <a:endParaRPr lang="en-VN"/>
          </a:p>
        </p:txBody>
      </p:sp>
      <p:sp>
        <p:nvSpPr>
          <p:cNvPr id="10" name="Text Placeholder 9">
            <a:extLst>
              <a:ext uri="{FF2B5EF4-FFF2-40B4-BE49-F238E27FC236}">
                <a16:creationId xmlns:a16="http://schemas.microsoft.com/office/drawing/2014/main" id="{3C2CDC7B-AFE9-6C1F-2CD6-AA61695C23FD}"/>
              </a:ext>
            </a:extLst>
          </p:cNvPr>
          <p:cNvSpPr>
            <a:spLocks noGrp="1"/>
          </p:cNvSpPr>
          <p:nvPr>
            <p:ph type="body" sz="quarter" idx="16"/>
          </p:nvPr>
        </p:nvSpPr>
        <p:spPr/>
        <p:txBody>
          <a:bodyPr>
            <a:normAutofit lnSpcReduction="10000"/>
          </a:bodyPr>
          <a:lstStyle/>
          <a:p>
            <a:r>
              <a:rPr lang="en-VN" dirty="0"/>
              <a:t>1</a:t>
            </a:r>
          </a:p>
        </p:txBody>
      </p:sp>
      <p:pic>
        <p:nvPicPr>
          <p:cNvPr id="3" name="Picture 2">
            <a:extLst>
              <a:ext uri="{FF2B5EF4-FFF2-40B4-BE49-F238E27FC236}">
                <a16:creationId xmlns:a16="http://schemas.microsoft.com/office/drawing/2014/main" id="{D8CDED5C-3074-F29C-53FA-2D7352CC34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92809" y="2028540"/>
            <a:ext cx="1928813" cy="2281238"/>
          </a:xfrm>
          <a:prstGeom prst="rect">
            <a:avLst/>
          </a:prstGeom>
        </p:spPr>
      </p:pic>
      <p:sp>
        <p:nvSpPr>
          <p:cNvPr id="4" name="Footer Placeholder 3">
            <a:extLst>
              <a:ext uri="{FF2B5EF4-FFF2-40B4-BE49-F238E27FC236}">
                <a16:creationId xmlns:a16="http://schemas.microsoft.com/office/drawing/2014/main" id="{88AD7388-2C03-5258-1999-48442F2C26F4}"/>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spTree>
    <p:extLst>
      <p:ext uri="{BB962C8B-B14F-4D97-AF65-F5344CB8AC3E}">
        <p14:creationId xmlns:p14="http://schemas.microsoft.com/office/powerpoint/2010/main" val="11475259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42427-2ECC-41BA-834F-A25E73BE8D4E}"/>
              </a:ext>
            </a:extLst>
          </p:cNvPr>
          <p:cNvSpPr>
            <a:spLocks noGrp="1"/>
          </p:cNvSpPr>
          <p:nvPr>
            <p:ph type="title"/>
          </p:nvPr>
        </p:nvSpPr>
        <p:spPr/>
        <p:txBody>
          <a:bodyPr>
            <a:normAutofit fontScale="90000"/>
          </a:bodyPr>
          <a:lstStyle/>
          <a:p>
            <a:r>
              <a:rPr lang="en-US" dirty="0"/>
              <a:t>9.1.2 </a:t>
            </a:r>
            <a:r>
              <a:rPr lang="en-US" dirty="0" err="1"/>
              <a:t>Các</a:t>
            </a:r>
            <a:r>
              <a:rPr lang="en-US" dirty="0"/>
              <a:t> </a:t>
            </a:r>
            <a:r>
              <a:rPr lang="en-US" dirty="0" err="1"/>
              <a:t>thành</a:t>
            </a:r>
            <a:r>
              <a:rPr lang="en-US" dirty="0"/>
              <a:t> </a:t>
            </a:r>
            <a:r>
              <a:rPr lang="en-US" dirty="0" err="1"/>
              <a:t>phần</a:t>
            </a:r>
            <a:r>
              <a:rPr lang="en-US" dirty="0"/>
              <a:t> </a:t>
            </a:r>
            <a:r>
              <a:rPr lang="en-US" dirty="0" err="1"/>
              <a:t>của</a:t>
            </a:r>
            <a:r>
              <a:rPr lang="en-US" dirty="0"/>
              <a:t> </a:t>
            </a:r>
            <a:r>
              <a:rPr lang="en-US" dirty="0" err="1"/>
              <a:t>hệ</a:t>
            </a:r>
            <a:r>
              <a:rPr lang="en-US" dirty="0"/>
              <a:t> </a:t>
            </a:r>
            <a:r>
              <a:rPr lang="en-US" dirty="0" err="1"/>
              <a:t>thống</a:t>
            </a:r>
            <a:r>
              <a:rPr lang="en-US" dirty="0"/>
              <a:t> Linux</a:t>
            </a:r>
          </a:p>
        </p:txBody>
      </p:sp>
      <p:sp>
        <p:nvSpPr>
          <p:cNvPr id="3" name="Content Placeholder 2">
            <a:extLst>
              <a:ext uri="{FF2B5EF4-FFF2-40B4-BE49-F238E27FC236}">
                <a16:creationId xmlns:a16="http://schemas.microsoft.com/office/drawing/2014/main" id="{11BD5640-1E4E-4C84-AAE1-F04B55B76A14}"/>
              </a:ext>
            </a:extLst>
          </p:cNvPr>
          <p:cNvSpPr>
            <a:spLocks noGrp="1"/>
          </p:cNvSpPr>
          <p:nvPr>
            <p:ph idx="1"/>
          </p:nvPr>
        </p:nvSpPr>
        <p:spPr/>
        <p:txBody>
          <a:bodyPr/>
          <a:lstStyle/>
          <a:p>
            <a:r>
              <a:rPr lang="en-US" dirty="0"/>
              <a:t>Nh</a:t>
            </a:r>
            <a:r>
              <a:rPr lang="vi-VN" dirty="0"/>
              <a:t>ư</a:t>
            </a:r>
            <a:r>
              <a:rPr lang="en-US" dirty="0"/>
              <a:t> </a:t>
            </a:r>
            <a:r>
              <a:rPr lang="en-US" dirty="0" err="1"/>
              <a:t>phần</a:t>
            </a:r>
            <a:r>
              <a:rPr lang="en-US" dirty="0"/>
              <a:t> </a:t>
            </a:r>
            <a:r>
              <a:rPr lang="en-US" dirty="0" err="1"/>
              <a:t>lớn</a:t>
            </a:r>
            <a:r>
              <a:rPr lang="en-US" dirty="0"/>
              <a:t> </a:t>
            </a:r>
            <a:r>
              <a:rPr lang="en-US" dirty="0" err="1"/>
              <a:t>các</a:t>
            </a:r>
            <a:r>
              <a:rPr lang="en-US" dirty="0"/>
              <a:t> </a:t>
            </a:r>
            <a:r>
              <a:rPr lang="en-US" dirty="0" err="1"/>
              <a:t>hệ</a:t>
            </a:r>
            <a:r>
              <a:rPr lang="en-US" dirty="0"/>
              <a:t> </a:t>
            </a:r>
            <a:r>
              <a:rPr lang="en-US" dirty="0" err="1"/>
              <a:t>thống</a:t>
            </a:r>
            <a:r>
              <a:rPr lang="en-US" dirty="0"/>
              <a:t> UNIX, </a:t>
            </a:r>
            <a:r>
              <a:rPr lang="en-US" dirty="0" err="1"/>
              <a:t>hệ</a:t>
            </a:r>
            <a:r>
              <a:rPr lang="en-US" dirty="0"/>
              <a:t> </a:t>
            </a:r>
            <a:r>
              <a:rPr lang="en-US" dirty="0" err="1"/>
              <a:t>thống</a:t>
            </a:r>
            <a:r>
              <a:rPr lang="en-US" dirty="0"/>
              <a:t> Linux bao </a:t>
            </a:r>
            <a:r>
              <a:rPr lang="en-US" dirty="0" err="1"/>
              <a:t>gồm</a:t>
            </a:r>
            <a:r>
              <a:rPr lang="en-US" dirty="0"/>
              <a:t> 3 </a:t>
            </a:r>
            <a:r>
              <a:rPr lang="en-US" dirty="0" err="1"/>
              <a:t>thành</a:t>
            </a:r>
            <a:r>
              <a:rPr lang="en-US" dirty="0"/>
              <a:t> </a:t>
            </a:r>
            <a:r>
              <a:rPr lang="en-US" dirty="0" err="1"/>
              <a:t>phần</a:t>
            </a:r>
            <a:r>
              <a:rPr lang="en-US" dirty="0"/>
              <a:t> </a:t>
            </a:r>
            <a:r>
              <a:rPr lang="en-US" dirty="0" err="1"/>
              <a:t>chính</a:t>
            </a:r>
            <a:r>
              <a:rPr lang="en-US" dirty="0"/>
              <a:t>: </a:t>
            </a:r>
            <a:r>
              <a:rPr lang="en-US" dirty="0" err="1"/>
              <a:t>nhân</a:t>
            </a:r>
            <a:r>
              <a:rPr lang="en-US" dirty="0"/>
              <a:t>, </a:t>
            </a:r>
            <a:r>
              <a:rPr lang="en-US" dirty="0" err="1"/>
              <a:t>th</a:t>
            </a:r>
            <a:r>
              <a:rPr lang="vi-VN" dirty="0"/>
              <a:t>ư</a:t>
            </a:r>
            <a:r>
              <a:rPr lang="en-US" dirty="0"/>
              <a:t> </a:t>
            </a:r>
            <a:r>
              <a:rPr lang="en-US" dirty="0" err="1"/>
              <a:t>viện</a:t>
            </a:r>
            <a:r>
              <a:rPr lang="en-US" dirty="0"/>
              <a:t> </a:t>
            </a:r>
            <a:r>
              <a:rPr lang="en-US" dirty="0" err="1"/>
              <a:t>hệ</a:t>
            </a:r>
            <a:r>
              <a:rPr lang="en-US" dirty="0"/>
              <a:t> </a:t>
            </a:r>
            <a:r>
              <a:rPr lang="en-US" dirty="0" err="1"/>
              <a:t>thống</a:t>
            </a:r>
            <a:r>
              <a:rPr lang="en-US" dirty="0"/>
              <a:t> </a:t>
            </a:r>
            <a:r>
              <a:rPr lang="en-US" dirty="0" err="1"/>
              <a:t>và</a:t>
            </a:r>
            <a:r>
              <a:rPr lang="en-US" dirty="0"/>
              <a:t> </a:t>
            </a:r>
            <a:r>
              <a:rPr lang="en-US" dirty="0" err="1"/>
              <a:t>công</a:t>
            </a:r>
            <a:r>
              <a:rPr lang="en-US" dirty="0"/>
              <a:t> </a:t>
            </a:r>
            <a:r>
              <a:rPr lang="en-US" dirty="0" err="1"/>
              <a:t>cụ</a:t>
            </a:r>
            <a:r>
              <a:rPr lang="en-US" dirty="0"/>
              <a:t> </a:t>
            </a:r>
            <a:r>
              <a:rPr lang="en-US" dirty="0" err="1"/>
              <a:t>hệ</a:t>
            </a:r>
            <a:r>
              <a:rPr lang="en-US" dirty="0"/>
              <a:t> </a:t>
            </a:r>
            <a:r>
              <a:rPr lang="en-US" dirty="0" err="1"/>
              <a:t>thống</a:t>
            </a:r>
            <a:r>
              <a:rPr lang="en-US" dirty="0"/>
              <a:t>. </a:t>
            </a:r>
          </a:p>
          <a:p>
            <a:pPr marL="0" indent="0">
              <a:buNone/>
            </a:pPr>
            <a:endParaRPr lang="en-US" dirty="0"/>
          </a:p>
        </p:txBody>
      </p:sp>
      <p:sp>
        <p:nvSpPr>
          <p:cNvPr id="5" name="Slide Number Placeholder 4">
            <a:extLst>
              <a:ext uri="{FF2B5EF4-FFF2-40B4-BE49-F238E27FC236}">
                <a16:creationId xmlns:a16="http://schemas.microsoft.com/office/drawing/2014/main" id="{5BEBFC9E-BAE5-4953-8E9E-8791017512FF}"/>
              </a:ext>
            </a:extLst>
          </p:cNvPr>
          <p:cNvSpPr>
            <a:spLocks noGrp="1"/>
          </p:cNvSpPr>
          <p:nvPr>
            <p:ph type="sldNum" sz="quarter" idx="12"/>
          </p:nvPr>
        </p:nvSpPr>
        <p:spPr/>
        <p:txBody>
          <a:bodyPr/>
          <a:lstStyle/>
          <a:p>
            <a:fld id="{800C8475-47C1-49C9-BEE5-594F8CF4D71F}" type="slidenum">
              <a:rPr kumimoji="1" lang="ja-JP" altLang="en-US" smtClean="0"/>
              <a:pPr/>
              <a:t>14</a:t>
            </a:fld>
            <a:endParaRPr kumimoji="1" lang="ja-JP" altLang="en-US"/>
          </a:p>
        </p:txBody>
      </p:sp>
      <p:sp>
        <p:nvSpPr>
          <p:cNvPr id="6" name="Footer Placeholder 5">
            <a:extLst>
              <a:ext uri="{FF2B5EF4-FFF2-40B4-BE49-F238E27FC236}">
                <a16:creationId xmlns:a16="http://schemas.microsoft.com/office/drawing/2014/main" id="{EDABF2F2-84E8-4DDD-A9D2-45C5A105E9A0}"/>
              </a:ext>
            </a:extLst>
          </p:cNvPr>
          <p:cNvSpPr>
            <a:spLocks noGrp="1"/>
          </p:cNvSpPr>
          <p:nvPr>
            <p:ph type="ftr" sz="quarter" idx="11"/>
          </p:nvPr>
        </p:nvSpPr>
        <p:spPr/>
        <p:txBody>
          <a:bodyPr/>
          <a:lstStyle/>
          <a:p>
            <a:r>
              <a:rPr kumimoji="1" lang="vi-VN" altLang="ja-JP"/>
              <a:t>Thực hiện bởi Trường Đại học Công nghệ Thông tin, ĐHQG-HCM</a:t>
            </a:r>
            <a:endParaRPr kumimoji="1" lang="ja-JP" altLang="en-US" dirty="0"/>
          </a:p>
        </p:txBody>
      </p:sp>
      <p:pic>
        <p:nvPicPr>
          <p:cNvPr id="7" name="Picture 6" descr="18_01.pdf">
            <a:extLst>
              <a:ext uri="{FF2B5EF4-FFF2-40B4-BE49-F238E27FC236}">
                <a16:creationId xmlns:a16="http://schemas.microsoft.com/office/drawing/2014/main" id="{BD4DDF67-35CD-4810-B514-FD52DD26A0B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05629" y="2801144"/>
            <a:ext cx="6778625" cy="267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67655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84463-5944-4F3B-80EB-C50583FE77D8}"/>
              </a:ext>
            </a:extLst>
          </p:cNvPr>
          <p:cNvSpPr>
            <a:spLocks noGrp="1"/>
          </p:cNvSpPr>
          <p:nvPr>
            <p:ph type="title"/>
          </p:nvPr>
        </p:nvSpPr>
        <p:spPr/>
        <p:txBody>
          <a:bodyPr>
            <a:normAutofit fontScale="90000"/>
          </a:bodyPr>
          <a:lstStyle/>
          <a:p>
            <a:r>
              <a:rPr lang="en-US" dirty="0"/>
              <a:t>9.1.2 </a:t>
            </a:r>
            <a:r>
              <a:rPr lang="en-US" dirty="0" err="1"/>
              <a:t>Các</a:t>
            </a:r>
            <a:r>
              <a:rPr lang="en-US" dirty="0"/>
              <a:t> </a:t>
            </a:r>
            <a:r>
              <a:rPr lang="en-US" dirty="0" err="1"/>
              <a:t>thành</a:t>
            </a:r>
            <a:r>
              <a:rPr lang="en-US" dirty="0"/>
              <a:t> </a:t>
            </a:r>
            <a:r>
              <a:rPr lang="en-US" dirty="0" err="1"/>
              <a:t>phần</a:t>
            </a:r>
            <a:r>
              <a:rPr lang="en-US" dirty="0"/>
              <a:t> </a:t>
            </a:r>
            <a:r>
              <a:rPr lang="en-US" dirty="0" err="1"/>
              <a:t>của</a:t>
            </a:r>
            <a:r>
              <a:rPr lang="en-US" dirty="0"/>
              <a:t> </a:t>
            </a:r>
            <a:r>
              <a:rPr lang="en-US" dirty="0" err="1"/>
              <a:t>hệ</a:t>
            </a:r>
            <a:r>
              <a:rPr lang="en-US" dirty="0"/>
              <a:t> </a:t>
            </a:r>
            <a:r>
              <a:rPr lang="en-US" dirty="0" err="1"/>
              <a:t>thống</a:t>
            </a:r>
            <a:r>
              <a:rPr lang="en-US" dirty="0"/>
              <a:t> Linux</a:t>
            </a:r>
          </a:p>
        </p:txBody>
      </p:sp>
      <p:sp>
        <p:nvSpPr>
          <p:cNvPr id="3" name="Content Placeholder 2">
            <a:extLst>
              <a:ext uri="{FF2B5EF4-FFF2-40B4-BE49-F238E27FC236}">
                <a16:creationId xmlns:a16="http://schemas.microsoft.com/office/drawing/2014/main" id="{17A8591A-9E1D-4A5E-BEAD-24F3B93FABD7}"/>
              </a:ext>
            </a:extLst>
          </p:cNvPr>
          <p:cNvSpPr>
            <a:spLocks noGrp="1"/>
          </p:cNvSpPr>
          <p:nvPr>
            <p:ph idx="1"/>
          </p:nvPr>
        </p:nvSpPr>
        <p:spPr/>
        <p:txBody>
          <a:bodyPr>
            <a:normAutofit fontScale="85000" lnSpcReduction="20000"/>
          </a:bodyPr>
          <a:lstStyle/>
          <a:p>
            <a:r>
              <a:rPr lang="en-US" dirty="0" err="1"/>
              <a:t>Nhân</a:t>
            </a:r>
            <a:r>
              <a:rPr lang="en-US" dirty="0"/>
              <a:t> </a:t>
            </a:r>
            <a:r>
              <a:rPr lang="en-US" dirty="0" err="1"/>
              <a:t>chịu</a:t>
            </a:r>
            <a:r>
              <a:rPr lang="en-US" dirty="0"/>
              <a:t> </a:t>
            </a:r>
            <a:r>
              <a:rPr lang="en-US" dirty="0" err="1"/>
              <a:t>trách</a:t>
            </a:r>
            <a:r>
              <a:rPr lang="en-US" dirty="0"/>
              <a:t> </a:t>
            </a:r>
            <a:r>
              <a:rPr lang="en-US" dirty="0" err="1"/>
              <a:t>nhiệm</a:t>
            </a:r>
            <a:r>
              <a:rPr lang="en-US" dirty="0"/>
              <a:t> </a:t>
            </a:r>
            <a:r>
              <a:rPr lang="en-US" dirty="0" err="1"/>
              <a:t>duy</a:t>
            </a:r>
            <a:r>
              <a:rPr lang="en-US" dirty="0"/>
              <a:t> </a:t>
            </a:r>
            <a:r>
              <a:rPr lang="en-US" dirty="0" err="1"/>
              <a:t>trì</a:t>
            </a:r>
            <a:r>
              <a:rPr lang="en-US" dirty="0"/>
              <a:t> </a:t>
            </a:r>
            <a:r>
              <a:rPr lang="en-US" dirty="0" err="1"/>
              <a:t>các</a:t>
            </a:r>
            <a:r>
              <a:rPr lang="en-US" dirty="0"/>
              <a:t> </a:t>
            </a:r>
            <a:r>
              <a:rPr lang="en-US" dirty="0" err="1"/>
              <a:t>hoạt</a:t>
            </a:r>
            <a:r>
              <a:rPr lang="en-US" dirty="0"/>
              <a:t> </a:t>
            </a:r>
            <a:r>
              <a:rPr lang="en-US" dirty="0" err="1"/>
              <a:t>động</a:t>
            </a:r>
            <a:r>
              <a:rPr lang="en-US" dirty="0"/>
              <a:t> ở </a:t>
            </a:r>
            <a:r>
              <a:rPr lang="en-US" dirty="0" err="1"/>
              <a:t>mức</a:t>
            </a:r>
            <a:r>
              <a:rPr lang="en-US" dirty="0"/>
              <a:t> </a:t>
            </a:r>
            <a:r>
              <a:rPr lang="en-US" dirty="0" err="1"/>
              <a:t>trừu</a:t>
            </a:r>
            <a:r>
              <a:rPr lang="en-US" dirty="0"/>
              <a:t> t</a:t>
            </a:r>
            <a:r>
              <a:rPr lang="vi-VN" dirty="0"/>
              <a:t>ư</a:t>
            </a:r>
            <a:r>
              <a:rPr lang="en-US" dirty="0" err="1"/>
              <a:t>ợng</a:t>
            </a:r>
            <a:r>
              <a:rPr lang="en-US" dirty="0"/>
              <a:t> </a:t>
            </a:r>
            <a:r>
              <a:rPr lang="en-US" dirty="0" err="1"/>
              <a:t>của</a:t>
            </a:r>
            <a:r>
              <a:rPr lang="en-US" dirty="0"/>
              <a:t> </a:t>
            </a:r>
            <a:r>
              <a:rPr lang="en-US" dirty="0" err="1"/>
              <a:t>hệ</a:t>
            </a:r>
            <a:r>
              <a:rPr lang="en-US" dirty="0"/>
              <a:t> </a:t>
            </a:r>
            <a:r>
              <a:rPr lang="en-US" dirty="0" err="1"/>
              <a:t>điều</a:t>
            </a:r>
            <a:r>
              <a:rPr lang="en-US" dirty="0"/>
              <a:t> </a:t>
            </a:r>
            <a:r>
              <a:rPr lang="en-US" dirty="0" err="1"/>
              <a:t>hành</a:t>
            </a:r>
            <a:r>
              <a:rPr lang="en-US" dirty="0"/>
              <a:t>, </a:t>
            </a:r>
            <a:r>
              <a:rPr lang="en-US" dirty="0" err="1"/>
              <a:t>nh</a:t>
            </a:r>
            <a:r>
              <a:rPr lang="vi-VN" dirty="0"/>
              <a:t>ư</a:t>
            </a:r>
            <a:r>
              <a:rPr lang="en-US" dirty="0"/>
              <a:t> </a:t>
            </a:r>
            <a:r>
              <a:rPr lang="en-US" dirty="0" err="1"/>
              <a:t>bộ</a:t>
            </a:r>
            <a:r>
              <a:rPr lang="en-US" dirty="0"/>
              <a:t> </a:t>
            </a:r>
            <a:r>
              <a:rPr lang="en-US" dirty="0" err="1"/>
              <a:t>nhớ</a:t>
            </a:r>
            <a:r>
              <a:rPr lang="en-US" dirty="0"/>
              <a:t> </a:t>
            </a:r>
            <a:r>
              <a:rPr lang="en-US" dirty="0" err="1"/>
              <a:t>ảo</a:t>
            </a:r>
            <a:r>
              <a:rPr lang="en-US" dirty="0"/>
              <a:t> </a:t>
            </a:r>
            <a:r>
              <a:rPr lang="en-US" dirty="0" err="1"/>
              <a:t>và</a:t>
            </a:r>
            <a:r>
              <a:rPr lang="en-US" dirty="0"/>
              <a:t> </a:t>
            </a:r>
            <a:r>
              <a:rPr lang="en-US" dirty="0" err="1"/>
              <a:t>tiến</a:t>
            </a:r>
            <a:r>
              <a:rPr lang="en-US" dirty="0"/>
              <a:t> </a:t>
            </a:r>
            <a:r>
              <a:rPr lang="en-US" dirty="0" err="1"/>
              <a:t>trình</a:t>
            </a:r>
            <a:r>
              <a:rPr lang="en-US" dirty="0"/>
              <a:t>.</a:t>
            </a:r>
          </a:p>
          <a:p>
            <a:pPr lvl="1"/>
            <a:r>
              <a:rPr lang="en-US" dirty="0" err="1"/>
              <a:t>Các</a:t>
            </a:r>
            <a:r>
              <a:rPr lang="en-US" dirty="0"/>
              <a:t> </a:t>
            </a:r>
            <a:r>
              <a:rPr lang="en-US" dirty="0" err="1"/>
              <a:t>mã</a:t>
            </a:r>
            <a:r>
              <a:rPr lang="en-US" dirty="0"/>
              <a:t> </a:t>
            </a:r>
            <a:r>
              <a:rPr lang="en-US" dirty="0" err="1"/>
              <a:t>của</a:t>
            </a:r>
            <a:r>
              <a:rPr lang="en-US" dirty="0"/>
              <a:t> </a:t>
            </a:r>
            <a:r>
              <a:rPr lang="en-US" dirty="0" err="1"/>
              <a:t>nhân</a:t>
            </a:r>
            <a:r>
              <a:rPr lang="en-US" dirty="0"/>
              <a:t> </a:t>
            </a:r>
            <a:r>
              <a:rPr lang="en-US" dirty="0" err="1"/>
              <a:t>thực</a:t>
            </a:r>
            <a:r>
              <a:rPr lang="en-US" dirty="0"/>
              <a:t> </a:t>
            </a:r>
            <a:r>
              <a:rPr lang="en-US" dirty="0" err="1"/>
              <a:t>thi</a:t>
            </a:r>
            <a:r>
              <a:rPr lang="en-US" dirty="0"/>
              <a:t> ở kernel mode </a:t>
            </a:r>
            <a:r>
              <a:rPr lang="en-US" dirty="0" err="1"/>
              <a:t>với</a:t>
            </a:r>
            <a:r>
              <a:rPr lang="en-US" dirty="0"/>
              <a:t> </a:t>
            </a:r>
            <a:r>
              <a:rPr lang="en-US" dirty="0" err="1"/>
              <a:t>đầy</a:t>
            </a:r>
            <a:r>
              <a:rPr lang="en-US" dirty="0"/>
              <a:t> </a:t>
            </a:r>
            <a:r>
              <a:rPr lang="en-US" dirty="0" err="1"/>
              <a:t>đủ</a:t>
            </a:r>
            <a:r>
              <a:rPr lang="en-US" dirty="0"/>
              <a:t> </a:t>
            </a:r>
            <a:r>
              <a:rPr lang="en-US" dirty="0" err="1"/>
              <a:t>quyền</a:t>
            </a:r>
            <a:r>
              <a:rPr lang="en-US" dirty="0"/>
              <a:t> </a:t>
            </a:r>
            <a:r>
              <a:rPr lang="en-US" dirty="0" err="1"/>
              <a:t>truy</a:t>
            </a:r>
            <a:r>
              <a:rPr lang="en-US" dirty="0"/>
              <a:t> </a:t>
            </a:r>
            <a:r>
              <a:rPr lang="en-US" dirty="0" err="1"/>
              <a:t>xuất</a:t>
            </a:r>
            <a:r>
              <a:rPr lang="en-US" dirty="0"/>
              <a:t> </a:t>
            </a:r>
            <a:r>
              <a:rPr lang="en-US" dirty="0" err="1"/>
              <a:t>đến</a:t>
            </a:r>
            <a:r>
              <a:rPr lang="en-US" dirty="0"/>
              <a:t> </a:t>
            </a:r>
            <a:r>
              <a:rPr lang="en-US" dirty="0" err="1"/>
              <a:t>tài</a:t>
            </a:r>
            <a:r>
              <a:rPr lang="en-US" dirty="0"/>
              <a:t> </a:t>
            </a:r>
            <a:r>
              <a:rPr lang="en-US" dirty="0" err="1"/>
              <a:t>nguyên</a:t>
            </a:r>
            <a:r>
              <a:rPr lang="en-US" dirty="0"/>
              <a:t> </a:t>
            </a:r>
            <a:r>
              <a:rPr lang="en-US" dirty="0" err="1"/>
              <a:t>vật</a:t>
            </a:r>
            <a:r>
              <a:rPr lang="en-US" dirty="0"/>
              <a:t> </a:t>
            </a:r>
            <a:r>
              <a:rPr lang="en-US" dirty="0" err="1"/>
              <a:t>lý</a:t>
            </a:r>
            <a:r>
              <a:rPr lang="en-US" dirty="0"/>
              <a:t> </a:t>
            </a:r>
            <a:r>
              <a:rPr lang="en-US" dirty="0" err="1"/>
              <a:t>của</a:t>
            </a:r>
            <a:r>
              <a:rPr lang="en-US" dirty="0"/>
              <a:t> </a:t>
            </a:r>
            <a:r>
              <a:rPr lang="en-US" dirty="0" err="1"/>
              <a:t>máy</a:t>
            </a:r>
            <a:r>
              <a:rPr lang="en-US" dirty="0"/>
              <a:t> </a:t>
            </a:r>
            <a:r>
              <a:rPr lang="en-US" dirty="0" err="1"/>
              <a:t>tính</a:t>
            </a:r>
            <a:r>
              <a:rPr lang="en-US" dirty="0"/>
              <a:t>. </a:t>
            </a:r>
          </a:p>
          <a:p>
            <a:pPr lvl="1"/>
            <a:r>
              <a:rPr lang="en-US" dirty="0" err="1"/>
              <a:t>Tất</a:t>
            </a:r>
            <a:r>
              <a:rPr lang="en-US" dirty="0"/>
              <a:t> </a:t>
            </a:r>
            <a:r>
              <a:rPr lang="en-US" dirty="0" err="1"/>
              <a:t>cả</a:t>
            </a:r>
            <a:r>
              <a:rPr lang="en-US" dirty="0"/>
              <a:t> </a:t>
            </a:r>
            <a:r>
              <a:rPr lang="en-US" dirty="0" err="1"/>
              <a:t>các</a:t>
            </a:r>
            <a:r>
              <a:rPr lang="en-US" dirty="0"/>
              <a:t> </a:t>
            </a:r>
            <a:r>
              <a:rPr lang="en-US" dirty="0" err="1"/>
              <a:t>mã</a:t>
            </a:r>
            <a:r>
              <a:rPr lang="en-US" dirty="0"/>
              <a:t> </a:t>
            </a:r>
            <a:r>
              <a:rPr lang="en-US" dirty="0" err="1"/>
              <a:t>của</a:t>
            </a:r>
            <a:r>
              <a:rPr lang="en-US" dirty="0"/>
              <a:t> </a:t>
            </a:r>
            <a:r>
              <a:rPr lang="en-US" dirty="0" err="1"/>
              <a:t>nhân</a:t>
            </a:r>
            <a:r>
              <a:rPr lang="en-US" dirty="0"/>
              <a:t> </a:t>
            </a:r>
            <a:r>
              <a:rPr lang="en-US" dirty="0" err="1"/>
              <a:t>và</a:t>
            </a:r>
            <a:r>
              <a:rPr lang="en-US" dirty="0"/>
              <a:t> </a:t>
            </a:r>
            <a:r>
              <a:rPr lang="en-US" dirty="0" err="1"/>
              <a:t>cấu</a:t>
            </a:r>
            <a:r>
              <a:rPr lang="en-US" dirty="0"/>
              <a:t> </a:t>
            </a:r>
            <a:r>
              <a:rPr lang="en-US" dirty="0" err="1"/>
              <a:t>trúc</a:t>
            </a:r>
            <a:r>
              <a:rPr lang="en-US" dirty="0"/>
              <a:t> </a:t>
            </a:r>
            <a:r>
              <a:rPr lang="en-US" dirty="0" err="1"/>
              <a:t>dữ</a:t>
            </a:r>
            <a:r>
              <a:rPr lang="en-US" dirty="0"/>
              <a:t> </a:t>
            </a:r>
            <a:r>
              <a:rPr lang="en-US" dirty="0" err="1"/>
              <a:t>liệu</a:t>
            </a:r>
            <a:r>
              <a:rPr lang="en-US" dirty="0"/>
              <a:t> đ</a:t>
            </a:r>
            <a:r>
              <a:rPr lang="vi-VN" dirty="0"/>
              <a:t>ư</a:t>
            </a:r>
            <a:r>
              <a:rPr lang="en-US" dirty="0" err="1"/>
              <a:t>ợc</a:t>
            </a:r>
            <a:r>
              <a:rPr lang="en-US" dirty="0"/>
              <a:t> l</a:t>
            </a:r>
            <a:r>
              <a:rPr lang="vi-VN" dirty="0"/>
              <a:t>ư</a:t>
            </a:r>
            <a:r>
              <a:rPr lang="en-US" dirty="0"/>
              <a:t>u </a:t>
            </a:r>
            <a:r>
              <a:rPr lang="en-US" dirty="0" err="1"/>
              <a:t>trên</a:t>
            </a:r>
            <a:r>
              <a:rPr lang="en-US" dirty="0"/>
              <a:t> </a:t>
            </a:r>
            <a:r>
              <a:rPr lang="en-US" dirty="0" err="1"/>
              <a:t>cùng</a:t>
            </a:r>
            <a:r>
              <a:rPr lang="en-US" dirty="0"/>
              <a:t> </a:t>
            </a:r>
            <a:r>
              <a:rPr lang="en-US" dirty="0" err="1"/>
              <a:t>một</a:t>
            </a:r>
            <a:r>
              <a:rPr lang="en-US" dirty="0"/>
              <a:t> </a:t>
            </a:r>
            <a:r>
              <a:rPr lang="en-US" dirty="0" err="1"/>
              <a:t>không</a:t>
            </a:r>
            <a:r>
              <a:rPr lang="en-US" dirty="0"/>
              <a:t> </a:t>
            </a:r>
            <a:r>
              <a:rPr lang="en-US" dirty="0" err="1"/>
              <a:t>gian</a:t>
            </a:r>
            <a:r>
              <a:rPr lang="en-US" dirty="0"/>
              <a:t> </a:t>
            </a:r>
            <a:r>
              <a:rPr lang="en-US" dirty="0" err="1"/>
              <a:t>địa</a:t>
            </a:r>
            <a:r>
              <a:rPr lang="en-US" dirty="0"/>
              <a:t> </a:t>
            </a:r>
            <a:r>
              <a:rPr lang="en-US" dirty="0" err="1"/>
              <a:t>chỉ</a:t>
            </a:r>
            <a:endParaRPr lang="en-US" dirty="0"/>
          </a:p>
          <a:p>
            <a:r>
              <a:rPr lang="en-US" dirty="0" err="1"/>
              <a:t>Các</a:t>
            </a:r>
            <a:r>
              <a:rPr lang="en-US" dirty="0"/>
              <a:t> </a:t>
            </a:r>
            <a:r>
              <a:rPr lang="en-US" dirty="0" err="1"/>
              <a:t>th</a:t>
            </a:r>
            <a:r>
              <a:rPr lang="vi-VN" dirty="0"/>
              <a:t>ư</a:t>
            </a:r>
            <a:r>
              <a:rPr lang="en-US" dirty="0"/>
              <a:t> </a:t>
            </a:r>
            <a:r>
              <a:rPr lang="en-US" dirty="0" err="1"/>
              <a:t>viện</a:t>
            </a:r>
            <a:r>
              <a:rPr lang="en-US" dirty="0"/>
              <a:t> </a:t>
            </a:r>
            <a:r>
              <a:rPr lang="en-US" dirty="0" err="1"/>
              <a:t>hệ</a:t>
            </a:r>
            <a:r>
              <a:rPr lang="en-US" dirty="0"/>
              <a:t> </a:t>
            </a:r>
            <a:r>
              <a:rPr lang="en-US" dirty="0" err="1"/>
              <a:t>thống</a:t>
            </a:r>
            <a:r>
              <a:rPr lang="en-US" dirty="0"/>
              <a:t> (system libraries) </a:t>
            </a:r>
            <a:r>
              <a:rPr lang="en-US" dirty="0" err="1"/>
              <a:t>định</a:t>
            </a:r>
            <a:r>
              <a:rPr lang="en-US" dirty="0"/>
              <a:t> </a:t>
            </a:r>
            <a:r>
              <a:rPr lang="en-US" dirty="0" err="1"/>
              <a:t>nghĩa</a:t>
            </a:r>
            <a:r>
              <a:rPr lang="en-US" dirty="0"/>
              <a:t> </a:t>
            </a:r>
            <a:r>
              <a:rPr lang="en-US" dirty="0" err="1"/>
              <a:t>một</a:t>
            </a:r>
            <a:r>
              <a:rPr lang="en-US" dirty="0"/>
              <a:t> </a:t>
            </a:r>
            <a:r>
              <a:rPr lang="en-US" dirty="0" err="1"/>
              <a:t>tập</a:t>
            </a:r>
            <a:r>
              <a:rPr lang="en-US" dirty="0"/>
              <a:t> </a:t>
            </a:r>
            <a:r>
              <a:rPr lang="en-US" dirty="0" err="1"/>
              <a:t>chuẩn</a:t>
            </a:r>
            <a:r>
              <a:rPr lang="en-US" dirty="0"/>
              <a:t> </a:t>
            </a:r>
            <a:r>
              <a:rPr lang="en-US" dirty="0" err="1"/>
              <a:t>các</a:t>
            </a:r>
            <a:r>
              <a:rPr lang="en-US" dirty="0"/>
              <a:t> </a:t>
            </a:r>
            <a:r>
              <a:rPr lang="en-US" dirty="0" err="1"/>
              <a:t>hàm</a:t>
            </a:r>
            <a:r>
              <a:rPr lang="en-US" dirty="0"/>
              <a:t> </a:t>
            </a:r>
            <a:r>
              <a:rPr lang="en-US" dirty="0" err="1"/>
              <a:t>mà</a:t>
            </a:r>
            <a:r>
              <a:rPr lang="en-US" dirty="0"/>
              <a:t> </a:t>
            </a:r>
            <a:r>
              <a:rPr lang="en-US" dirty="0" err="1"/>
              <a:t>thông</a:t>
            </a:r>
            <a:r>
              <a:rPr lang="en-US" dirty="0"/>
              <a:t> qua </a:t>
            </a:r>
            <a:r>
              <a:rPr lang="en-US" dirty="0" err="1"/>
              <a:t>đó</a:t>
            </a:r>
            <a:r>
              <a:rPr lang="en-US" dirty="0"/>
              <a:t> </a:t>
            </a:r>
            <a:r>
              <a:rPr lang="en-US" dirty="0" err="1"/>
              <a:t>các</a:t>
            </a:r>
            <a:r>
              <a:rPr lang="en-US" dirty="0"/>
              <a:t> </a:t>
            </a:r>
            <a:r>
              <a:rPr lang="en-US" dirty="0" err="1"/>
              <a:t>ứng</a:t>
            </a:r>
            <a:r>
              <a:rPr lang="en-US" dirty="0"/>
              <a:t> </a:t>
            </a:r>
            <a:r>
              <a:rPr lang="en-US" dirty="0" err="1"/>
              <a:t>dụng</a:t>
            </a:r>
            <a:r>
              <a:rPr lang="en-US" dirty="0"/>
              <a:t> </a:t>
            </a:r>
            <a:r>
              <a:rPr lang="en-US" dirty="0" err="1"/>
              <a:t>có</a:t>
            </a:r>
            <a:r>
              <a:rPr lang="en-US" dirty="0"/>
              <a:t> </a:t>
            </a:r>
            <a:r>
              <a:rPr lang="en-US" dirty="0" err="1"/>
              <a:t>thể</a:t>
            </a:r>
            <a:r>
              <a:rPr lang="en-US" dirty="0"/>
              <a:t> t</a:t>
            </a:r>
            <a:r>
              <a:rPr lang="vi-VN" dirty="0"/>
              <a:t>ư</a:t>
            </a:r>
            <a:r>
              <a:rPr lang="en-US" dirty="0" err="1"/>
              <a:t>ơng</a:t>
            </a:r>
            <a:r>
              <a:rPr lang="en-US" dirty="0"/>
              <a:t> </a:t>
            </a:r>
            <a:r>
              <a:rPr lang="en-US" dirty="0" err="1"/>
              <a:t>tác</a:t>
            </a:r>
            <a:r>
              <a:rPr lang="en-US" dirty="0"/>
              <a:t> </a:t>
            </a:r>
            <a:r>
              <a:rPr lang="en-US" dirty="0" err="1"/>
              <a:t>với</a:t>
            </a:r>
            <a:r>
              <a:rPr lang="en-US" dirty="0"/>
              <a:t> </a:t>
            </a:r>
            <a:r>
              <a:rPr lang="en-US" dirty="0" err="1"/>
              <a:t>nhân</a:t>
            </a:r>
            <a:r>
              <a:rPr lang="en-US" dirty="0"/>
              <a:t>. </a:t>
            </a:r>
            <a:r>
              <a:rPr lang="en-US" dirty="0" err="1"/>
              <a:t>Các</a:t>
            </a:r>
            <a:r>
              <a:rPr lang="en-US" dirty="0"/>
              <a:t> </a:t>
            </a:r>
            <a:r>
              <a:rPr lang="en-US" dirty="0" err="1"/>
              <a:t>th</a:t>
            </a:r>
            <a:r>
              <a:rPr lang="vi-VN" dirty="0"/>
              <a:t>ư</a:t>
            </a:r>
            <a:r>
              <a:rPr lang="en-US" dirty="0"/>
              <a:t> </a:t>
            </a:r>
            <a:r>
              <a:rPr lang="en-US" dirty="0" err="1"/>
              <a:t>viện</a:t>
            </a:r>
            <a:r>
              <a:rPr lang="en-US" dirty="0"/>
              <a:t> </a:t>
            </a:r>
            <a:r>
              <a:rPr lang="en-US" dirty="0" err="1"/>
              <a:t>này</a:t>
            </a:r>
            <a:r>
              <a:rPr lang="en-US" dirty="0"/>
              <a:t> </a:t>
            </a:r>
            <a:r>
              <a:rPr lang="en-US" dirty="0" err="1"/>
              <a:t>cài</a:t>
            </a:r>
            <a:r>
              <a:rPr lang="en-US" dirty="0"/>
              <a:t> </a:t>
            </a:r>
            <a:r>
              <a:rPr lang="en-US" dirty="0" err="1"/>
              <a:t>đặt</a:t>
            </a:r>
            <a:r>
              <a:rPr lang="en-US" dirty="0"/>
              <a:t> </a:t>
            </a:r>
            <a:r>
              <a:rPr lang="en-US" dirty="0" err="1"/>
              <a:t>nhiều</a:t>
            </a:r>
            <a:r>
              <a:rPr lang="en-US" dirty="0"/>
              <a:t> </a:t>
            </a:r>
            <a:r>
              <a:rPr lang="en-US" dirty="0" err="1"/>
              <a:t>chức</a:t>
            </a:r>
            <a:r>
              <a:rPr lang="en-US" dirty="0"/>
              <a:t> </a:t>
            </a:r>
            <a:r>
              <a:rPr lang="en-US" dirty="0" err="1"/>
              <a:t>năng</a:t>
            </a:r>
            <a:r>
              <a:rPr lang="en-US" dirty="0"/>
              <a:t> </a:t>
            </a:r>
            <a:r>
              <a:rPr lang="en-US" dirty="0" err="1"/>
              <a:t>của</a:t>
            </a:r>
            <a:r>
              <a:rPr lang="en-US" dirty="0"/>
              <a:t> </a:t>
            </a:r>
            <a:r>
              <a:rPr lang="en-US" dirty="0" err="1"/>
              <a:t>hệ</a:t>
            </a:r>
            <a:r>
              <a:rPr lang="en-US" dirty="0"/>
              <a:t> </a:t>
            </a:r>
            <a:r>
              <a:rPr lang="en-US" dirty="0" err="1"/>
              <a:t>điều</a:t>
            </a:r>
            <a:r>
              <a:rPr lang="en-US" dirty="0"/>
              <a:t> </a:t>
            </a:r>
            <a:r>
              <a:rPr lang="en-US" dirty="0" err="1"/>
              <a:t>hành</a:t>
            </a:r>
            <a:r>
              <a:rPr lang="en-US" dirty="0"/>
              <a:t> </a:t>
            </a:r>
            <a:r>
              <a:rPr lang="en-US" dirty="0" err="1"/>
              <a:t>mà</a:t>
            </a:r>
            <a:r>
              <a:rPr lang="en-US" dirty="0"/>
              <a:t> </a:t>
            </a:r>
            <a:r>
              <a:rPr lang="en-US" dirty="0" err="1"/>
              <a:t>không</a:t>
            </a:r>
            <a:r>
              <a:rPr lang="en-US" dirty="0"/>
              <a:t> </a:t>
            </a:r>
            <a:r>
              <a:rPr lang="en-US" dirty="0" err="1"/>
              <a:t>cần</a:t>
            </a:r>
            <a:r>
              <a:rPr lang="en-US" dirty="0"/>
              <a:t> </a:t>
            </a:r>
            <a:r>
              <a:rPr lang="en-US" dirty="0" err="1"/>
              <a:t>đầy</a:t>
            </a:r>
            <a:r>
              <a:rPr lang="en-US" dirty="0"/>
              <a:t> </a:t>
            </a:r>
            <a:r>
              <a:rPr lang="en-US" dirty="0" err="1"/>
              <a:t>đủ</a:t>
            </a:r>
            <a:r>
              <a:rPr lang="en-US" dirty="0"/>
              <a:t> </a:t>
            </a:r>
            <a:r>
              <a:rPr lang="en-US" dirty="0" err="1"/>
              <a:t>quyền</a:t>
            </a:r>
            <a:r>
              <a:rPr lang="en-US" dirty="0"/>
              <a:t> (privileges) </a:t>
            </a:r>
            <a:r>
              <a:rPr lang="en-US" dirty="0" err="1"/>
              <a:t>nh</a:t>
            </a:r>
            <a:r>
              <a:rPr lang="vi-VN" dirty="0"/>
              <a:t>ư</a:t>
            </a:r>
            <a:r>
              <a:rPr lang="en-US" dirty="0"/>
              <a:t> </a:t>
            </a:r>
            <a:r>
              <a:rPr lang="en-US" dirty="0" err="1"/>
              <a:t>các</a:t>
            </a:r>
            <a:r>
              <a:rPr lang="en-US" dirty="0"/>
              <a:t> </a:t>
            </a:r>
            <a:r>
              <a:rPr lang="en-US" dirty="0" err="1"/>
              <a:t>mã</a:t>
            </a:r>
            <a:r>
              <a:rPr lang="en-US" dirty="0"/>
              <a:t> </a:t>
            </a:r>
            <a:r>
              <a:rPr lang="en-US" dirty="0" err="1"/>
              <a:t>của</a:t>
            </a:r>
            <a:r>
              <a:rPr lang="en-US" dirty="0"/>
              <a:t> </a:t>
            </a:r>
            <a:r>
              <a:rPr lang="en-US" dirty="0" err="1"/>
              <a:t>nhân</a:t>
            </a:r>
            <a:r>
              <a:rPr lang="en-US" dirty="0"/>
              <a:t>. </a:t>
            </a:r>
          </a:p>
          <a:p>
            <a:r>
              <a:rPr lang="en-US" dirty="0" err="1"/>
              <a:t>Các</a:t>
            </a:r>
            <a:r>
              <a:rPr lang="en-US" dirty="0"/>
              <a:t> </a:t>
            </a:r>
            <a:r>
              <a:rPr lang="en-US" dirty="0" err="1"/>
              <a:t>công</a:t>
            </a:r>
            <a:r>
              <a:rPr lang="en-US" dirty="0"/>
              <a:t> </a:t>
            </a:r>
            <a:r>
              <a:rPr lang="en-US" dirty="0" err="1"/>
              <a:t>cụ</a:t>
            </a:r>
            <a:r>
              <a:rPr lang="en-US" dirty="0"/>
              <a:t> </a:t>
            </a:r>
            <a:r>
              <a:rPr lang="en-US" dirty="0" err="1"/>
              <a:t>hệ</a:t>
            </a:r>
            <a:r>
              <a:rPr lang="en-US" dirty="0"/>
              <a:t> </a:t>
            </a:r>
            <a:r>
              <a:rPr lang="en-US" dirty="0" err="1"/>
              <a:t>thống</a:t>
            </a:r>
            <a:r>
              <a:rPr lang="en-US" dirty="0"/>
              <a:t> (system utilities) </a:t>
            </a:r>
            <a:r>
              <a:rPr lang="en-US" dirty="0" err="1"/>
              <a:t>là</a:t>
            </a:r>
            <a:r>
              <a:rPr lang="en-US" dirty="0"/>
              <a:t> </a:t>
            </a:r>
            <a:r>
              <a:rPr lang="en-US" dirty="0" err="1"/>
              <a:t>các</a:t>
            </a:r>
            <a:r>
              <a:rPr lang="en-US" dirty="0"/>
              <a:t> </a:t>
            </a:r>
            <a:r>
              <a:rPr lang="en-US" dirty="0" err="1"/>
              <a:t>ch</a:t>
            </a:r>
            <a:r>
              <a:rPr lang="vi-VN" dirty="0"/>
              <a:t>ư</a:t>
            </a:r>
            <a:r>
              <a:rPr lang="en-US" dirty="0" err="1"/>
              <a:t>ơng</a:t>
            </a:r>
            <a:r>
              <a:rPr lang="en-US" dirty="0"/>
              <a:t> </a:t>
            </a:r>
            <a:r>
              <a:rPr lang="en-US" dirty="0" err="1"/>
              <a:t>trình</a:t>
            </a:r>
            <a:r>
              <a:rPr lang="en-US" dirty="0"/>
              <a:t> </a:t>
            </a:r>
            <a:r>
              <a:rPr lang="en-US" dirty="0" err="1"/>
              <a:t>thực</a:t>
            </a:r>
            <a:r>
              <a:rPr lang="en-US" dirty="0"/>
              <a:t> </a:t>
            </a:r>
            <a:r>
              <a:rPr lang="en-US" dirty="0" err="1"/>
              <a:t>hiện</a:t>
            </a:r>
            <a:r>
              <a:rPr lang="en-US" dirty="0"/>
              <a:t> </a:t>
            </a:r>
            <a:r>
              <a:rPr lang="en-US" dirty="0" err="1"/>
              <a:t>các</a:t>
            </a:r>
            <a:r>
              <a:rPr lang="en-US" dirty="0"/>
              <a:t> </a:t>
            </a:r>
            <a:r>
              <a:rPr lang="en-US" dirty="0" err="1"/>
              <a:t>chức</a:t>
            </a:r>
            <a:r>
              <a:rPr lang="en-US" dirty="0"/>
              <a:t> </a:t>
            </a:r>
            <a:r>
              <a:rPr lang="en-US" dirty="0" err="1"/>
              <a:t>năng</a:t>
            </a:r>
            <a:r>
              <a:rPr lang="en-US" dirty="0"/>
              <a:t> </a:t>
            </a:r>
            <a:r>
              <a:rPr lang="en-US" dirty="0" err="1"/>
              <a:t>quản</a:t>
            </a:r>
            <a:r>
              <a:rPr lang="en-US" dirty="0"/>
              <a:t> </a:t>
            </a:r>
            <a:r>
              <a:rPr lang="en-US" dirty="0" err="1"/>
              <a:t>lý</a:t>
            </a:r>
            <a:r>
              <a:rPr lang="en-US" dirty="0"/>
              <a:t> </a:t>
            </a:r>
            <a:r>
              <a:rPr lang="en-US" dirty="0" err="1"/>
              <a:t>cụ</a:t>
            </a:r>
            <a:r>
              <a:rPr lang="en-US" dirty="0"/>
              <a:t> </a:t>
            </a:r>
            <a:r>
              <a:rPr lang="en-US" dirty="0" err="1"/>
              <a:t>thể</a:t>
            </a:r>
            <a:r>
              <a:rPr lang="en-US" dirty="0"/>
              <a:t>.   </a:t>
            </a:r>
          </a:p>
        </p:txBody>
      </p:sp>
      <p:sp>
        <p:nvSpPr>
          <p:cNvPr id="5" name="Slide Number Placeholder 4">
            <a:extLst>
              <a:ext uri="{FF2B5EF4-FFF2-40B4-BE49-F238E27FC236}">
                <a16:creationId xmlns:a16="http://schemas.microsoft.com/office/drawing/2014/main" id="{BAA1DE0F-8DED-4337-B9B3-158DD71EBD10}"/>
              </a:ext>
            </a:extLst>
          </p:cNvPr>
          <p:cNvSpPr>
            <a:spLocks noGrp="1"/>
          </p:cNvSpPr>
          <p:nvPr>
            <p:ph type="sldNum" sz="quarter" idx="12"/>
          </p:nvPr>
        </p:nvSpPr>
        <p:spPr/>
        <p:txBody>
          <a:bodyPr/>
          <a:lstStyle/>
          <a:p>
            <a:fld id="{800C8475-47C1-49C9-BEE5-594F8CF4D71F}" type="slidenum">
              <a:rPr kumimoji="1" lang="ja-JP" altLang="en-US" smtClean="0"/>
              <a:pPr/>
              <a:t>15</a:t>
            </a:fld>
            <a:endParaRPr kumimoji="1" lang="ja-JP" altLang="en-US"/>
          </a:p>
        </p:txBody>
      </p:sp>
      <p:sp>
        <p:nvSpPr>
          <p:cNvPr id="6" name="Footer Placeholder 5">
            <a:extLst>
              <a:ext uri="{FF2B5EF4-FFF2-40B4-BE49-F238E27FC236}">
                <a16:creationId xmlns:a16="http://schemas.microsoft.com/office/drawing/2014/main" id="{718727E5-CC49-4004-8603-EFDF5E7361E5}"/>
              </a:ext>
            </a:extLst>
          </p:cNvPr>
          <p:cNvSpPr>
            <a:spLocks noGrp="1"/>
          </p:cNvSpPr>
          <p:nvPr>
            <p:ph type="ftr" sz="quarter" idx="11"/>
          </p:nvPr>
        </p:nvSpPr>
        <p:spPr/>
        <p:txBody>
          <a:bodyPr/>
          <a:lstStyle/>
          <a:p>
            <a:r>
              <a:rPr kumimoji="1" lang="vi-VN" altLang="ja-JP"/>
              <a:t>Thực hiện bởi Trường Đại học Công nghệ Thông tin, ĐHQG-HCM</a:t>
            </a:r>
            <a:endParaRPr kumimoji="1" lang="ja-JP" altLang="en-US" dirty="0"/>
          </a:p>
        </p:txBody>
      </p:sp>
    </p:spTree>
    <p:extLst>
      <p:ext uri="{BB962C8B-B14F-4D97-AF65-F5344CB8AC3E}">
        <p14:creationId xmlns:p14="http://schemas.microsoft.com/office/powerpoint/2010/main" val="1508283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2138E7-0BF8-4FBE-AB49-4184E532FD1F}"/>
              </a:ext>
            </a:extLst>
          </p:cNvPr>
          <p:cNvSpPr>
            <a:spLocks noGrp="1"/>
          </p:cNvSpPr>
          <p:nvPr>
            <p:ph type="sldNum" sz="quarter" idx="12"/>
          </p:nvPr>
        </p:nvSpPr>
        <p:spPr/>
        <p:txBody>
          <a:bodyPr/>
          <a:lstStyle/>
          <a:p>
            <a:fld id="{D8B0B3AC-44A8-D142-AAF6-9A453466E1A4}" type="slidenum">
              <a:rPr lang="en-VN" smtClean="0"/>
              <a:pPr/>
              <a:t>16</a:t>
            </a:fld>
            <a:endParaRPr lang="en-VN" dirty="0"/>
          </a:p>
        </p:txBody>
      </p:sp>
      <p:sp>
        <p:nvSpPr>
          <p:cNvPr id="7" name="Text Placeholder 6">
            <a:extLst>
              <a:ext uri="{FF2B5EF4-FFF2-40B4-BE49-F238E27FC236}">
                <a16:creationId xmlns:a16="http://schemas.microsoft.com/office/drawing/2014/main" id="{0602C380-9011-23F7-8E4B-E195C0DFFBC9}"/>
              </a:ext>
            </a:extLst>
          </p:cNvPr>
          <p:cNvSpPr>
            <a:spLocks noGrp="1"/>
          </p:cNvSpPr>
          <p:nvPr>
            <p:ph type="body" sz="quarter" idx="13"/>
          </p:nvPr>
        </p:nvSpPr>
        <p:spPr>
          <a:xfrm>
            <a:off x="1470929" y="2095027"/>
            <a:ext cx="7918398" cy="884656"/>
          </a:xfrm>
        </p:spPr>
        <p:txBody>
          <a:bodyPr>
            <a:normAutofit/>
          </a:bodyPr>
          <a:lstStyle/>
          <a:p>
            <a:pPr>
              <a:defRPr/>
            </a:pPr>
            <a:r>
              <a:rPr lang="en-US" altLang="en-US" dirty="0" err="1"/>
              <a:t>Hệ</a:t>
            </a:r>
            <a:r>
              <a:rPr lang="en-US" altLang="en-US" dirty="0"/>
              <a:t> </a:t>
            </a:r>
            <a:r>
              <a:rPr lang="en-US" altLang="en-US" dirty="0" err="1"/>
              <a:t>điều</a:t>
            </a:r>
            <a:r>
              <a:rPr lang="en-US" altLang="en-US" dirty="0"/>
              <a:t> </a:t>
            </a:r>
            <a:r>
              <a:rPr lang="en-US" altLang="en-US" dirty="0" err="1"/>
              <a:t>hành</a:t>
            </a:r>
            <a:r>
              <a:rPr lang="en-US" altLang="en-US" dirty="0"/>
              <a:t> Linux</a:t>
            </a:r>
            <a:endParaRPr lang="vi-VN" altLang="en-US" dirty="0"/>
          </a:p>
        </p:txBody>
      </p:sp>
      <p:sp>
        <p:nvSpPr>
          <p:cNvPr id="8" name="Text Placeholder 7">
            <a:extLst>
              <a:ext uri="{FF2B5EF4-FFF2-40B4-BE49-F238E27FC236}">
                <a16:creationId xmlns:a16="http://schemas.microsoft.com/office/drawing/2014/main" id="{883EE24F-70E8-C3FA-399B-07DCA2C415CE}"/>
              </a:ext>
            </a:extLst>
          </p:cNvPr>
          <p:cNvSpPr>
            <a:spLocks noGrp="1"/>
          </p:cNvSpPr>
          <p:nvPr>
            <p:ph type="body" sz="quarter" idx="14"/>
          </p:nvPr>
        </p:nvSpPr>
        <p:spPr/>
        <p:txBody>
          <a:bodyPr/>
          <a:lstStyle/>
          <a:p>
            <a:r>
              <a:rPr lang="en-US" dirty="0"/>
              <a:t>9.1.3 Module </a:t>
            </a:r>
            <a:r>
              <a:rPr lang="en-US" dirty="0" err="1"/>
              <a:t>nhân</a:t>
            </a:r>
            <a:r>
              <a:rPr lang="en-US" dirty="0"/>
              <a:t> (</a:t>
            </a:r>
            <a:r>
              <a:rPr lang="en-US" altLang="en-US" dirty="0"/>
              <a:t>kernel modules) </a:t>
            </a:r>
            <a:r>
              <a:rPr lang="en-US" altLang="en-US" dirty="0" err="1"/>
              <a:t>của</a:t>
            </a:r>
            <a:r>
              <a:rPr lang="en-US" altLang="en-US" dirty="0"/>
              <a:t> Linux</a:t>
            </a:r>
            <a:endParaRPr lang="vi-VN" sz="2800" dirty="0"/>
          </a:p>
        </p:txBody>
      </p:sp>
      <p:sp>
        <p:nvSpPr>
          <p:cNvPr id="9" name="Text Placeholder 8">
            <a:extLst>
              <a:ext uri="{FF2B5EF4-FFF2-40B4-BE49-F238E27FC236}">
                <a16:creationId xmlns:a16="http://schemas.microsoft.com/office/drawing/2014/main" id="{7F04BBE0-C7C7-D804-DD85-D99BEB36007C}"/>
              </a:ext>
            </a:extLst>
          </p:cNvPr>
          <p:cNvSpPr>
            <a:spLocks noGrp="1"/>
          </p:cNvSpPr>
          <p:nvPr>
            <p:ph type="body" sz="quarter" idx="15"/>
          </p:nvPr>
        </p:nvSpPr>
        <p:spPr/>
        <p:txBody>
          <a:bodyPr/>
          <a:lstStyle/>
          <a:p>
            <a:endParaRPr lang="en-VN"/>
          </a:p>
        </p:txBody>
      </p:sp>
      <p:sp>
        <p:nvSpPr>
          <p:cNvPr id="10" name="Text Placeholder 9">
            <a:extLst>
              <a:ext uri="{FF2B5EF4-FFF2-40B4-BE49-F238E27FC236}">
                <a16:creationId xmlns:a16="http://schemas.microsoft.com/office/drawing/2014/main" id="{3C2CDC7B-AFE9-6C1F-2CD6-AA61695C23FD}"/>
              </a:ext>
            </a:extLst>
          </p:cNvPr>
          <p:cNvSpPr>
            <a:spLocks noGrp="1"/>
          </p:cNvSpPr>
          <p:nvPr>
            <p:ph type="body" sz="quarter" idx="16"/>
          </p:nvPr>
        </p:nvSpPr>
        <p:spPr/>
        <p:txBody>
          <a:bodyPr>
            <a:normAutofit lnSpcReduction="10000"/>
          </a:bodyPr>
          <a:lstStyle/>
          <a:p>
            <a:r>
              <a:rPr lang="en-VN" dirty="0"/>
              <a:t>1</a:t>
            </a:r>
          </a:p>
        </p:txBody>
      </p:sp>
      <p:pic>
        <p:nvPicPr>
          <p:cNvPr id="3" name="Picture 2">
            <a:extLst>
              <a:ext uri="{FF2B5EF4-FFF2-40B4-BE49-F238E27FC236}">
                <a16:creationId xmlns:a16="http://schemas.microsoft.com/office/drawing/2014/main" id="{D8CDED5C-3074-F29C-53FA-2D7352CC34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92809" y="2028540"/>
            <a:ext cx="1928813" cy="2281238"/>
          </a:xfrm>
          <a:prstGeom prst="rect">
            <a:avLst/>
          </a:prstGeom>
        </p:spPr>
      </p:pic>
      <p:sp>
        <p:nvSpPr>
          <p:cNvPr id="4" name="Footer Placeholder 3">
            <a:extLst>
              <a:ext uri="{FF2B5EF4-FFF2-40B4-BE49-F238E27FC236}">
                <a16:creationId xmlns:a16="http://schemas.microsoft.com/office/drawing/2014/main" id="{C6C872D6-63CC-858E-54EB-1A88399F230B}"/>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spTree>
    <p:extLst>
      <p:ext uri="{BB962C8B-B14F-4D97-AF65-F5344CB8AC3E}">
        <p14:creationId xmlns:p14="http://schemas.microsoft.com/office/powerpoint/2010/main" val="14515378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53AD9-9B95-469B-B7F7-43A09C36B623}"/>
              </a:ext>
            </a:extLst>
          </p:cNvPr>
          <p:cNvSpPr>
            <a:spLocks noGrp="1"/>
          </p:cNvSpPr>
          <p:nvPr>
            <p:ph type="title"/>
          </p:nvPr>
        </p:nvSpPr>
        <p:spPr/>
        <p:txBody>
          <a:bodyPr>
            <a:normAutofit fontScale="90000"/>
          </a:bodyPr>
          <a:lstStyle/>
          <a:p>
            <a:r>
              <a:rPr lang="en-US" dirty="0"/>
              <a:t>9.1.3 Module </a:t>
            </a:r>
            <a:r>
              <a:rPr lang="en-US" dirty="0" err="1"/>
              <a:t>nhân</a:t>
            </a:r>
            <a:r>
              <a:rPr lang="en-US" dirty="0"/>
              <a:t> (</a:t>
            </a:r>
            <a:r>
              <a:rPr lang="en-US" altLang="en-US" dirty="0"/>
              <a:t>kernel modules) </a:t>
            </a:r>
            <a:r>
              <a:rPr lang="en-US" altLang="en-US" dirty="0" err="1"/>
              <a:t>của</a:t>
            </a:r>
            <a:r>
              <a:rPr lang="en-US" altLang="en-US" dirty="0"/>
              <a:t> Linux</a:t>
            </a:r>
            <a:endParaRPr lang="en-US" dirty="0"/>
          </a:p>
        </p:txBody>
      </p:sp>
      <p:sp>
        <p:nvSpPr>
          <p:cNvPr id="3" name="Content Placeholder 2">
            <a:extLst>
              <a:ext uri="{FF2B5EF4-FFF2-40B4-BE49-F238E27FC236}">
                <a16:creationId xmlns:a16="http://schemas.microsoft.com/office/drawing/2014/main" id="{286AFC86-5DB1-4E26-B9B9-33BD08D32B66}"/>
              </a:ext>
            </a:extLst>
          </p:cNvPr>
          <p:cNvSpPr>
            <a:spLocks noGrp="1"/>
          </p:cNvSpPr>
          <p:nvPr>
            <p:ph idx="1"/>
          </p:nvPr>
        </p:nvSpPr>
        <p:spPr/>
        <p:txBody>
          <a:bodyPr>
            <a:normAutofit fontScale="92500" lnSpcReduction="20000"/>
          </a:bodyPr>
          <a:lstStyle/>
          <a:p>
            <a:r>
              <a:rPr lang="en-US" dirty="0"/>
              <a:t>Module </a:t>
            </a:r>
            <a:r>
              <a:rPr lang="en-US" dirty="0" err="1"/>
              <a:t>nhân</a:t>
            </a:r>
            <a:r>
              <a:rPr lang="en-US" dirty="0"/>
              <a:t>: </a:t>
            </a:r>
            <a:r>
              <a:rPr lang="en-US" dirty="0" err="1"/>
              <a:t>Các</a:t>
            </a:r>
            <a:r>
              <a:rPr lang="en-US" dirty="0"/>
              <a:t> </a:t>
            </a:r>
            <a:r>
              <a:rPr lang="en-US" dirty="0" err="1"/>
              <a:t>phần</a:t>
            </a:r>
            <a:r>
              <a:rPr lang="en-US" dirty="0"/>
              <a:t> </a:t>
            </a:r>
            <a:r>
              <a:rPr lang="en-US" dirty="0" err="1"/>
              <a:t>mã</a:t>
            </a:r>
            <a:r>
              <a:rPr lang="en-US" dirty="0"/>
              <a:t> </a:t>
            </a:r>
            <a:r>
              <a:rPr lang="en-US" dirty="0" err="1"/>
              <a:t>của</a:t>
            </a:r>
            <a:r>
              <a:rPr lang="en-US" dirty="0"/>
              <a:t> </a:t>
            </a:r>
            <a:r>
              <a:rPr lang="en-US" dirty="0" err="1"/>
              <a:t>nhân</a:t>
            </a:r>
            <a:r>
              <a:rPr lang="en-US" dirty="0"/>
              <a:t> </a:t>
            </a:r>
            <a:r>
              <a:rPr lang="en-US" dirty="0" err="1"/>
              <a:t>có</a:t>
            </a:r>
            <a:r>
              <a:rPr lang="en-US" dirty="0"/>
              <a:t> </a:t>
            </a:r>
            <a:r>
              <a:rPr lang="en-US" dirty="0" err="1"/>
              <a:t>thể</a:t>
            </a:r>
            <a:r>
              <a:rPr lang="en-US" dirty="0"/>
              <a:t> </a:t>
            </a:r>
            <a:r>
              <a:rPr lang="en-US" dirty="0" err="1"/>
              <a:t>biên</a:t>
            </a:r>
            <a:r>
              <a:rPr lang="en-US" dirty="0"/>
              <a:t> </a:t>
            </a:r>
            <a:r>
              <a:rPr lang="en-US" dirty="0" err="1"/>
              <a:t>dịch</a:t>
            </a:r>
            <a:r>
              <a:rPr lang="en-US" dirty="0"/>
              <a:t>, </a:t>
            </a:r>
            <a:r>
              <a:rPr lang="en-US" dirty="0" err="1"/>
              <a:t>nạp</a:t>
            </a:r>
            <a:r>
              <a:rPr lang="en-US" dirty="0"/>
              <a:t> </a:t>
            </a:r>
            <a:r>
              <a:rPr lang="en-US" dirty="0" err="1"/>
              <a:t>và</a:t>
            </a:r>
            <a:r>
              <a:rPr lang="en-US" dirty="0"/>
              <a:t> </a:t>
            </a:r>
            <a:r>
              <a:rPr lang="en-US" dirty="0" err="1"/>
              <a:t>gỡ</a:t>
            </a:r>
            <a:r>
              <a:rPr lang="en-US" dirty="0"/>
              <a:t> </a:t>
            </a:r>
            <a:r>
              <a:rPr lang="en-US" dirty="0" err="1"/>
              <a:t>độc</a:t>
            </a:r>
            <a:r>
              <a:rPr lang="en-US" dirty="0"/>
              <a:t> </a:t>
            </a:r>
            <a:r>
              <a:rPr lang="en-US" dirty="0" err="1"/>
              <a:t>lập</a:t>
            </a:r>
            <a:r>
              <a:rPr lang="en-US" dirty="0"/>
              <a:t> </a:t>
            </a:r>
            <a:r>
              <a:rPr lang="en-US" dirty="0" err="1"/>
              <a:t>với</a:t>
            </a:r>
            <a:r>
              <a:rPr lang="en-US" dirty="0"/>
              <a:t> </a:t>
            </a:r>
            <a:r>
              <a:rPr lang="en-US" dirty="0" err="1"/>
              <a:t>phần</a:t>
            </a:r>
            <a:r>
              <a:rPr lang="en-US" dirty="0"/>
              <a:t> </a:t>
            </a:r>
            <a:r>
              <a:rPr lang="en-US" dirty="0" err="1"/>
              <a:t>còn</a:t>
            </a:r>
            <a:r>
              <a:rPr lang="en-US" dirty="0"/>
              <a:t> </a:t>
            </a:r>
            <a:r>
              <a:rPr lang="en-US" dirty="0" err="1"/>
              <a:t>lại</a:t>
            </a:r>
            <a:r>
              <a:rPr lang="en-US" dirty="0"/>
              <a:t> </a:t>
            </a:r>
            <a:r>
              <a:rPr lang="en-US" dirty="0" err="1"/>
              <a:t>của</a:t>
            </a:r>
            <a:r>
              <a:rPr lang="en-US" dirty="0"/>
              <a:t> </a:t>
            </a:r>
            <a:r>
              <a:rPr lang="en-US" dirty="0" err="1"/>
              <a:t>nhân</a:t>
            </a:r>
            <a:r>
              <a:rPr lang="en-US" dirty="0"/>
              <a:t>.</a:t>
            </a:r>
          </a:p>
          <a:p>
            <a:r>
              <a:rPr lang="en-US" dirty="0" err="1"/>
              <a:t>Một</a:t>
            </a:r>
            <a:r>
              <a:rPr lang="en-US" dirty="0"/>
              <a:t> module </a:t>
            </a:r>
            <a:r>
              <a:rPr lang="en-US" dirty="0" err="1"/>
              <a:t>nhân</a:t>
            </a:r>
            <a:r>
              <a:rPr lang="en-US" dirty="0"/>
              <a:t> </a:t>
            </a:r>
            <a:r>
              <a:rPr lang="en-US" dirty="0" err="1"/>
              <a:t>có</a:t>
            </a:r>
            <a:r>
              <a:rPr lang="en-US" dirty="0"/>
              <a:t> </a:t>
            </a:r>
            <a:r>
              <a:rPr lang="en-US" dirty="0" err="1"/>
              <a:t>thể</a:t>
            </a:r>
            <a:r>
              <a:rPr lang="en-US" dirty="0"/>
              <a:t> </a:t>
            </a:r>
            <a:r>
              <a:rPr lang="en-US" dirty="0" err="1"/>
              <a:t>cài</a:t>
            </a:r>
            <a:r>
              <a:rPr lang="en-US" dirty="0"/>
              <a:t> </a:t>
            </a:r>
            <a:r>
              <a:rPr lang="en-US" dirty="0" err="1"/>
              <a:t>đặt</a:t>
            </a:r>
            <a:r>
              <a:rPr lang="en-US" dirty="0"/>
              <a:t> </a:t>
            </a:r>
            <a:r>
              <a:rPr lang="en-US" dirty="0" err="1"/>
              <a:t>một</a:t>
            </a:r>
            <a:r>
              <a:rPr lang="en-US" dirty="0"/>
              <a:t> </a:t>
            </a:r>
            <a:r>
              <a:rPr lang="en-US" dirty="0" err="1"/>
              <a:t>trình</a:t>
            </a:r>
            <a:r>
              <a:rPr lang="en-US" dirty="0"/>
              <a:t> </a:t>
            </a:r>
            <a:r>
              <a:rPr lang="en-US" dirty="0" err="1"/>
              <a:t>điều</a:t>
            </a:r>
            <a:r>
              <a:rPr lang="en-US" dirty="0"/>
              <a:t> </a:t>
            </a:r>
            <a:r>
              <a:rPr lang="en-US" dirty="0" err="1"/>
              <a:t>khiển</a:t>
            </a:r>
            <a:r>
              <a:rPr lang="en-US" dirty="0"/>
              <a:t> </a:t>
            </a:r>
            <a:r>
              <a:rPr lang="en-US" dirty="0" err="1"/>
              <a:t>thiết</a:t>
            </a:r>
            <a:r>
              <a:rPr lang="en-US" dirty="0"/>
              <a:t> </a:t>
            </a:r>
            <a:r>
              <a:rPr lang="en-US" dirty="0" err="1"/>
              <a:t>bị</a:t>
            </a:r>
            <a:r>
              <a:rPr lang="en-US" dirty="0"/>
              <a:t>, </a:t>
            </a:r>
            <a:r>
              <a:rPr lang="en-US" dirty="0" err="1"/>
              <a:t>một</a:t>
            </a:r>
            <a:r>
              <a:rPr lang="en-US" dirty="0"/>
              <a:t> </a:t>
            </a:r>
            <a:r>
              <a:rPr lang="en-US" dirty="0" err="1"/>
              <a:t>hệ</a:t>
            </a:r>
            <a:r>
              <a:rPr lang="en-US" dirty="0"/>
              <a:t> </a:t>
            </a:r>
            <a:r>
              <a:rPr lang="en-US" dirty="0" err="1"/>
              <a:t>thống</a:t>
            </a:r>
            <a:r>
              <a:rPr lang="en-US" dirty="0"/>
              <a:t> </a:t>
            </a:r>
            <a:r>
              <a:rPr lang="en-US" dirty="0" err="1"/>
              <a:t>tập</a:t>
            </a:r>
            <a:r>
              <a:rPr lang="en-US" dirty="0"/>
              <a:t> tin </a:t>
            </a:r>
            <a:r>
              <a:rPr lang="en-US" dirty="0" err="1"/>
              <a:t>hoặc</a:t>
            </a:r>
            <a:r>
              <a:rPr lang="en-US" dirty="0"/>
              <a:t> </a:t>
            </a:r>
            <a:r>
              <a:rPr lang="en-US" dirty="0" err="1"/>
              <a:t>một</a:t>
            </a:r>
            <a:r>
              <a:rPr lang="en-US" dirty="0"/>
              <a:t> </a:t>
            </a:r>
            <a:r>
              <a:rPr lang="en-US" dirty="0" err="1"/>
              <a:t>giao</a:t>
            </a:r>
            <a:r>
              <a:rPr lang="en-US" dirty="0"/>
              <a:t> </a:t>
            </a:r>
            <a:r>
              <a:rPr lang="en-US" dirty="0" err="1"/>
              <a:t>thức</a:t>
            </a:r>
            <a:r>
              <a:rPr lang="en-US" dirty="0"/>
              <a:t> </a:t>
            </a:r>
            <a:r>
              <a:rPr lang="en-US" dirty="0" err="1"/>
              <a:t>mạng</a:t>
            </a:r>
            <a:r>
              <a:rPr lang="en-US" dirty="0"/>
              <a:t>. </a:t>
            </a:r>
          </a:p>
          <a:p>
            <a:r>
              <a:rPr lang="en-US" dirty="0" err="1"/>
              <a:t>Các</a:t>
            </a:r>
            <a:r>
              <a:rPr lang="en-US" dirty="0"/>
              <a:t> module </a:t>
            </a:r>
            <a:r>
              <a:rPr lang="en-US" dirty="0" err="1"/>
              <a:t>nhân</a:t>
            </a:r>
            <a:r>
              <a:rPr lang="en-US" dirty="0"/>
              <a:t> </a:t>
            </a:r>
            <a:r>
              <a:rPr lang="en-US" dirty="0" err="1"/>
              <a:t>cho</a:t>
            </a:r>
            <a:r>
              <a:rPr lang="en-US" dirty="0"/>
              <a:t> </a:t>
            </a:r>
            <a:r>
              <a:rPr lang="en-US" dirty="0" err="1"/>
              <a:t>phép</a:t>
            </a:r>
            <a:r>
              <a:rPr lang="en-US" dirty="0"/>
              <a:t> </a:t>
            </a:r>
            <a:r>
              <a:rPr lang="en-US" dirty="0" err="1"/>
              <a:t>thiết</a:t>
            </a:r>
            <a:r>
              <a:rPr lang="en-US" dirty="0"/>
              <a:t> </a:t>
            </a:r>
            <a:r>
              <a:rPr lang="en-US" dirty="0" err="1"/>
              <a:t>lập</a:t>
            </a:r>
            <a:r>
              <a:rPr lang="en-US" dirty="0"/>
              <a:t> </a:t>
            </a:r>
            <a:r>
              <a:rPr lang="en-US" dirty="0" err="1"/>
              <a:t>một</a:t>
            </a:r>
            <a:r>
              <a:rPr lang="en-US" dirty="0"/>
              <a:t> </a:t>
            </a:r>
            <a:r>
              <a:rPr lang="en-US" dirty="0" err="1"/>
              <a:t>hệ</a:t>
            </a:r>
            <a:r>
              <a:rPr lang="en-US" dirty="0"/>
              <a:t> </a:t>
            </a:r>
            <a:r>
              <a:rPr lang="en-US" dirty="0" err="1"/>
              <a:t>thống</a:t>
            </a:r>
            <a:r>
              <a:rPr lang="en-US" dirty="0"/>
              <a:t> Linux </a:t>
            </a:r>
            <a:r>
              <a:rPr lang="en-US" dirty="0" err="1"/>
              <a:t>với</a:t>
            </a:r>
            <a:r>
              <a:rPr lang="en-US" dirty="0"/>
              <a:t> </a:t>
            </a:r>
            <a:r>
              <a:rPr lang="en-US" dirty="0" err="1"/>
              <a:t>một</a:t>
            </a:r>
            <a:r>
              <a:rPr lang="en-US" dirty="0"/>
              <a:t> </a:t>
            </a:r>
            <a:r>
              <a:rPr lang="en-US" dirty="0" err="1"/>
              <a:t>nhân</a:t>
            </a:r>
            <a:r>
              <a:rPr lang="en-US" dirty="0"/>
              <a:t> Linux </a:t>
            </a:r>
            <a:r>
              <a:rPr lang="en-US" dirty="0" err="1"/>
              <a:t>tiêu</a:t>
            </a:r>
            <a:r>
              <a:rPr lang="en-US" dirty="0"/>
              <a:t> </a:t>
            </a:r>
            <a:r>
              <a:rPr lang="en-US" dirty="0" err="1"/>
              <a:t>chuẩn</a:t>
            </a:r>
            <a:r>
              <a:rPr lang="en-US" dirty="0"/>
              <a:t> </a:t>
            </a:r>
            <a:r>
              <a:rPr lang="en-US" dirty="0" err="1"/>
              <a:t>tối</a:t>
            </a:r>
            <a:r>
              <a:rPr lang="en-US" dirty="0"/>
              <a:t> </a:t>
            </a:r>
            <a:r>
              <a:rPr lang="en-US" dirty="0" err="1"/>
              <a:t>thiểu</a:t>
            </a:r>
            <a:r>
              <a:rPr lang="en-US" dirty="0"/>
              <a:t> </a:t>
            </a:r>
            <a:r>
              <a:rPr lang="en-US" dirty="0" err="1"/>
              <a:t>mà</a:t>
            </a:r>
            <a:r>
              <a:rPr lang="en-US" dirty="0"/>
              <a:t> </a:t>
            </a:r>
            <a:r>
              <a:rPr lang="en-US" dirty="0" err="1"/>
              <a:t>không</a:t>
            </a:r>
            <a:r>
              <a:rPr lang="en-US" dirty="0"/>
              <a:t> </a:t>
            </a:r>
            <a:r>
              <a:rPr lang="en-US" dirty="0" err="1"/>
              <a:t>cần</a:t>
            </a:r>
            <a:r>
              <a:rPr lang="en-US" dirty="0"/>
              <a:t> </a:t>
            </a:r>
            <a:r>
              <a:rPr lang="en-US" dirty="0" err="1"/>
              <a:t>bất</a:t>
            </a:r>
            <a:r>
              <a:rPr lang="en-US" dirty="0"/>
              <a:t> </a:t>
            </a:r>
            <a:r>
              <a:rPr lang="en-US" dirty="0" err="1"/>
              <a:t>cứ</a:t>
            </a:r>
            <a:r>
              <a:rPr lang="en-US" dirty="0"/>
              <a:t> </a:t>
            </a:r>
            <a:r>
              <a:rPr lang="en-US" dirty="0" err="1"/>
              <a:t>trình</a:t>
            </a:r>
            <a:r>
              <a:rPr lang="en-US" dirty="0"/>
              <a:t> </a:t>
            </a:r>
            <a:r>
              <a:rPr lang="en-US" dirty="0" err="1"/>
              <a:t>điều</a:t>
            </a:r>
            <a:r>
              <a:rPr lang="en-US" dirty="0"/>
              <a:t> </a:t>
            </a:r>
            <a:r>
              <a:rPr lang="en-US" dirty="0" err="1"/>
              <a:t>khiển</a:t>
            </a:r>
            <a:r>
              <a:rPr lang="en-US" dirty="0"/>
              <a:t> </a:t>
            </a:r>
            <a:r>
              <a:rPr lang="en-US" dirty="0" err="1"/>
              <a:t>thiết</a:t>
            </a:r>
            <a:r>
              <a:rPr lang="en-US" dirty="0"/>
              <a:t> </a:t>
            </a:r>
            <a:r>
              <a:rPr lang="en-US" dirty="0" err="1"/>
              <a:t>bị</a:t>
            </a:r>
            <a:r>
              <a:rPr lang="en-US" dirty="0"/>
              <a:t> </a:t>
            </a:r>
            <a:r>
              <a:rPr lang="en-US" dirty="0" err="1"/>
              <a:t>đi</a:t>
            </a:r>
            <a:r>
              <a:rPr lang="en-US" dirty="0"/>
              <a:t> </a:t>
            </a:r>
            <a:r>
              <a:rPr lang="en-US" dirty="0" err="1"/>
              <a:t>kèm</a:t>
            </a:r>
            <a:r>
              <a:rPr lang="en-US" dirty="0"/>
              <a:t>.</a:t>
            </a:r>
          </a:p>
          <a:p>
            <a:r>
              <a:rPr lang="en-US" dirty="0" err="1"/>
              <a:t>Các</a:t>
            </a:r>
            <a:r>
              <a:rPr lang="en-US" dirty="0"/>
              <a:t> </a:t>
            </a:r>
            <a:r>
              <a:rPr lang="en-US" dirty="0" err="1"/>
              <a:t>giao</a:t>
            </a:r>
            <a:r>
              <a:rPr lang="en-US" dirty="0"/>
              <a:t> </a:t>
            </a:r>
            <a:r>
              <a:rPr lang="en-US" dirty="0" err="1"/>
              <a:t>thức</a:t>
            </a:r>
            <a:r>
              <a:rPr lang="en-US" dirty="0"/>
              <a:t> </a:t>
            </a:r>
            <a:r>
              <a:rPr lang="en-US" dirty="0" err="1"/>
              <a:t>của</a:t>
            </a:r>
            <a:r>
              <a:rPr lang="en-US" dirty="0"/>
              <a:t> module </a:t>
            </a:r>
            <a:r>
              <a:rPr lang="en-US" dirty="0" err="1"/>
              <a:t>có</a:t>
            </a:r>
            <a:r>
              <a:rPr lang="en-US" dirty="0"/>
              <a:t> </a:t>
            </a:r>
            <a:r>
              <a:rPr lang="en-US" dirty="0" err="1"/>
              <a:t>thể</a:t>
            </a:r>
            <a:r>
              <a:rPr lang="en-US" dirty="0"/>
              <a:t> </a:t>
            </a:r>
            <a:r>
              <a:rPr lang="en-US" dirty="0" err="1"/>
              <a:t>cho</a:t>
            </a:r>
            <a:r>
              <a:rPr lang="en-US" dirty="0"/>
              <a:t> </a:t>
            </a:r>
            <a:r>
              <a:rPr lang="en-US" dirty="0" err="1"/>
              <a:t>phép</a:t>
            </a:r>
            <a:r>
              <a:rPr lang="en-US" dirty="0"/>
              <a:t> </a:t>
            </a:r>
            <a:r>
              <a:rPr lang="en-US" dirty="0" err="1"/>
              <a:t>bên</a:t>
            </a:r>
            <a:r>
              <a:rPr lang="en-US" dirty="0"/>
              <a:t> </a:t>
            </a:r>
            <a:r>
              <a:rPr lang="en-US" dirty="0" err="1"/>
              <a:t>thứ</a:t>
            </a:r>
            <a:r>
              <a:rPr lang="en-US" dirty="0"/>
              <a:t> </a:t>
            </a:r>
            <a:r>
              <a:rPr lang="en-US" dirty="0" err="1"/>
              <a:t>ba</a:t>
            </a:r>
            <a:r>
              <a:rPr lang="en-US" dirty="0"/>
              <a:t> </a:t>
            </a:r>
            <a:r>
              <a:rPr lang="en-US" dirty="0" err="1"/>
              <a:t>viết</a:t>
            </a:r>
            <a:r>
              <a:rPr lang="en-US" dirty="0"/>
              <a:t> </a:t>
            </a:r>
            <a:r>
              <a:rPr lang="en-US" dirty="0" err="1"/>
              <a:t>và</a:t>
            </a:r>
            <a:r>
              <a:rPr lang="en-US" dirty="0"/>
              <a:t> </a:t>
            </a:r>
            <a:r>
              <a:rPr lang="en-US" dirty="0" err="1"/>
              <a:t>phân</a:t>
            </a:r>
            <a:r>
              <a:rPr lang="en-US" dirty="0"/>
              <a:t> </a:t>
            </a:r>
            <a:r>
              <a:rPr lang="en-US" dirty="0" err="1"/>
              <a:t>phối</a:t>
            </a:r>
            <a:r>
              <a:rPr lang="en-US" dirty="0"/>
              <a:t> </a:t>
            </a:r>
            <a:r>
              <a:rPr lang="en-US" dirty="0" err="1"/>
              <a:t>trình</a:t>
            </a:r>
            <a:r>
              <a:rPr lang="en-US" dirty="0"/>
              <a:t> </a:t>
            </a:r>
            <a:r>
              <a:rPr lang="en-US" dirty="0" err="1"/>
              <a:t>điều</a:t>
            </a:r>
            <a:r>
              <a:rPr lang="en-US" dirty="0"/>
              <a:t> </a:t>
            </a:r>
            <a:r>
              <a:rPr lang="en-US" dirty="0" err="1"/>
              <a:t>khiển</a:t>
            </a:r>
            <a:r>
              <a:rPr lang="en-US" dirty="0"/>
              <a:t> </a:t>
            </a:r>
            <a:r>
              <a:rPr lang="en-US" dirty="0" err="1"/>
              <a:t>thiết</a:t>
            </a:r>
            <a:r>
              <a:rPr lang="en-US" dirty="0"/>
              <a:t> </a:t>
            </a:r>
            <a:r>
              <a:rPr lang="en-US" dirty="0" err="1"/>
              <a:t>bị</a:t>
            </a:r>
            <a:r>
              <a:rPr lang="en-US" dirty="0"/>
              <a:t> </a:t>
            </a:r>
            <a:r>
              <a:rPr lang="en-US" dirty="0" err="1"/>
              <a:t>hoặc</a:t>
            </a:r>
            <a:r>
              <a:rPr lang="en-US" dirty="0"/>
              <a:t> </a:t>
            </a:r>
            <a:r>
              <a:rPr lang="en-US" dirty="0" err="1"/>
              <a:t>hệ</a:t>
            </a:r>
            <a:r>
              <a:rPr lang="en-US" dirty="0"/>
              <a:t> </a:t>
            </a:r>
            <a:r>
              <a:rPr lang="en-US" dirty="0" err="1"/>
              <a:t>thống</a:t>
            </a:r>
            <a:r>
              <a:rPr lang="en-US" dirty="0"/>
              <a:t> </a:t>
            </a:r>
            <a:r>
              <a:rPr lang="en-US" dirty="0" err="1"/>
              <a:t>tập</a:t>
            </a:r>
            <a:r>
              <a:rPr lang="en-US" dirty="0"/>
              <a:t> tin </a:t>
            </a:r>
            <a:r>
              <a:rPr lang="en-US" dirty="0" err="1"/>
              <a:t>của</a:t>
            </a:r>
            <a:r>
              <a:rPr lang="en-US" dirty="0"/>
              <a:t> </a:t>
            </a:r>
            <a:r>
              <a:rPr lang="en-US" dirty="0" err="1"/>
              <a:t>họ</a:t>
            </a:r>
            <a:r>
              <a:rPr lang="en-US" dirty="0"/>
              <a:t>, </a:t>
            </a:r>
            <a:r>
              <a:rPr lang="en-US" dirty="0" err="1"/>
              <a:t>vốn</a:t>
            </a:r>
            <a:r>
              <a:rPr lang="en-US" dirty="0"/>
              <a:t> </a:t>
            </a:r>
            <a:r>
              <a:rPr lang="en-US" dirty="0" err="1"/>
              <a:t>không</a:t>
            </a:r>
            <a:r>
              <a:rPr lang="en-US" dirty="0"/>
              <a:t> </a:t>
            </a:r>
            <a:r>
              <a:rPr lang="en-US" dirty="0" err="1"/>
              <a:t>thể</a:t>
            </a:r>
            <a:r>
              <a:rPr lang="en-US" dirty="0"/>
              <a:t> </a:t>
            </a:r>
            <a:r>
              <a:rPr lang="en-US" dirty="0" err="1"/>
              <a:t>phân</a:t>
            </a:r>
            <a:r>
              <a:rPr lang="en-US" dirty="0"/>
              <a:t> </a:t>
            </a:r>
            <a:r>
              <a:rPr lang="en-US" dirty="0" err="1"/>
              <a:t>phối</a:t>
            </a:r>
            <a:r>
              <a:rPr lang="en-US" dirty="0"/>
              <a:t> d</a:t>
            </a:r>
            <a:r>
              <a:rPr lang="vi-VN" dirty="0"/>
              <a:t>ư</a:t>
            </a:r>
            <a:r>
              <a:rPr lang="en-US" dirty="0" err="1"/>
              <a:t>ới</a:t>
            </a:r>
            <a:r>
              <a:rPr lang="en-US" dirty="0"/>
              <a:t> </a:t>
            </a:r>
            <a:r>
              <a:rPr lang="en-US" dirty="0" err="1"/>
              <a:t>giấy</a:t>
            </a:r>
            <a:r>
              <a:rPr lang="en-US" dirty="0"/>
              <a:t> </a:t>
            </a:r>
            <a:r>
              <a:rPr lang="en-US" dirty="0" err="1"/>
              <a:t>phép</a:t>
            </a:r>
            <a:r>
              <a:rPr lang="en-US" dirty="0"/>
              <a:t> GPL. </a:t>
            </a:r>
          </a:p>
        </p:txBody>
      </p:sp>
      <p:sp>
        <p:nvSpPr>
          <p:cNvPr id="5" name="Slide Number Placeholder 4">
            <a:extLst>
              <a:ext uri="{FF2B5EF4-FFF2-40B4-BE49-F238E27FC236}">
                <a16:creationId xmlns:a16="http://schemas.microsoft.com/office/drawing/2014/main" id="{49DA1483-B27C-4AAA-81F0-74EA60335BB1}"/>
              </a:ext>
            </a:extLst>
          </p:cNvPr>
          <p:cNvSpPr>
            <a:spLocks noGrp="1"/>
          </p:cNvSpPr>
          <p:nvPr>
            <p:ph type="sldNum" sz="quarter" idx="12"/>
          </p:nvPr>
        </p:nvSpPr>
        <p:spPr/>
        <p:txBody>
          <a:bodyPr/>
          <a:lstStyle/>
          <a:p>
            <a:fld id="{800C8475-47C1-49C9-BEE5-594F8CF4D71F}" type="slidenum">
              <a:rPr kumimoji="1" lang="ja-JP" altLang="en-US" smtClean="0"/>
              <a:pPr/>
              <a:t>17</a:t>
            </a:fld>
            <a:endParaRPr kumimoji="1" lang="ja-JP" altLang="en-US"/>
          </a:p>
        </p:txBody>
      </p:sp>
      <p:sp>
        <p:nvSpPr>
          <p:cNvPr id="6" name="Footer Placeholder 5">
            <a:extLst>
              <a:ext uri="{FF2B5EF4-FFF2-40B4-BE49-F238E27FC236}">
                <a16:creationId xmlns:a16="http://schemas.microsoft.com/office/drawing/2014/main" id="{E5D38A86-1FC5-4B2D-831F-F4920F1770A7}"/>
              </a:ext>
            </a:extLst>
          </p:cNvPr>
          <p:cNvSpPr>
            <a:spLocks noGrp="1"/>
          </p:cNvSpPr>
          <p:nvPr>
            <p:ph type="ftr" sz="quarter" idx="11"/>
          </p:nvPr>
        </p:nvSpPr>
        <p:spPr/>
        <p:txBody>
          <a:bodyPr/>
          <a:lstStyle/>
          <a:p>
            <a:r>
              <a:rPr kumimoji="1" lang="vi-VN" altLang="ja-JP"/>
              <a:t>Thực hiện bởi Trường Đại học Công nghệ Thông tin, ĐHQG-HCM</a:t>
            </a:r>
            <a:endParaRPr kumimoji="1" lang="ja-JP" altLang="en-US" dirty="0"/>
          </a:p>
        </p:txBody>
      </p:sp>
    </p:spTree>
    <p:extLst>
      <p:ext uri="{BB962C8B-B14F-4D97-AF65-F5344CB8AC3E}">
        <p14:creationId xmlns:p14="http://schemas.microsoft.com/office/powerpoint/2010/main" val="2396120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53AD9-9B95-469B-B7F7-43A09C36B623}"/>
              </a:ext>
            </a:extLst>
          </p:cNvPr>
          <p:cNvSpPr>
            <a:spLocks noGrp="1"/>
          </p:cNvSpPr>
          <p:nvPr>
            <p:ph type="title"/>
          </p:nvPr>
        </p:nvSpPr>
        <p:spPr/>
        <p:txBody>
          <a:bodyPr>
            <a:normAutofit fontScale="90000"/>
          </a:bodyPr>
          <a:lstStyle/>
          <a:p>
            <a:r>
              <a:rPr lang="en-US" dirty="0"/>
              <a:t>9.1.3 Module </a:t>
            </a:r>
            <a:r>
              <a:rPr lang="en-US" dirty="0" err="1"/>
              <a:t>nhân</a:t>
            </a:r>
            <a:r>
              <a:rPr lang="en-US" dirty="0"/>
              <a:t> (</a:t>
            </a:r>
            <a:r>
              <a:rPr lang="en-US" altLang="en-US" dirty="0"/>
              <a:t>kernel modules) </a:t>
            </a:r>
            <a:r>
              <a:rPr lang="en-US" altLang="en-US" dirty="0" err="1"/>
              <a:t>của</a:t>
            </a:r>
            <a:r>
              <a:rPr lang="en-US" altLang="en-US" dirty="0"/>
              <a:t> Linux</a:t>
            </a:r>
            <a:endParaRPr lang="en-US" dirty="0"/>
          </a:p>
        </p:txBody>
      </p:sp>
      <p:sp>
        <p:nvSpPr>
          <p:cNvPr id="3" name="Content Placeholder 2">
            <a:extLst>
              <a:ext uri="{FF2B5EF4-FFF2-40B4-BE49-F238E27FC236}">
                <a16:creationId xmlns:a16="http://schemas.microsoft.com/office/drawing/2014/main" id="{286AFC86-5DB1-4E26-B9B9-33BD08D32B66}"/>
              </a:ext>
            </a:extLst>
          </p:cNvPr>
          <p:cNvSpPr>
            <a:spLocks noGrp="1"/>
          </p:cNvSpPr>
          <p:nvPr>
            <p:ph idx="1"/>
          </p:nvPr>
        </p:nvSpPr>
        <p:spPr/>
        <p:txBody>
          <a:bodyPr>
            <a:normAutofit lnSpcReduction="10000"/>
          </a:bodyPr>
          <a:lstStyle/>
          <a:p>
            <a:r>
              <a:rPr lang="en-US"/>
              <a:t>Linux hỗ trợ 4 loại module sau: </a:t>
            </a:r>
          </a:p>
          <a:p>
            <a:pPr lvl="1"/>
            <a:r>
              <a:rPr lang="en-US"/>
              <a:t>module-management system: cho phép module nạp vào bộ nhớ và giao tiếp với phần còn lại của nhân.</a:t>
            </a:r>
          </a:p>
          <a:p>
            <a:pPr lvl="1"/>
            <a:r>
              <a:rPr lang="en-US"/>
              <a:t>module loader and unloader: là các công cụ ở user mode, làm việc với module-management system để nạp một module vào bộ nhớ.</a:t>
            </a:r>
          </a:p>
          <a:p>
            <a:pPr lvl="1"/>
            <a:r>
              <a:rPr lang="en-US"/>
              <a:t>driver-registration system: cho phép các module thông báo với phần còn lại của nhân là có một trình điều khiển mới đã sẵn sàng.</a:t>
            </a:r>
          </a:p>
          <a:p>
            <a:pPr lvl="1"/>
            <a:r>
              <a:rPr lang="en-US"/>
              <a:t>conflict-resolutio mechanism: cho phép các trình điều khiển khác nhau chiếm lấy tài nguyên máy tính và bảo vệ tài nguyên này khỏi việc truy xuất không phù hợp từ trình điều khiển khác. </a:t>
            </a:r>
          </a:p>
          <a:p>
            <a:endParaRPr lang="en-US"/>
          </a:p>
        </p:txBody>
      </p:sp>
      <p:sp>
        <p:nvSpPr>
          <p:cNvPr id="5" name="Slide Number Placeholder 4">
            <a:extLst>
              <a:ext uri="{FF2B5EF4-FFF2-40B4-BE49-F238E27FC236}">
                <a16:creationId xmlns:a16="http://schemas.microsoft.com/office/drawing/2014/main" id="{49DA1483-B27C-4AAA-81F0-74EA60335BB1}"/>
              </a:ext>
            </a:extLst>
          </p:cNvPr>
          <p:cNvSpPr>
            <a:spLocks noGrp="1"/>
          </p:cNvSpPr>
          <p:nvPr>
            <p:ph type="sldNum" sz="quarter" idx="12"/>
          </p:nvPr>
        </p:nvSpPr>
        <p:spPr/>
        <p:txBody>
          <a:bodyPr/>
          <a:lstStyle/>
          <a:p>
            <a:fld id="{800C8475-47C1-49C9-BEE5-594F8CF4D71F}" type="slidenum">
              <a:rPr kumimoji="1" lang="ja-JP" altLang="en-US" smtClean="0"/>
              <a:pPr/>
              <a:t>18</a:t>
            </a:fld>
            <a:endParaRPr kumimoji="1" lang="ja-JP" altLang="en-US"/>
          </a:p>
        </p:txBody>
      </p:sp>
      <p:sp>
        <p:nvSpPr>
          <p:cNvPr id="6" name="Footer Placeholder 5">
            <a:extLst>
              <a:ext uri="{FF2B5EF4-FFF2-40B4-BE49-F238E27FC236}">
                <a16:creationId xmlns:a16="http://schemas.microsoft.com/office/drawing/2014/main" id="{E5D38A86-1FC5-4B2D-831F-F4920F1770A7}"/>
              </a:ext>
            </a:extLst>
          </p:cNvPr>
          <p:cNvSpPr>
            <a:spLocks noGrp="1"/>
          </p:cNvSpPr>
          <p:nvPr>
            <p:ph type="ftr" sz="quarter" idx="11"/>
          </p:nvPr>
        </p:nvSpPr>
        <p:spPr/>
        <p:txBody>
          <a:bodyPr/>
          <a:lstStyle/>
          <a:p>
            <a:r>
              <a:rPr kumimoji="1" lang="vi-VN" altLang="ja-JP"/>
              <a:t>Thực hiện bởi Trường Đại học Công nghệ Thông tin, ĐHQG-HCM</a:t>
            </a:r>
            <a:endParaRPr kumimoji="1" lang="ja-JP" altLang="en-US" dirty="0"/>
          </a:p>
        </p:txBody>
      </p:sp>
    </p:spTree>
    <p:extLst>
      <p:ext uri="{BB962C8B-B14F-4D97-AF65-F5344CB8AC3E}">
        <p14:creationId xmlns:p14="http://schemas.microsoft.com/office/powerpoint/2010/main" val="1650189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2138E7-0BF8-4FBE-AB49-4184E532FD1F}"/>
              </a:ext>
            </a:extLst>
          </p:cNvPr>
          <p:cNvSpPr>
            <a:spLocks noGrp="1"/>
          </p:cNvSpPr>
          <p:nvPr>
            <p:ph type="sldNum" sz="quarter" idx="12"/>
          </p:nvPr>
        </p:nvSpPr>
        <p:spPr/>
        <p:txBody>
          <a:bodyPr/>
          <a:lstStyle/>
          <a:p>
            <a:fld id="{D8B0B3AC-44A8-D142-AAF6-9A453466E1A4}" type="slidenum">
              <a:rPr lang="en-VN" smtClean="0"/>
              <a:pPr/>
              <a:t>19</a:t>
            </a:fld>
            <a:endParaRPr lang="en-VN" dirty="0"/>
          </a:p>
        </p:txBody>
      </p:sp>
      <p:sp>
        <p:nvSpPr>
          <p:cNvPr id="7" name="Text Placeholder 6">
            <a:extLst>
              <a:ext uri="{FF2B5EF4-FFF2-40B4-BE49-F238E27FC236}">
                <a16:creationId xmlns:a16="http://schemas.microsoft.com/office/drawing/2014/main" id="{0602C380-9011-23F7-8E4B-E195C0DFFBC9}"/>
              </a:ext>
            </a:extLst>
          </p:cNvPr>
          <p:cNvSpPr>
            <a:spLocks noGrp="1"/>
          </p:cNvSpPr>
          <p:nvPr>
            <p:ph type="body" sz="quarter" idx="13"/>
          </p:nvPr>
        </p:nvSpPr>
        <p:spPr>
          <a:xfrm>
            <a:off x="1470929" y="2095027"/>
            <a:ext cx="7918398" cy="884656"/>
          </a:xfrm>
        </p:spPr>
        <p:txBody>
          <a:bodyPr>
            <a:normAutofit/>
          </a:bodyPr>
          <a:lstStyle/>
          <a:p>
            <a:pPr>
              <a:defRPr/>
            </a:pPr>
            <a:r>
              <a:rPr lang="en-US" altLang="en-US" dirty="0" err="1"/>
              <a:t>Hệ</a:t>
            </a:r>
            <a:r>
              <a:rPr lang="en-US" altLang="en-US" dirty="0"/>
              <a:t> </a:t>
            </a:r>
            <a:r>
              <a:rPr lang="en-US" altLang="en-US" dirty="0" err="1"/>
              <a:t>điều</a:t>
            </a:r>
            <a:r>
              <a:rPr lang="en-US" altLang="en-US" dirty="0"/>
              <a:t> </a:t>
            </a:r>
            <a:r>
              <a:rPr lang="en-US" altLang="en-US" dirty="0" err="1"/>
              <a:t>hành</a:t>
            </a:r>
            <a:r>
              <a:rPr lang="en-US" altLang="en-US" dirty="0"/>
              <a:t> Linux</a:t>
            </a:r>
            <a:endParaRPr lang="vi-VN" altLang="en-US" dirty="0"/>
          </a:p>
        </p:txBody>
      </p:sp>
      <p:sp>
        <p:nvSpPr>
          <p:cNvPr id="8" name="Text Placeholder 7">
            <a:extLst>
              <a:ext uri="{FF2B5EF4-FFF2-40B4-BE49-F238E27FC236}">
                <a16:creationId xmlns:a16="http://schemas.microsoft.com/office/drawing/2014/main" id="{883EE24F-70E8-C3FA-399B-07DCA2C415CE}"/>
              </a:ext>
            </a:extLst>
          </p:cNvPr>
          <p:cNvSpPr>
            <a:spLocks noGrp="1"/>
          </p:cNvSpPr>
          <p:nvPr>
            <p:ph type="body" sz="quarter" idx="14"/>
          </p:nvPr>
        </p:nvSpPr>
        <p:spPr/>
        <p:txBody>
          <a:bodyPr/>
          <a:lstStyle/>
          <a:p>
            <a:r>
              <a:rPr lang="en-US" dirty="0"/>
              <a:t>9.1.4 </a:t>
            </a:r>
            <a:r>
              <a:rPr lang="en-US" dirty="0" err="1"/>
              <a:t>Quản</a:t>
            </a:r>
            <a:r>
              <a:rPr lang="en-US" dirty="0"/>
              <a:t> </a:t>
            </a:r>
            <a:r>
              <a:rPr lang="en-US" dirty="0" err="1"/>
              <a:t>lý</a:t>
            </a:r>
            <a:r>
              <a:rPr lang="en-US" dirty="0"/>
              <a:t> </a:t>
            </a:r>
            <a:r>
              <a:rPr lang="en-US" dirty="0" err="1"/>
              <a:t>tiến</a:t>
            </a:r>
            <a:r>
              <a:rPr lang="en-US" dirty="0"/>
              <a:t> </a:t>
            </a:r>
            <a:r>
              <a:rPr lang="en-US" dirty="0" err="1"/>
              <a:t>trình</a:t>
            </a:r>
            <a:r>
              <a:rPr lang="en-US" dirty="0"/>
              <a:t> </a:t>
            </a:r>
            <a:r>
              <a:rPr lang="en-US" dirty="0" err="1"/>
              <a:t>trên</a:t>
            </a:r>
            <a:r>
              <a:rPr lang="en-US" dirty="0"/>
              <a:t> Linux</a:t>
            </a:r>
            <a:endParaRPr lang="vi-VN" sz="2800" dirty="0"/>
          </a:p>
        </p:txBody>
      </p:sp>
      <p:sp>
        <p:nvSpPr>
          <p:cNvPr id="9" name="Text Placeholder 8">
            <a:extLst>
              <a:ext uri="{FF2B5EF4-FFF2-40B4-BE49-F238E27FC236}">
                <a16:creationId xmlns:a16="http://schemas.microsoft.com/office/drawing/2014/main" id="{7F04BBE0-C7C7-D804-DD85-D99BEB36007C}"/>
              </a:ext>
            </a:extLst>
          </p:cNvPr>
          <p:cNvSpPr>
            <a:spLocks noGrp="1"/>
          </p:cNvSpPr>
          <p:nvPr>
            <p:ph type="body" sz="quarter" idx="15"/>
          </p:nvPr>
        </p:nvSpPr>
        <p:spPr/>
        <p:txBody>
          <a:bodyPr/>
          <a:lstStyle/>
          <a:p>
            <a:endParaRPr lang="en-VN"/>
          </a:p>
        </p:txBody>
      </p:sp>
      <p:sp>
        <p:nvSpPr>
          <p:cNvPr id="10" name="Text Placeholder 9">
            <a:extLst>
              <a:ext uri="{FF2B5EF4-FFF2-40B4-BE49-F238E27FC236}">
                <a16:creationId xmlns:a16="http://schemas.microsoft.com/office/drawing/2014/main" id="{3C2CDC7B-AFE9-6C1F-2CD6-AA61695C23FD}"/>
              </a:ext>
            </a:extLst>
          </p:cNvPr>
          <p:cNvSpPr>
            <a:spLocks noGrp="1"/>
          </p:cNvSpPr>
          <p:nvPr>
            <p:ph type="body" sz="quarter" idx="16"/>
          </p:nvPr>
        </p:nvSpPr>
        <p:spPr/>
        <p:txBody>
          <a:bodyPr>
            <a:normAutofit lnSpcReduction="10000"/>
          </a:bodyPr>
          <a:lstStyle/>
          <a:p>
            <a:r>
              <a:rPr lang="en-VN" dirty="0"/>
              <a:t>1</a:t>
            </a:r>
          </a:p>
        </p:txBody>
      </p:sp>
      <p:pic>
        <p:nvPicPr>
          <p:cNvPr id="3" name="Picture 2">
            <a:extLst>
              <a:ext uri="{FF2B5EF4-FFF2-40B4-BE49-F238E27FC236}">
                <a16:creationId xmlns:a16="http://schemas.microsoft.com/office/drawing/2014/main" id="{D8CDED5C-3074-F29C-53FA-2D7352CC34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92809" y="2028540"/>
            <a:ext cx="1928813" cy="2281238"/>
          </a:xfrm>
          <a:prstGeom prst="rect">
            <a:avLst/>
          </a:prstGeom>
        </p:spPr>
      </p:pic>
      <p:sp>
        <p:nvSpPr>
          <p:cNvPr id="4" name="Footer Placeholder 3">
            <a:extLst>
              <a:ext uri="{FF2B5EF4-FFF2-40B4-BE49-F238E27FC236}">
                <a16:creationId xmlns:a16="http://schemas.microsoft.com/office/drawing/2014/main" id="{C39A1643-D6E6-125D-16E5-0426FF679367}"/>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spTree>
    <p:extLst>
      <p:ext uri="{BB962C8B-B14F-4D97-AF65-F5344CB8AC3E}">
        <p14:creationId xmlns:p14="http://schemas.microsoft.com/office/powerpoint/2010/main" val="696902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9F477-8902-66DC-AD58-A8FE4DE27250}"/>
              </a:ext>
            </a:extLst>
          </p:cNvPr>
          <p:cNvSpPr>
            <a:spLocks noGrp="1"/>
          </p:cNvSpPr>
          <p:nvPr>
            <p:ph type="title"/>
          </p:nvPr>
        </p:nvSpPr>
        <p:spPr/>
        <p:txBody>
          <a:bodyPr>
            <a:normAutofit fontScale="90000"/>
          </a:bodyPr>
          <a:lstStyle/>
          <a:p>
            <a:r>
              <a:rPr lang="en-US"/>
              <a:t>Các nội dung đã học</a:t>
            </a:r>
          </a:p>
        </p:txBody>
      </p:sp>
      <p:sp>
        <p:nvSpPr>
          <p:cNvPr id="3" name="Content Placeholder 2">
            <a:extLst>
              <a:ext uri="{FF2B5EF4-FFF2-40B4-BE49-F238E27FC236}">
                <a16:creationId xmlns:a16="http://schemas.microsoft.com/office/drawing/2014/main" id="{E63ABEE1-9832-9466-6CBD-B896D9F92976}"/>
              </a:ext>
            </a:extLst>
          </p:cNvPr>
          <p:cNvSpPr>
            <a:spLocks noGrp="1"/>
          </p:cNvSpPr>
          <p:nvPr>
            <p:ph idx="1"/>
          </p:nvPr>
        </p:nvSpPr>
        <p:spPr/>
        <p:txBody>
          <a:bodyPr>
            <a:normAutofit fontScale="92500" lnSpcReduction="10000"/>
          </a:bodyPr>
          <a:lstStyle/>
          <a:p>
            <a:r>
              <a:rPr lang="vi-VN" dirty="0"/>
              <a:t>Chương 1: Tổng quan về hệ điều hành</a:t>
            </a:r>
          </a:p>
          <a:p>
            <a:r>
              <a:rPr lang="vi-VN" dirty="0"/>
              <a:t>Chương 2: Cấu trúc hệ điều hành</a:t>
            </a:r>
          </a:p>
          <a:p>
            <a:r>
              <a:rPr lang="vi-VN" dirty="0"/>
              <a:t>Chương 3: Quản lý tiến trình</a:t>
            </a:r>
          </a:p>
          <a:p>
            <a:r>
              <a:rPr lang="vi-VN" dirty="0"/>
              <a:t>Chương 4: Định thời CPU</a:t>
            </a:r>
          </a:p>
          <a:p>
            <a:r>
              <a:rPr lang="vi-VN" dirty="0"/>
              <a:t>Chương 5: Đồng bộ hoá tiến trình</a:t>
            </a:r>
          </a:p>
          <a:p>
            <a:r>
              <a:rPr lang="vi-VN" dirty="0"/>
              <a:t>Chương 6: Tắc nghẽn</a:t>
            </a:r>
          </a:p>
          <a:p>
            <a:r>
              <a:rPr lang="vi-VN" dirty="0"/>
              <a:t>Chương 7: Quản lý bộ nhớ</a:t>
            </a:r>
          </a:p>
          <a:p>
            <a:r>
              <a:rPr lang="vi-VN" dirty="0"/>
              <a:t>Chương 8: Bộ nhớ ảo</a:t>
            </a:r>
          </a:p>
          <a:p>
            <a:r>
              <a:rPr lang="vi-VN" b="1" dirty="0">
                <a:highlight>
                  <a:srgbClr val="FFFF00"/>
                </a:highlight>
              </a:rPr>
              <a:t>Chương 9: Hệ điều hành Linux và Hệ điều hành Windows</a:t>
            </a:r>
          </a:p>
        </p:txBody>
      </p:sp>
      <p:sp>
        <p:nvSpPr>
          <p:cNvPr id="4" name="Footer Placeholder 3">
            <a:extLst>
              <a:ext uri="{FF2B5EF4-FFF2-40B4-BE49-F238E27FC236}">
                <a16:creationId xmlns:a16="http://schemas.microsoft.com/office/drawing/2014/main" id="{0BE271FB-8326-38F0-1991-0BB54BA2B8BF}"/>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A35F63BB-5576-D837-CA77-FD4FB5E3C6B9}"/>
              </a:ext>
            </a:extLst>
          </p:cNvPr>
          <p:cNvSpPr>
            <a:spLocks noGrp="1"/>
          </p:cNvSpPr>
          <p:nvPr>
            <p:ph type="sldNum" sz="quarter" idx="12"/>
          </p:nvPr>
        </p:nvSpPr>
        <p:spPr/>
        <p:txBody>
          <a:bodyPr/>
          <a:lstStyle/>
          <a:p>
            <a:fld id="{D8B0B3AC-44A8-D142-AAF6-9A453466E1A4}" type="slidenum">
              <a:rPr lang="en-VN" smtClean="0"/>
              <a:pPr/>
              <a:t>2</a:t>
            </a:fld>
            <a:endParaRPr lang="en-VN" dirty="0"/>
          </a:p>
        </p:txBody>
      </p:sp>
      <p:pic>
        <p:nvPicPr>
          <p:cNvPr id="1026" name="Picture 2" descr="CẤU TRÚC MÁY TÍNH">
            <a:extLst>
              <a:ext uri="{FF2B5EF4-FFF2-40B4-BE49-F238E27FC236}">
                <a16:creationId xmlns:a16="http://schemas.microsoft.com/office/drawing/2014/main" id="{B40F81BD-CB5F-871D-1F60-313D56FCA2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3495" y="2393950"/>
            <a:ext cx="4721985" cy="2482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46183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04F2E-2A2D-4197-99EB-99451D2190D0}"/>
              </a:ext>
            </a:extLst>
          </p:cNvPr>
          <p:cNvSpPr>
            <a:spLocks noGrp="1"/>
          </p:cNvSpPr>
          <p:nvPr>
            <p:ph type="title"/>
          </p:nvPr>
        </p:nvSpPr>
        <p:spPr/>
        <p:txBody>
          <a:bodyPr>
            <a:normAutofit fontScale="90000"/>
          </a:bodyPr>
          <a:lstStyle/>
          <a:p>
            <a:r>
              <a:rPr lang="en-US" dirty="0"/>
              <a:t>9.1.4 </a:t>
            </a:r>
            <a:r>
              <a:rPr lang="en-US" dirty="0" err="1"/>
              <a:t>Quản</a:t>
            </a:r>
            <a:r>
              <a:rPr lang="en-US" dirty="0"/>
              <a:t> </a:t>
            </a:r>
            <a:r>
              <a:rPr lang="en-US" dirty="0" err="1"/>
              <a:t>lý</a:t>
            </a:r>
            <a:r>
              <a:rPr lang="en-US" dirty="0"/>
              <a:t> </a:t>
            </a:r>
            <a:r>
              <a:rPr lang="en-US" dirty="0" err="1"/>
              <a:t>tiến</a:t>
            </a:r>
            <a:r>
              <a:rPr lang="en-US" dirty="0"/>
              <a:t> </a:t>
            </a:r>
            <a:r>
              <a:rPr lang="en-US" dirty="0" err="1"/>
              <a:t>trình</a:t>
            </a:r>
            <a:r>
              <a:rPr lang="en-US" dirty="0"/>
              <a:t> </a:t>
            </a:r>
            <a:r>
              <a:rPr lang="en-US" dirty="0" err="1"/>
              <a:t>trên</a:t>
            </a:r>
            <a:r>
              <a:rPr lang="en-US" dirty="0"/>
              <a:t> Linux</a:t>
            </a:r>
          </a:p>
        </p:txBody>
      </p:sp>
      <p:sp>
        <p:nvSpPr>
          <p:cNvPr id="3" name="Content Placeholder 2">
            <a:extLst>
              <a:ext uri="{FF2B5EF4-FFF2-40B4-BE49-F238E27FC236}">
                <a16:creationId xmlns:a16="http://schemas.microsoft.com/office/drawing/2014/main" id="{2571C14F-D5F3-47C2-A6B2-BA376998156E}"/>
              </a:ext>
            </a:extLst>
          </p:cNvPr>
          <p:cNvSpPr>
            <a:spLocks noGrp="1"/>
          </p:cNvSpPr>
          <p:nvPr>
            <p:ph idx="1"/>
          </p:nvPr>
        </p:nvSpPr>
        <p:spPr/>
        <p:txBody>
          <a:bodyPr>
            <a:normAutofit fontScale="92500"/>
          </a:bodyPr>
          <a:lstStyle/>
          <a:p>
            <a:r>
              <a:rPr lang="en-US" dirty="0" err="1"/>
              <a:t>Hệ</a:t>
            </a:r>
            <a:r>
              <a:rPr lang="en-US" dirty="0"/>
              <a:t> </a:t>
            </a:r>
            <a:r>
              <a:rPr lang="en-US" dirty="0" err="1"/>
              <a:t>thống</a:t>
            </a:r>
            <a:r>
              <a:rPr lang="en-US" dirty="0"/>
              <a:t> </a:t>
            </a:r>
            <a:r>
              <a:rPr lang="en-US" dirty="0" err="1"/>
              <a:t>quản</a:t>
            </a:r>
            <a:r>
              <a:rPr lang="en-US" dirty="0"/>
              <a:t> </a:t>
            </a:r>
            <a:r>
              <a:rPr lang="en-US" dirty="0" err="1"/>
              <a:t>lý</a:t>
            </a:r>
            <a:r>
              <a:rPr lang="en-US" dirty="0"/>
              <a:t> </a:t>
            </a:r>
            <a:r>
              <a:rPr lang="en-US" dirty="0" err="1"/>
              <a:t>tiến</a:t>
            </a:r>
            <a:r>
              <a:rPr lang="en-US" dirty="0"/>
              <a:t> </a:t>
            </a:r>
            <a:r>
              <a:rPr lang="en-US" dirty="0" err="1"/>
              <a:t>trình</a:t>
            </a:r>
            <a:r>
              <a:rPr lang="en-US" dirty="0"/>
              <a:t> </a:t>
            </a:r>
            <a:r>
              <a:rPr lang="en-US" dirty="0" err="1"/>
              <a:t>của</a:t>
            </a:r>
            <a:r>
              <a:rPr lang="en-US" dirty="0"/>
              <a:t> UNIX </a:t>
            </a:r>
            <a:r>
              <a:rPr lang="en-US" dirty="0" err="1"/>
              <a:t>phân</a:t>
            </a:r>
            <a:r>
              <a:rPr lang="en-US" dirty="0"/>
              <a:t> chia </a:t>
            </a:r>
            <a:r>
              <a:rPr lang="en-US" dirty="0" err="1"/>
              <a:t>việc</a:t>
            </a:r>
            <a:r>
              <a:rPr lang="en-US" dirty="0"/>
              <a:t> </a:t>
            </a:r>
            <a:r>
              <a:rPr lang="en-US" dirty="0" err="1"/>
              <a:t>tạo</a:t>
            </a:r>
            <a:r>
              <a:rPr lang="en-US" dirty="0"/>
              <a:t> </a:t>
            </a:r>
            <a:r>
              <a:rPr lang="en-US" dirty="0" err="1"/>
              <a:t>tiến</a:t>
            </a:r>
            <a:r>
              <a:rPr lang="en-US" dirty="0"/>
              <a:t> </a:t>
            </a:r>
            <a:r>
              <a:rPr lang="en-US" dirty="0" err="1"/>
              <a:t>trình</a:t>
            </a:r>
            <a:r>
              <a:rPr lang="en-US" dirty="0"/>
              <a:t> </a:t>
            </a:r>
            <a:r>
              <a:rPr lang="en-US" dirty="0" err="1"/>
              <a:t>và</a:t>
            </a:r>
            <a:r>
              <a:rPr lang="en-US" dirty="0"/>
              <a:t> </a:t>
            </a:r>
            <a:r>
              <a:rPr lang="en-US" dirty="0" err="1"/>
              <a:t>chạy</a:t>
            </a:r>
            <a:r>
              <a:rPr lang="en-US" dirty="0"/>
              <a:t> </a:t>
            </a:r>
            <a:r>
              <a:rPr lang="en-US" dirty="0" err="1"/>
              <a:t>một</a:t>
            </a:r>
            <a:r>
              <a:rPr lang="en-US" dirty="0"/>
              <a:t> </a:t>
            </a:r>
            <a:r>
              <a:rPr lang="en-US" dirty="0" err="1"/>
              <a:t>ch</a:t>
            </a:r>
            <a:r>
              <a:rPr lang="vi-VN" dirty="0"/>
              <a:t>ư</a:t>
            </a:r>
            <a:r>
              <a:rPr lang="en-US" dirty="0" err="1"/>
              <a:t>ơng</a:t>
            </a:r>
            <a:r>
              <a:rPr lang="en-US" dirty="0"/>
              <a:t> </a:t>
            </a:r>
            <a:r>
              <a:rPr lang="en-US" dirty="0" err="1"/>
              <a:t>trình</a:t>
            </a:r>
            <a:r>
              <a:rPr lang="en-US" dirty="0"/>
              <a:t> </a:t>
            </a:r>
            <a:r>
              <a:rPr lang="en-US" dirty="0" err="1"/>
              <a:t>mới</a:t>
            </a:r>
            <a:r>
              <a:rPr lang="en-US" dirty="0"/>
              <a:t> </a:t>
            </a:r>
            <a:r>
              <a:rPr lang="en-US" dirty="0" err="1"/>
              <a:t>thành</a:t>
            </a:r>
            <a:r>
              <a:rPr lang="en-US" dirty="0"/>
              <a:t> </a:t>
            </a:r>
            <a:r>
              <a:rPr lang="en-US" dirty="0" err="1"/>
              <a:t>hai</a:t>
            </a:r>
            <a:r>
              <a:rPr lang="en-US" dirty="0"/>
              <a:t> </a:t>
            </a:r>
            <a:r>
              <a:rPr lang="en-US" dirty="0" err="1"/>
              <a:t>thao</a:t>
            </a:r>
            <a:r>
              <a:rPr lang="en-US" dirty="0"/>
              <a:t> </a:t>
            </a:r>
            <a:r>
              <a:rPr lang="en-US" dirty="0" err="1"/>
              <a:t>tác</a:t>
            </a:r>
            <a:r>
              <a:rPr lang="en-US" dirty="0"/>
              <a:t> </a:t>
            </a:r>
            <a:r>
              <a:rPr lang="en-US" dirty="0" err="1"/>
              <a:t>riêng</a:t>
            </a:r>
            <a:r>
              <a:rPr lang="en-US" dirty="0"/>
              <a:t> </a:t>
            </a:r>
            <a:r>
              <a:rPr lang="en-US" dirty="0" err="1"/>
              <a:t>biệt</a:t>
            </a:r>
            <a:r>
              <a:rPr lang="en-US" dirty="0"/>
              <a:t>:</a:t>
            </a:r>
          </a:p>
          <a:p>
            <a:pPr lvl="1"/>
            <a:r>
              <a:rPr lang="en-US" dirty="0"/>
              <a:t>System call fork() </a:t>
            </a:r>
            <a:r>
              <a:rPr lang="en-US" dirty="0" err="1"/>
              <a:t>tạo</a:t>
            </a:r>
            <a:r>
              <a:rPr lang="en-US" dirty="0"/>
              <a:t> </a:t>
            </a:r>
            <a:r>
              <a:rPr lang="en-US" dirty="0" err="1"/>
              <a:t>ra</a:t>
            </a:r>
            <a:r>
              <a:rPr lang="en-US" dirty="0"/>
              <a:t> </a:t>
            </a:r>
            <a:r>
              <a:rPr lang="en-US" dirty="0" err="1"/>
              <a:t>một</a:t>
            </a:r>
            <a:r>
              <a:rPr lang="en-US" dirty="0"/>
              <a:t> </a:t>
            </a:r>
            <a:r>
              <a:rPr lang="en-US" dirty="0" err="1"/>
              <a:t>tiến</a:t>
            </a:r>
            <a:r>
              <a:rPr lang="en-US" dirty="0"/>
              <a:t> </a:t>
            </a:r>
            <a:r>
              <a:rPr lang="en-US" dirty="0" err="1"/>
              <a:t>trình</a:t>
            </a:r>
            <a:r>
              <a:rPr lang="en-US" dirty="0"/>
              <a:t> </a:t>
            </a:r>
            <a:r>
              <a:rPr lang="en-US" dirty="0" err="1"/>
              <a:t>mới</a:t>
            </a:r>
            <a:r>
              <a:rPr lang="en-US" dirty="0"/>
              <a:t>.</a:t>
            </a:r>
          </a:p>
          <a:p>
            <a:pPr lvl="1"/>
            <a:r>
              <a:rPr lang="en-US" dirty="0" err="1"/>
              <a:t>Một</a:t>
            </a:r>
            <a:r>
              <a:rPr lang="en-US" dirty="0"/>
              <a:t> </a:t>
            </a:r>
            <a:r>
              <a:rPr lang="en-US" dirty="0" err="1"/>
              <a:t>ch</a:t>
            </a:r>
            <a:r>
              <a:rPr lang="vi-VN" dirty="0"/>
              <a:t>ư</a:t>
            </a:r>
            <a:r>
              <a:rPr lang="en-US" dirty="0" err="1"/>
              <a:t>ơng</a:t>
            </a:r>
            <a:r>
              <a:rPr lang="en-US" dirty="0"/>
              <a:t> </a:t>
            </a:r>
            <a:r>
              <a:rPr lang="en-US" dirty="0" err="1"/>
              <a:t>trình</a:t>
            </a:r>
            <a:r>
              <a:rPr lang="en-US" dirty="0"/>
              <a:t> </a:t>
            </a:r>
            <a:r>
              <a:rPr lang="en-US" dirty="0" err="1"/>
              <a:t>mới</a:t>
            </a:r>
            <a:r>
              <a:rPr lang="en-US" dirty="0"/>
              <a:t> đ</a:t>
            </a:r>
            <a:r>
              <a:rPr lang="vi-VN" dirty="0"/>
              <a:t>ư</a:t>
            </a:r>
            <a:r>
              <a:rPr lang="en-US" dirty="0" err="1"/>
              <a:t>ợc</a:t>
            </a:r>
            <a:r>
              <a:rPr lang="en-US" dirty="0"/>
              <a:t> </a:t>
            </a:r>
            <a:r>
              <a:rPr lang="en-US" dirty="0" err="1"/>
              <a:t>chạy</a:t>
            </a:r>
            <a:r>
              <a:rPr lang="en-US" dirty="0"/>
              <a:t> </a:t>
            </a:r>
            <a:r>
              <a:rPr lang="en-US" dirty="0" err="1"/>
              <a:t>sau</a:t>
            </a:r>
            <a:r>
              <a:rPr lang="en-US" dirty="0"/>
              <a:t> </a:t>
            </a:r>
            <a:r>
              <a:rPr lang="en-US" dirty="0" err="1"/>
              <a:t>khi</a:t>
            </a:r>
            <a:r>
              <a:rPr lang="en-US" dirty="0"/>
              <a:t> </a:t>
            </a:r>
            <a:r>
              <a:rPr lang="en-US" dirty="0" err="1"/>
              <a:t>gọi</a:t>
            </a:r>
            <a:r>
              <a:rPr lang="en-US" dirty="0"/>
              <a:t> exec().</a:t>
            </a:r>
          </a:p>
          <a:p>
            <a:r>
              <a:rPr lang="en-US" dirty="0" err="1"/>
              <a:t>Trên</a:t>
            </a:r>
            <a:r>
              <a:rPr lang="en-US" dirty="0"/>
              <a:t> UNIX, </a:t>
            </a:r>
            <a:r>
              <a:rPr lang="en-US" dirty="0" err="1"/>
              <a:t>một</a:t>
            </a:r>
            <a:r>
              <a:rPr lang="en-US" dirty="0"/>
              <a:t> </a:t>
            </a:r>
            <a:r>
              <a:rPr lang="en-US" dirty="0" err="1"/>
              <a:t>tiến</a:t>
            </a:r>
            <a:r>
              <a:rPr lang="en-US" dirty="0"/>
              <a:t> </a:t>
            </a:r>
            <a:r>
              <a:rPr lang="en-US" dirty="0" err="1"/>
              <a:t>trình</a:t>
            </a:r>
            <a:r>
              <a:rPr lang="en-US" dirty="0"/>
              <a:t> </a:t>
            </a:r>
            <a:r>
              <a:rPr lang="en-US" dirty="0" err="1"/>
              <a:t>chứa</a:t>
            </a:r>
            <a:r>
              <a:rPr lang="en-US" dirty="0"/>
              <a:t> </a:t>
            </a:r>
            <a:r>
              <a:rPr lang="en-US" dirty="0" err="1"/>
              <a:t>tất</a:t>
            </a:r>
            <a:r>
              <a:rPr lang="en-US" dirty="0"/>
              <a:t> </a:t>
            </a:r>
            <a:r>
              <a:rPr lang="en-US" dirty="0" err="1"/>
              <a:t>cả</a:t>
            </a:r>
            <a:r>
              <a:rPr lang="en-US" dirty="0"/>
              <a:t> </a:t>
            </a:r>
            <a:r>
              <a:rPr lang="en-US" dirty="0" err="1"/>
              <a:t>thông</a:t>
            </a:r>
            <a:r>
              <a:rPr lang="en-US" dirty="0"/>
              <a:t> tin </a:t>
            </a:r>
            <a:r>
              <a:rPr lang="en-US" dirty="0" err="1"/>
              <a:t>mà</a:t>
            </a:r>
            <a:r>
              <a:rPr lang="en-US" dirty="0"/>
              <a:t> </a:t>
            </a:r>
            <a:r>
              <a:rPr lang="en-US" dirty="0" err="1"/>
              <a:t>hệ</a:t>
            </a:r>
            <a:r>
              <a:rPr lang="en-US" dirty="0"/>
              <a:t> </a:t>
            </a:r>
            <a:r>
              <a:rPr lang="en-US" dirty="0" err="1"/>
              <a:t>điều</a:t>
            </a:r>
            <a:r>
              <a:rPr lang="en-US" dirty="0"/>
              <a:t> </a:t>
            </a:r>
            <a:r>
              <a:rPr lang="en-US" dirty="0" err="1"/>
              <a:t>hành</a:t>
            </a:r>
            <a:r>
              <a:rPr lang="en-US" dirty="0"/>
              <a:t> </a:t>
            </a:r>
            <a:r>
              <a:rPr lang="en-US" dirty="0" err="1"/>
              <a:t>phải</a:t>
            </a:r>
            <a:r>
              <a:rPr lang="en-US" dirty="0"/>
              <a:t> l</a:t>
            </a:r>
            <a:r>
              <a:rPr lang="vi-VN" dirty="0"/>
              <a:t>ư</a:t>
            </a:r>
            <a:r>
              <a:rPr lang="en-US" dirty="0"/>
              <a:t>u </a:t>
            </a:r>
            <a:r>
              <a:rPr lang="en-US" dirty="0" err="1"/>
              <a:t>trữ</a:t>
            </a:r>
            <a:r>
              <a:rPr lang="en-US" dirty="0"/>
              <a:t> </a:t>
            </a:r>
            <a:r>
              <a:rPr lang="en-US" dirty="0" err="1"/>
              <a:t>để</a:t>
            </a:r>
            <a:r>
              <a:rPr lang="en-US" dirty="0"/>
              <a:t> l</a:t>
            </a:r>
            <a:r>
              <a:rPr lang="vi-VN" dirty="0"/>
              <a:t>ư</a:t>
            </a:r>
            <a:r>
              <a:rPr lang="en-US" dirty="0"/>
              <a:t>u </a:t>
            </a:r>
            <a:r>
              <a:rPr lang="en-US" dirty="0" err="1"/>
              <a:t>vết</a:t>
            </a:r>
            <a:r>
              <a:rPr lang="en-US" dirty="0"/>
              <a:t> </a:t>
            </a:r>
            <a:r>
              <a:rPr lang="en-US" dirty="0" err="1"/>
              <a:t>ngữ</a:t>
            </a:r>
            <a:r>
              <a:rPr lang="en-US" dirty="0"/>
              <a:t> </a:t>
            </a:r>
            <a:r>
              <a:rPr lang="en-US" dirty="0" err="1"/>
              <a:t>cảnh</a:t>
            </a:r>
            <a:r>
              <a:rPr lang="en-US" dirty="0"/>
              <a:t> </a:t>
            </a:r>
            <a:r>
              <a:rPr lang="en-US" dirty="0" err="1"/>
              <a:t>của</a:t>
            </a:r>
            <a:r>
              <a:rPr lang="en-US" dirty="0"/>
              <a:t> </a:t>
            </a:r>
            <a:r>
              <a:rPr lang="en-US" dirty="0" err="1"/>
              <a:t>một</a:t>
            </a:r>
            <a:r>
              <a:rPr lang="en-US" dirty="0"/>
              <a:t> </a:t>
            </a:r>
            <a:r>
              <a:rPr lang="en-US" dirty="0" err="1"/>
              <a:t>thao</a:t>
            </a:r>
            <a:r>
              <a:rPr lang="en-US" dirty="0"/>
              <a:t> </a:t>
            </a:r>
            <a:r>
              <a:rPr lang="en-US" dirty="0" err="1"/>
              <a:t>tác</a:t>
            </a:r>
            <a:r>
              <a:rPr lang="en-US" dirty="0"/>
              <a:t> </a:t>
            </a:r>
            <a:r>
              <a:rPr lang="en-US" dirty="0" err="1"/>
              <a:t>thực</a:t>
            </a:r>
            <a:r>
              <a:rPr lang="en-US" dirty="0"/>
              <a:t> </a:t>
            </a:r>
            <a:r>
              <a:rPr lang="en-US" dirty="0" err="1"/>
              <a:t>thi</a:t>
            </a:r>
            <a:r>
              <a:rPr lang="en-US" dirty="0"/>
              <a:t> </a:t>
            </a:r>
            <a:r>
              <a:rPr lang="en-US" dirty="0" err="1"/>
              <a:t>của</a:t>
            </a:r>
            <a:r>
              <a:rPr lang="en-US" dirty="0"/>
              <a:t> </a:t>
            </a:r>
            <a:r>
              <a:rPr lang="en-US" dirty="0" err="1"/>
              <a:t>một</a:t>
            </a:r>
            <a:r>
              <a:rPr lang="en-US" dirty="0"/>
              <a:t> </a:t>
            </a:r>
            <a:r>
              <a:rPr lang="en-US" dirty="0" err="1"/>
              <a:t>ch</a:t>
            </a:r>
            <a:r>
              <a:rPr lang="vi-VN" dirty="0"/>
              <a:t>ư</a:t>
            </a:r>
            <a:r>
              <a:rPr lang="en-US" dirty="0" err="1"/>
              <a:t>ơng</a:t>
            </a:r>
            <a:r>
              <a:rPr lang="en-US" dirty="0"/>
              <a:t> </a:t>
            </a:r>
            <a:r>
              <a:rPr lang="en-US" dirty="0" err="1"/>
              <a:t>trình</a:t>
            </a:r>
            <a:r>
              <a:rPr lang="en-US" dirty="0"/>
              <a:t> đ</a:t>
            </a:r>
            <a:r>
              <a:rPr lang="vi-VN" dirty="0"/>
              <a:t>ơ</a:t>
            </a:r>
            <a:r>
              <a:rPr lang="en-US" dirty="0"/>
              <a:t>n.  </a:t>
            </a:r>
          </a:p>
          <a:p>
            <a:r>
              <a:rPr lang="en-US" altLang="en-US" dirty="0" err="1"/>
              <a:t>Trên</a:t>
            </a:r>
            <a:r>
              <a:rPr lang="en-US" altLang="en-US" dirty="0"/>
              <a:t> Linux, </a:t>
            </a:r>
            <a:r>
              <a:rPr lang="en-US" altLang="en-US" dirty="0" err="1"/>
              <a:t>các</a:t>
            </a:r>
            <a:r>
              <a:rPr lang="en-US" altLang="en-US" dirty="0"/>
              <a:t> </a:t>
            </a:r>
            <a:r>
              <a:rPr lang="en-US" altLang="en-US" dirty="0" err="1"/>
              <a:t>thuộc</a:t>
            </a:r>
            <a:r>
              <a:rPr lang="en-US" altLang="en-US" dirty="0"/>
              <a:t> </a:t>
            </a:r>
            <a:r>
              <a:rPr lang="en-US" altLang="en-US" dirty="0" err="1"/>
              <a:t>tính</a:t>
            </a:r>
            <a:r>
              <a:rPr lang="en-US" altLang="en-US" dirty="0"/>
              <a:t> </a:t>
            </a:r>
            <a:r>
              <a:rPr lang="en-US" altLang="en-US" dirty="0" err="1"/>
              <a:t>của</a:t>
            </a:r>
            <a:r>
              <a:rPr lang="en-US" altLang="en-US" dirty="0"/>
              <a:t> </a:t>
            </a:r>
            <a:r>
              <a:rPr lang="en-US" altLang="en-US" dirty="0" err="1"/>
              <a:t>tiến</a:t>
            </a:r>
            <a:r>
              <a:rPr lang="en-US" altLang="en-US" dirty="0"/>
              <a:t> </a:t>
            </a:r>
            <a:r>
              <a:rPr lang="en-US" altLang="en-US" dirty="0" err="1"/>
              <a:t>trình</a:t>
            </a:r>
            <a:r>
              <a:rPr lang="en-US" altLang="en-US" dirty="0"/>
              <a:t> đ</a:t>
            </a:r>
            <a:r>
              <a:rPr lang="vi-VN" altLang="en-US" dirty="0"/>
              <a:t>ư</a:t>
            </a:r>
            <a:r>
              <a:rPr lang="en-US" altLang="en-US" dirty="0" err="1"/>
              <a:t>ợc</a:t>
            </a:r>
            <a:r>
              <a:rPr lang="en-US" altLang="en-US" dirty="0"/>
              <a:t> chia </a:t>
            </a:r>
            <a:r>
              <a:rPr lang="en-US" altLang="en-US" dirty="0" err="1"/>
              <a:t>thành</a:t>
            </a:r>
            <a:r>
              <a:rPr lang="en-US" altLang="en-US" dirty="0"/>
              <a:t> 3 </a:t>
            </a:r>
            <a:r>
              <a:rPr lang="en-US" altLang="en-US" dirty="0" err="1"/>
              <a:t>nhóm</a:t>
            </a:r>
            <a:r>
              <a:rPr lang="en-US" altLang="en-US" dirty="0"/>
              <a:t>: </a:t>
            </a:r>
            <a:r>
              <a:rPr lang="en-US" altLang="en-US" dirty="0" err="1"/>
              <a:t>định</a:t>
            </a:r>
            <a:r>
              <a:rPr lang="en-US" altLang="en-US" dirty="0"/>
              <a:t> </a:t>
            </a:r>
            <a:r>
              <a:rPr lang="en-US" altLang="en-US" dirty="0" err="1"/>
              <a:t>danh</a:t>
            </a:r>
            <a:r>
              <a:rPr lang="en-US" altLang="en-US" dirty="0"/>
              <a:t> </a:t>
            </a:r>
            <a:r>
              <a:rPr lang="en-US" altLang="en-US" dirty="0" err="1"/>
              <a:t>của</a:t>
            </a:r>
            <a:r>
              <a:rPr lang="en-US" altLang="en-US" dirty="0"/>
              <a:t> </a:t>
            </a:r>
            <a:r>
              <a:rPr lang="en-US" altLang="en-US" dirty="0" err="1"/>
              <a:t>tiến</a:t>
            </a:r>
            <a:r>
              <a:rPr lang="en-US" altLang="en-US" dirty="0"/>
              <a:t> </a:t>
            </a:r>
            <a:r>
              <a:rPr lang="en-US" altLang="en-US" dirty="0" err="1"/>
              <a:t>trình</a:t>
            </a:r>
            <a:r>
              <a:rPr lang="en-US" altLang="en-US" dirty="0"/>
              <a:t>, </a:t>
            </a:r>
            <a:r>
              <a:rPr lang="en-US" altLang="en-US" dirty="0" err="1"/>
              <a:t>môi</a:t>
            </a:r>
            <a:r>
              <a:rPr lang="en-US" altLang="en-US" dirty="0"/>
              <a:t> tr</a:t>
            </a:r>
            <a:r>
              <a:rPr lang="vi-VN" altLang="en-US" dirty="0"/>
              <a:t>ư</a:t>
            </a:r>
            <a:r>
              <a:rPr lang="en-US" altLang="en-US" dirty="0" err="1"/>
              <a:t>ờng</a:t>
            </a:r>
            <a:r>
              <a:rPr lang="en-US" altLang="en-US" dirty="0"/>
              <a:t> </a:t>
            </a:r>
            <a:r>
              <a:rPr lang="en-US" altLang="en-US" dirty="0" err="1"/>
              <a:t>và</a:t>
            </a:r>
            <a:r>
              <a:rPr lang="en-US" altLang="en-US" dirty="0"/>
              <a:t> </a:t>
            </a:r>
            <a:r>
              <a:rPr lang="en-US" altLang="en-US" dirty="0" err="1"/>
              <a:t>ngữ</a:t>
            </a:r>
            <a:r>
              <a:rPr lang="en-US" altLang="en-US" dirty="0"/>
              <a:t> </a:t>
            </a:r>
            <a:r>
              <a:rPr lang="en-US" altLang="en-US" dirty="0" err="1"/>
              <a:t>cảnh</a:t>
            </a:r>
            <a:r>
              <a:rPr lang="en-US" altLang="en-US" dirty="0"/>
              <a:t>. </a:t>
            </a:r>
          </a:p>
          <a:p>
            <a:endParaRPr lang="en-US" dirty="0"/>
          </a:p>
        </p:txBody>
      </p:sp>
      <p:sp>
        <p:nvSpPr>
          <p:cNvPr id="5" name="Slide Number Placeholder 4">
            <a:extLst>
              <a:ext uri="{FF2B5EF4-FFF2-40B4-BE49-F238E27FC236}">
                <a16:creationId xmlns:a16="http://schemas.microsoft.com/office/drawing/2014/main" id="{B512DFBA-6551-4C39-8A83-EE89DF98FFBA}"/>
              </a:ext>
            </a:extLst>
          </p:cNvPr>
          <p:cNvSpPr>
            <a:spLocks noGrp="1"/>
          </p:cNvSpPr>
          <p:nvPr>
            <p:ph type="sldNum" sz="quarter" idx="12"/>
          </p:nvPr>
        </p:nvSpPr>
        <p:spPr/>
        <p:txBody>
          <a:bodyPr/>
          <a:lstStyle/>
          <a:p>
            <a:fld id="{800C8475-47C1-49C9-BEE5-594F8CF4D71F}" type="slidenum">
              <a:rPr kumimoji="1" lang="ja-JP" altLang="en-US" smtClean="0"/>
              <a:pPr/>
              <a:t>20</a:t>
            </a:fld>
            <a:endParaRPr kumimoji="1" lang="ja-JP" altLang="en-US"/>
          </a:p>
        </p:txBody>
      </p:sp>
      <p:sp>
        <p:nvSpPr>
          <p:cNvPr id="6" name="Footer Placeholder 5">
            <a:extLst>
              <a:ext uri="{FF2B5EF4-FFF2-40B4-BE49-F238E27FC236}">
                <a16:creationId xmlns:a16="http://schemas.microsoft.com/office/drawing/2014/main" id="{1200492E-0997-4B63-B0D7-AF36BADF14DC}"/>
              </a:ext>
            </a:extLst>
          </p:cNvPr>
          <p:cNvSpPr>
            <a:spLocks noGrp="1"/>
          </p:cNvSpPr>
          <p:nvPr>
            <p:ph type="ftr" sz="quarter" idx="11"/>
          </p:nvPr>
        </p:nvSpPr>
        <p:spPr/>
        <p:txBody>
          <a:bodyPr/>
          <a:lstStyle/>
          <a:p>
            <a:r>
              <a:rPr kumimoji="1" lang="vi-VN" altLang="ja-JP"/>
              <a:t>Thực hiện bởi Trường Đại học Công nghệ Thông tin, ĐHQG-HCM</a:t>
            </a:r>
            <a:endParaRPr kumimoji="1" lang="ja-JP" altLang="en-US" dirty="0"/>
          </a:p>
        </p:txBody>
      </p:sp>
    </p:spTree>
    <p:extLst>
      <p:ext uri="{BB962C8B-B14F-4D97-AF65-F5344CB8AC3E}">
        <p14:creationId xmlns:p14="http://schemas.microsoft.com/office/powerpoint/2010/main" val="626554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14BF7-0AF6-4526-B370-F29484FE5AB4}"/>
              </a:ext>
            </a:extLst>
          </p:cNvPr>
          <p:cNvSpPr>
            <a:spLocks noGrp="1"/>
          </p:cNvSpPr>
          <p:nvPr>
            <p:ph type="title"/>
          </p:nvPr>
        </p:nvSpPr>
        <p:spPr/>
        <p:txBody>
          <a:bodyPr>
            <a:normAutofit fontScale="90000"/>
          </a:bodyPr>
          <a:lstStyle/>
          <a:p>
            <a:r>
              <a:rPr lang="en-US" dirty="0"/>
              <a:t>9.1.4 </a:t>
            </a:r>
            <a:r>
              <a:rPr lang="en-US" dirty="0" err="1"/>
              <a:t>Quản</a:t>
            </a:r>
            <a:r>
              <a:rPr lang="en-US" dirty="0"/>
              <a:t> </a:t>
            </a:r>
            <a:r>
              <a:rPr lang="en-US" dirty="0" err="1"/>
              <a:t>lý</a:t>
            </a:r>
            <a:r>
              <a:rPr lang="en-US" dirty="0"/>
              <a:t> </a:t>
            </a:r>
            <a:r>
              <a:rPr lang="en-US" dirty="0" err="1"/>
              <a:t>tiến</a:t>
            </a:r>
            <a:r>
              <a:rPr lang="en-US" dirty="0"/>
              <a:t> </a:t>
            </a:r>
            <a:r>
              <a:rPr lang="en-US" dirty="0" err="1"/>
              <a:t>trình</a:t>
            </a:r>
            <a:r>
              <a:rPr lang="en-US" dirty="0"/>
              <a:t> </a:t>
            </a:r>
            <a:r>
              <a:rPr lang="en-US" dirty="0" err="1"/>
              <a:t>trên</a:t>
            </a:r>
            <a:r>
              <a:rPr lang="en-US" dirty="0"/>
              <a:t> Linux</a:t>
            </a:r>
          </a:p>
        </p:txBody>
      </p:sp>
      <p:sp>
        <p:nvSpPr>
          <p:cNvPr id="3" name="Content Placeholder 2">
            <a:extLst>
              <a:ext uri="{FF2B5EF4-FFF2-40B4-BE49-F238E27FC236}">
                <a16:creationId xmlns:a16="http://schemas.microsoft.com/office/drawing/2014/main" id="{858C50AF-A706-4517-907A-772DC04BFF52}"/>
              </a:ext>
            </a:extLst>
          </p:cNvPr>
          <p:cNvSpPr>
            <a:spLocks noGrp="1"/>
          </p:cNvSpPr>
          <p:nvPr>
            <p:ph idx="1"/>
          </p:nvPr>
        </p:nvSpPr>
        <p:spPr>
          <a:xfrm>
            <a:off x="774145" y="1691024"/>
            <a:ext cx="10579654" cy="4943139"/>
          </a:xfrm>
        </p:spPr>
        <p:txBody>
          <a:bodyPr/>
          <a:lstStyle/>
          <a:p>
            <a:r>
              <a:rPr lang="en-US" dirty="0"/>
              <a:t>T</a:t>
            </a:r>
            <a:r>
              <a:rPr lang="vi-VN" dirty="0"/>
              <a:t>ư</a:t>
            </a:r>
            <a:r>
              <a:rPr lang="en-US" dirty="0" err="1"/>
              <a:t>ơng</a:t>
            </a:r>
            <a:r>
              <a:rPr lang="en-US" dirty="0"/>
              <a:t> </a:t>
            </a:r>
            <a:r>
              <a:rPr lang="en-US" dirty="0" err="1"/>
              <a:t>tự</a:t>
            </a:r>
            <a:r>
              <a:rPr lang="en-US" dirty="0"/>
              <a:t> UNIX, Linux </a:t>
            </a:r>
            <a:r>
              <a:rPr lang="en-US" dirty="0" err="1"/>
              <a:t>thông</a:t>
            </a:r>
            <a:r>
              <a:rPr lang="en-US" dirty="0"/>
              <a:t> </a:t>
            </a:r>
            <a:r>
              <a:rPr lang="en-US" dirty="0" err="1"/>
              <a:t>báo</a:t>
            </a:r>
            <a:r>
              <a:rPr lang="en-US" dirty="0"/>
              <a:t> </a:t>
            </a:r>
            <a:r>
              <a:rPr lang="en-US" dirty="0" err="1"/>
              <a:t>cho</a:t>
            </a:r>
            <a:r>
              <a:rPr lang="en-US" dirty="0"/>
              <a:t> </a:t>
            </a:r>
            <a:r>
              <a:rPr lang="en-US" dirty="0" err="1"/>
              <a:t>các</a:t>
            </a:r>
            <a:r>
              <a:rPr lang="en-US" dirty="0"/>
              <a:t> </a:t>
            </a:r>
            <a:r>
              <a:rPr lang="en-US" dirty="0" err="1"/>
              <a:t>tiến</a:t>
            </a:r>
            <a:r>
              <a:rPr lang="en-US" dirty="0"/>
              <a:t> </a:t>
            </a:r>
            <a:r>
              <a:rPr lang="en-US" dirty="0" err="1"/>
              <a:t>trình</a:t>
            </a:r>
            <a:r>
              <a:rPr lang="en-US" dirty="0"/>
              <a:t> </a:t>
            </a:r>
            <a:r>
              <a:rPr lang="en-US" dirty="0" err="1"/>
              <a:t>có</a:t>
            </a:r>
            <a:r>
              <a:rPr lang="en-US" dirty="0"/>
              <a:t> </a:t>
            </a:r>
            <a:r>
              <a:rPr lang="en-US" dirty="0" err="1"/>
              <a:t>một</a:t>
            </a:r>
            <a:r>
              <a:rPr lang="en-US" dirty="0"/>
              <a:t> </a:t>
            </a:r>
            <a:r>
              <a:rPr lang="en-US" dirty="0" err="1"/>
              <a:t>sự</a:t>
            </a:r>
            <a:r>
              <a:rPr lang="en-US" dirty="0"/>
              <a:t> </a:t>
            </a:r>
            <a:r>
              <a:rPr lang="en-US" dirty="0" err="1"/>
              <a:t>kiện</a:t>
            </a:r>
            <a:r>
              <a:rPr lang="en-US" dirty="0"/>
              <a:t> </a:t>
            </a:r>
            <a:r>
              <a:rPr lang="en-US" dirty="0" err="1"/>
              <a:t>đã</a:t>
            </a:r>
            <a:r>
              <a:rPr lang="en-US" dirty="0"/>
              <a:t> </a:t>
            </a:r>
            <a:r>
              <a:rPr lang="en-US" dirty="0" err="1"/>
              <a:t>xảy</a:t>
            </a:r>
            <a:r>
              <a:rPr lang="en-US" dirty="0"/>
              <a:t> </a:t>
            </a:r>
            <a:r>
              <a:rPr lang="en-US" dirty="0" err="1"/>
              <a:t>ra</a:t>
            </a:r>
            <a:r>
              <a:rPr lang="en-US" dirty="0"/>
              <a:t> </a:t>
            </a:r>
            <a:r>
              <a:rPr lang="en-US" dirty="0" err="1"/>
              <a:t>thông</a:t>
            </a:r>
            <a:r>
              <a:rPr lang="en-US" dirty="0"/>
              <a:t> qua </a:t>
            </a:r>
            <a:r>
              <a:rPr lang="en-US" dirty="0" err="1"/>
              <a:t>các</a:t>
            </a:r>
            <a:r>
              <a:rPr lang="en-US" dirty="0"/>
              <a:t> signal.</a:t>
            </a:r>
          </a:p>
          <a:p>
            <a:r>
              <a:rPr lang="en-US" dirty="0" err="1"/>
              <a:t>Số</a:t>
            </a:r>
            <a:r>
              <a:rPr lang="en-US" dirty="0"/>
              <a:t> l</a:t>
            </a:r>
            <a:r>
              <a:rPr lang="vi-VN" dirty="0"/>
              <a:t>ư</a:t>
            </a:r>
            <a:r>
              <a:rPr lang="en-US" dirty="0" err="1"/>
              <a:t>ợng</a:t>
            </a:r>
            <a:r>
              <a:rPr lang="en-US" dirty="0"/>
              <a:t> signal </a:t>
            </a:r>
            <a:r>
              <a:rPr lang="en-US" dirty="0" err="1"/>
              <a:t>là</a:t>
            </a:r>
            <a:r>
              <a:rPr lang="en-US" dirty="0"/>
              <a:t> </a:t>
            </a:r>
            <a:r>
              <a:rPr lang="en-US" dirty="0" err="1"/>
              <a:t>giới</a:t>
            </a:r>
            <a:r>
              <a:rPr lang="en-US" dirty="0"/>
              <a:t> </a:t>
            </a:r>
            <a:r>
              <a:rPr lang="en-US" dirty="0" err="1"/>
              <a:t>hạn</a:t>
            </a:r>
            <a:r>
              <a:rPr lang="en-US" dirty="0"/>
              <a:t> </a:t>
            </a:r>
            <a:r>
              <a:rPr lang="en-US" dirty="0" err="1"/>
              <a:t>và</a:t>
            </a:r>
            <a:r>
              <a:rPr lang="en-US" dirty="0"/>
              <a:t> </a:t>
            </a:r>
            <a:r>
              <a:rPr lang="en-US" dirty="0" err="1"/>
              <a:t>chúng</a:t>
            </a:r>
            <a:r>
              <a:rPr lang="en-US" dirty="0"/>
              <a:t> </a:t>
            </a:r>
            <a:r>
              <a:rPr lang="en-US" dirty="0" err="1"/>
              <a:t>không</a:t>
            </a:r>
            <a:r>
              <a:rPr lang="en-US" dirty="0"/>
              <a:t> </a:t>
            </a:r>
            <a:r>
              <a:rPr lang="en-US" dirty="0" err="1"/>
              <a:t>chứa</a:t>
            </a:r>
            <a:r>
              <a:rPr lang="en-US" dirty="0"/>
              <a:t> </a:t>
            </a:r>
            <a:r>
              <a:rPr lang="en-US" dirty="0" err="1"/>
              <a:t>thông</a:t>
            </a:r>
            <a:r>
              <a:rPr lang="en-US" dirty="0"/>
              <a:t> tin.</a:t>
            </a:r>
          </a:p>
          <a:p>
            <a:r>
              <a:rPr lang="en-US" dirty="0"/>
              <a:t>Signal </a:t>
            </a:r>
            <a:r>
              <a:rPr lang="en-US" dirty="0" err="1"/>
              <a:t>có</a:t>
            </a:r>
            <a:r>
              <a:rPr lang="en-US" dirty="0"/>
              <a:t> </a:t>
            </a:r>
            <a:r>
              <a:rPr lang="en-US" dirty="0" err="1"/>
              <a:t>thể</a:t>
            </a:r>
            <a:r>
              <a:rPr lang="en-US" dirty="0"/>
              <a:t> đ</a:t>
            </a:r>
            <a:r>
              <a:rPr lang="vi-VN" dirty="0"/>
              <a:t>ư</a:t>
            </a:r>
            <a:r>
              <a:rPr lang="en-US" dirty="0" err="1"/>
              <a:t>ợc</a:t>
            </a:r>
            <a:r>
              <a:rPr lang="en-US" dirty="0"/>
              <a:t> </a:t>
            </a:r>
            <a:r>
              <a:rPr lang="en-US" dirty="0" err="1"/>
              <a:t>tạo</a:t>
            </a:r>
            <a:r>
              <a:rPr lang="en-US" dirty="0"/>
              <a:t> </a:t>
            </a:r>
            <a:r>
              <a:rPr lang="en-US" dirty="0" err="1"/>
              <a:t>ra</a:t>
            </a:r>
            <a:r>
              <a:rPr lang="en-US" dirty="0"/>
              <a:t> </a:t>
            </a:r>
            <a:r>
              <a:rPr lang="en-US" dirty="0" err="1"/>
              <a:t>bởi</a:t>
            </a:r>
            <a:r>
              <a:rPr lang="en-US" dirty="0"/>
              <a:t> </a:t>
            </a:r>
            <a:r>
              <a:rPr lang="en-US" dirty="0" err="1"/>
              <a:t>tiến</a:t>
            </a:r>
            <a:r>
              <a:rPr lang="en-US" dirty="0"/>
              <a:t> </a:t>
            </a:r>
            <a:r>
              <a:rPr lang="en-US" dirty="0" err="1"/>
              <a:t>trình</a:t>
            </a:r>
            <a:r>
              <a:rPr lang="en-US" dirty="0"/>
              <a:t> </a:t>
            </a:r>
            <a:r>
              <a:rPr lang="en-US" dirty="0" err="1"/>
              <a:t>hoặc</a:t>
            </a:r>
            <a:r>
              <a:rPr lang="en-US" dirty="0"/>
              <a:t> </a:t>
            </a:r>
            <a:r>
              <a:rPr lang="en-US" dirty="0" err="1"/>
              <a:t>nhân</a:t>
            </a:r>
            <a:r>
              <a:rPr lang="en-US" dirty="0"/>
              <a:t>. </a:t>
            </a:r>
            <a:r>
              <a:rPr lang="en-US" dirty="0" err="1"/>
              <a:t>Tuy</a:t>
            </a:r>
            <a:r>
              <a:rPr lang="en-US" dirty="0"/>
              <a:t> </a:t>
            </a:r>
            <a:r>
              <a:rPr lang="en-US" dirty="0" err="1"/>
              <a:t>nhiên</a:t>
            </a:r>
            <a:r>
              <a:rPr lang="en-US" dirty="0"/>
              <a:t>, </a:t>
            </a:r>
            <a:r>
              <a:rPr lang="en-US" dirty="0" err="1"/>
              <a:t>nhân</a:t>
            </a:r>
            <a:r>
              <a:rPr lang="en-US" dirty="0"/>
              <a:t> </a:t>
            </a:r>
            <a:r>
              <a:rPr lang="en-US" dirty="0" err="1"/>
              <a:t>không</a:t>
            </a:r>
            <a:r>
              <a:rPr lang="en-US" dirty="0"/>
              <a:t> </a:t>
            </a:r>
            <a:r>
              <a:rPr lang="en-US" dirty="0" err="1"/>
              <a:t>dùng</a:t>
            </a:r>
            <a:r>
              <a:rPr lang="en-US" dirty="0"/>
              <a:t> signal </a:t>
            </a:r>
            <a:r>
              <a:rPr lang="en-US" dirty="0" err="1"/>
              <a:t>để</a:t>
            </a:r>
            <a:r>
              <a:rPr lang="en-US" dirty="0"/>
              <a:t> </a:t>
            </a:r>
            <a:r>
              <a:rPr lang="en-US" dirty="0" err="1"/>
              <a:t>giao</a:t>
            </a:r>
            <a:r>
              <a:rPr lang="en-US" dirty="0"/>
              <a:t> </a:t>
            </a:r>
            <a:r>
              <a:rPr lang="en-US" dirty="0" err="1"/>
              <a:t>tiếp</a:t>
            </a:r>
            <a:r>
              <a:rPr lang="en-US" dirty="0"/>
              <a:t> </a:t>
            </a:r>
            <a:r>
              <a:rPr lang="en-US" dirty="0" err="1"/>
              <a:t>với</a:t>
            </a:r>
            <a:r>
              <a:rPr lang="en-US" dirty="0"/>
              <a:t> </a:t>
            </a:r>
            <a:r>
              <a:rPr lang="en-US" dirty="0" err="1"/>
              <a:t>tiến</a:t>
            </a:r>
            <a:r>
              <a:rPr lang="en-US" dirty="0"/>
              <a:t> </a:t>
            </a:r>
            <a:r>
              <a:rPr lang="en-US" dirty="0" err="1"/>
              <a:t>trình</a:t>
            </a:r>
            <a:r>
              <a:rPr lang="en-US" dirty="0"/>
              <a:t> </a:t>
            </a:r>
            <a:r>
              <a:rPr lang="en-US" dirty="0" err="1"/>
              <a:t>đang</a:t>
            </a:r>
            <a:r>
              <a:rPr lang="en-US" dirty="0"/>
              <a:t> </a:t>
            </a:r>
            <a:r>
              <a:rPr lang="en-US" dirty="0" err="1"/>
              <a:t>chạy</a:t>
            </a:r>
            <a:r>
              <a:rPr lang="en-US" dirty="0"/>
              <a:t> ở kernel mode, </a:t>
            </a:r>
            <a:r>
              <a:rPr lang="en-US" dirty="0" err="1"/>
              <a:t>thay</a:t>
            </a:r>
            <a:r>
              <a:rPr lang="en-US" dirty="0"/>
              <a:t> </a:t>
            </a:r>
            <a:r>
              <a:rPr lang="en-US" dirty="0" err="1"/>
              <a:t>vào</a:t>
            </a:r>
            <a:r>
              <a:rPr lang="en-US" dirty="0"/>
              <a:t> </a:t>
            </a:r>
            <a:r>
              <a:rPr lang="en-US" dirty="0" err="1"/>
              <a:t>đó</a:t>
            </a:r>
            <a:r>
              <a:rPr lang="en-US" dirty="0"/>
              <a:t>, </a:t>
            </a:r>
            <a:r>
              <a:rPr lang="en-US" dirty="0" err="1"/>
              <a:t>nó</a:t>
            </a:r>
            <a:r>
              <a:rPr lang="en-US" dirty="0"/>
              <a:t> </a:t>
            </a:r>
            <a:r>
              <a:rPr lang="en-US" dirty="0" err="1"/>
              <a:t>sử</a:t>
            </a:r>
            <a:r>
              <a:rPr lang="en-US" dirty="0"/>
              <a:t> </a:t>
            </a:r>
            <a:r>
              <a:rPr lang="en-US" dirty="0" err="1"/>
              <a:t>dụng</a:t>
            </a:r>
            <a:r>
              <a:rPr lang="en-US" dirty="0"/>
              <a:t> </a:t>
            </a:r>
            <a:r>
              <a:rPr lang="en-US" dirty="0" err="1"/>
              <a:t>các</a:t>
            </a:r>
            <a:r>
              <a:rPr lang="en-US" dirty="0"/>
              <a:t> </a:t>
            </a:r>
            <a:r>
              <a:rPr lang="en-US" dirty="0" err="1"/>
              <a:t>trạng</a:t>
            </a:r>
            <a:r>
              <a:rPr lang="en-US" dirty="0"/>
              <a:t> </a:t>
            </a:r>
            <a:r>
              <a:rPr lang="en-US" dirty="0" err="1"/>
              <a:t>thái</a:t>
            </a:r>
            <a:r>
              <a:rPr lang="en-US" dirty="0"/>
              <a:t> </a:t>
            </a:r>
            <a:r>
              <a:rPr lang="en-US" dirty="0" err="1"/>
              <a:t>định</a:t>
            </a:r>
            <a:r>
              <a:rPr lang="en-US" dirty="0"/>
              <a:t> </a:t>
            </a:r>
            <a:r>
              <a:rPr lang="en-US" dirty="0" err="1"/>
              <a:t>thời</a:t>
            </a:r>
            <a:r>
              <a:rPr lang="en-US" dirty="0"/>
              <a:t> </a:t>
            </a:r>
            <a:r>
              <a:rPr lang="en-US" dirty="0" err="1"/>
              <a:t>và</a:t>
            </a:r>
            <a:r>
              <a:rPr lang="en-US" dirty="0"/>
              <a:t> </a:t>
            </a:r>
            <a:r>
              <a:rPr lang="en-US" dirty="0" err="1"/>
              <a:t>cấu</a:t>
            </a:r>
            <a:r>
              <a:rPr lang="en-US" dirty="0"/>
              <a:t> </a:t>
            </a:r>
            <a:r>
              <a:rPr lang="en-US" dirty="0" err="1"/>
              <a:t>trúc</a:t>
            </a:r>
            <a:r>
              <a:rPr lang="en-US" dirty="0"/>
              <a:t> </a:t>
            </a:r>
            <a:r>
              <a:rPr lang="en-US" i="1" dirty="0" err="1"/>
              <a:t>wait_queue</a:t>
            </a:r>
            <a:r>
              <a:rPr lang="en-US" dirty="0"/>
              <a:t>.</a:t>
            </a:r>
          </a:p>
          <a:p>
            <a:endParaRPr lang="en-US" dirty="0"/>
          </a:p>
        </p:txBody>
      </p:sp>
      <p:sp>
        <p:nvSpPr>
          <p:cNvPr id="5" name="Slide Number Placeholder 4">
            <a:extLst>
              <a:ext uri="{FF2B5EF4-FFF2-40B4-BE49-F238E27FC236}">
                <a16:creationId xmlns:a16="http://schemas.microsoft.com/office/drawing/2014/main" id="{F43A7A27-0591-44B7-AC4B-F9898F2D8C06}"/>
              </a:ext>
            </a:extLst>
          </p:cNvPr>
          <p:cNvSpPr>
            <a:spLocks noGrp="1"/>
          </p:cNvSpPr>
          <p:nvPr>
            <p:ph type="sldNum" sz="quarter" idx="12"/>
          </p:nvPr>
        </p:nvSpPr>
        <p:spPr/>
        <p:txBody>
          <a:bodyPr/>
          <a:lstStyle/>
          <a:p>
            <a:fld id="{800C8475-47C1-49C9-BEE5-594F8CF4D71F}" type="slidenum">
              <a:rPr kumimoji="1" lang="ja-JP" altLang="en-US" smtClean="0"/>
              <a:pPr/>
              <a:t>21</a:t>
            </a:fld>
            <a:endParaRPr kumimoji="1" lang="ja-JP" altLang="en-US"/>
          </a:p>
        </p:txBody>
      </p:sp>
      <p:sp>
        <p:nvSpPr>
          <p:cNvPr id="6" name="Footer Placeholder 5">
            <a:extLst>
              <a:ext uri="{FF2B5EF4-FFF2-40B4-BE49-F238E27FC236}">
                <a16:creationId xmlns:a16="http://schemas.microsoft.com/office/drawing/2014/main" id="{F2EBC162-C902-4A3F-B6FD-A83A8AE6C0B8}"/>
              </a:ext>
            </a:extLst>
          </p:cNvPr>
          <p:cNvSpPr>
            <a:spLocks noGrp="1"/>
          </p:cNvSpPr>
          <p:nvPr>
            <p:ph type="ftr" sz="quarter" idx="11"/>
          </p:nvPr>
        </p:nvSpPr>
        <p:spPr/>
        <p:txBody>
          <a:bodyPr/>
          <a:lstStyle/>
          <a:p>
            <a:r>
              <a:rPr kumimoji="1" lang="vi-VN" altLang="ja-JP"/>
              <a:t>Thực hiện bởi Trường Đại học Công nghệ Thông tin, ĐHQG-HCM</a:t>
            </a:r>
            <a:endParaRPr kumimoji="1" lang="ja-JP" altLang="en-US" dirty="0"/>
          </a:p>
        </p:txBody>
      </p:sp>
      <p:sp>
        <p:nvSpPr>
          <p:cNvPr id="7" name="TextBox 6">
            <a:extLst>
              <a:ext uri="{FF2B5EF4-FFF2-40B4-BE49-F238E27FC236}">
                <a16:creationId xmlns:a16="http://schemas.microsoft.com/office/drawing/2014/main" id="{4A304BC1-0BE7-67CF-5A47-16D8D481E708}"/>
              </a:ext>
            </a:extLst>
          </p:cNvPr>
          <p:cNvSpPr txBox="1"/>
          <p:nvPr/>
        </p:nvSpPr>
        <p:spPr>
          <a:xfrm>
            <a:off x="832847" y="1191085"/>
            <a:ext cx="5083443" cy="494751"/>
          </a:xfrm>
          <a:prstGeom prst="rect">
            <a:avLst/>
          </a:prstGeom>
          <a:gradFill>
            <a:gsLst>
              <a:gs pos="0">
                <a:srgbClr val="00C6FF"/>
              </a:gs>
              <a:gs pos="100000">
                <a:srgbClr val="0072FF"/>
              </a:gs>
            </a:gsLst>
            <a:lin ang="5400000" scaled="1"/>
          </a:gradFill>
        </p:spPr>
        <p:txBody>
          <a:bodyPr wrap="none" rtlCol="0">
            <a:spAutoFit/>
          </a:bodyPr>
          <a:lstStyle/>
          <a:p>
            <a:pPr>
              <a:lnSpc>
                <a:spcPct val="120000"/>
              </a:lnSpc>
              <a:spcBef>
                <a:spcPts val="200"/>
              </a:spcBef>
              <a:spcAft>
                <a:spcPts val="200"/>
              </a:spcAft>
            </a:pPr>
            <a:r>
              <a:rPr lang="en-US" sz="2400" b="1" dirty="0">
                <a:solidFill>
                  <a:schemeClr val="bg1"/>
                </a:solidFill>
                <a:latin typeface="Arial" panose="020B0604020202020204" pitchFamily="34" charset="0"/>
                <a:cs typeface="Arial" panose="020B0604020202020204" pitchFamily="34" charset="0"/>
              </a:rPr>
              <a:t>Giao </a:t>
            </a:r>
            <a:r>
              <a:rPr lang="en-US" sz="2400" b="1" dirty="0" err="1">
                <a:solidFill>
                  <a:schemeClr val="bg1"/>
                </a:solidFill>
                <a:latin typeface="Arial" panose="020B0604020202020204" pitchFamily="34" charset="0"/>
                <a:cs typeface="Arial" panose="020B0604020202020204" pitchFamily="34" charset="0"/>
              </a:rPr>
              <a:t>tiếp</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liên</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tiến</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trình</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trên</a:t>
            </a:r>
            <a:r>
              <a:rPr lang="en-US" sz="2400" b="1" dirty="0">
                <a:solidFill>
                  <a:schemeClr val="bg1"/>
                </a:solidFill>
                <a:latin typeface="Arial" panose="020B0604020202020204" pitchFamily="34" charset="0"/>
                <a:cs typeface="Arial" panose="020B0604020202020204" pitchFamily="34" charset="0"/>
              </a:rPr>
              <a:t> Linux</a:t>
            </a:r>
            <a:endParaRPr lang="vi-VN" sz="24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45851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295224-725A-4AD9-8C61-D8F38536C3AA}"/>
              </a:ext>
            </a:extLst>
          </p:cNvPr>
          <p:cNvSpPr>
            <a:spLocks noGrp="1"/>
          </p:cNvSpPr>
          <p:nvPr>
            <p:ph idx="1"/>
          </p:nvPr>
        </p:nvSpPr>
        <p:spPr>
          <a:xfrm>
            <a:off x="609600" y="1695450"/>
            <a:ext cx="10896600" cy="4824536"/>
          </a:xfrm>
        </p:spPr>
        <p:txBody>
          <a:bodyPr>
            <a:normAutofit fontScale="92500" lnSpcReduction="20000"/>
          </a:bodyPr>
          <a:lstStyle/>
          <a:p>
            <a:r>
              <a:rPr lang="en-US" dirty="0"/>
              <a:t>Pipe: Cho </a:t>
            </a:r>
            <a:r>
              <a:rPr lang="en-US" dirty="0" err="1"/>
              <a:t>phép</a:t>
            </a:r>
            <a:r>
              <a:rPr lang="en-US" dirty="0"/>
              <a:t> </a:t>
            </a:r>
            <a:r>
              <a:rPr lang="en-US" dirty="0" err="1"/>
              <a:t>tiến</a:t>
            </a:r>
            <a:r>
              <a:rPr lang="en-US" dirty="0"/>
              <a:t> </a:t>
            </a:r>
            <a:r>
              <a:rPr lang="en-US" dirty="0" err="1"/>
              <a:t>trình</a:t>
            </a:r>
            <a:r>
              <a:rPr lang="en-US" dirty="0"/>
              <a:t> con </a:t>
            </a:r>
            <a:r>
              <a:rPr lang="en-US" dirty="0" err="1"/>
              <a:t>kế</a:t>
            </a:r>
            <a:r>
              <a:rPr lang="en-US" dirty="0"/>
              <a:t> </a:t>
            </a:r>
            <a:r>
              <a:rPr lang="en-US" dirty="0" err="1"/>
              <a:t>thừa</a:t>
            </a:r>
            <a:r>
              <a:rPr lang="en-US" dirty="0"/>
              <a:t> </a:t>
            </a:r>
            <a:r>
              <a:rPr lang="en-US" dirty="0" err="1"/>
              <a:t>một</a:t>
            </a:r>
            <a:r>
              <a:rPr lang="en-US" dirty="0"/>
              <a:t> </a:t>
            </a:r>
            <a:r>
              <a:rPr lang="en-US" dirty="0" err="1"/>
              <a:t>kênh</a:t>
            </a:r>
            <a:r>
              <a:rPr lang="en-US" dirty="0"/>
              <a:t> </a:t>
            </a:r>
            <a:r>
              <a:rPr lang="en-US" dirty="0" err="1"/>
              <a:t>giao</a:t>
            </a:r>
            <a:r>
              <a:rPr lang="en-US" dirty="0"/>
              <a:t> </a:t>
            </a:r>
            <a:r>
              <a:rPr lang="en-US" dirty="0" err="1"/>
              <a:t>tiếp</a:t>
            </a:r>
            <a:r>
              <a:rPr lang="en-US" dirty="0"/>
              <a:t> </a:t>
            </a:r>
            <a:r>
              <a:rPr lang="en-US" dirty="0" err="1"/>
              <a:t>từ</a:t>
            </a:r>
            <a:r>
              <a:rPr lang="en-US" dirty="0"/>
              <a:t> </a:t>
            </a:r>
            <a:r>
              <a:rPr lang="en-US" dirty="0" err="1"/>
              <a:t>tiến</a:t>
            </a:r>
            <a:r>
              <a:rPr lang="en-US" dirty="0"/>
              <a:t> </a:t>
            </a:r>
            <a:r>
              <a:rPr lang="en-US" dirty="0" err="1"/>
              <a:t>trình</a:t>
            </a:r>
            <a:r>
              <a:rPr lang="en-US" dirty="0"/>
              <a:t> cha </a:t>
            </a:r>
            <a:r>
              <a:rPr lang="en-US" dirty="0" err="1"/>
              <a:t>của</a:t>
            </a:r>
            <a:r>
              <a:rPr lang="en-US" dirty="0"/>
              <a:t> </a:t>
            </a:r>
            <a:r>
              <a:rPr lang="en-US" dirty="0" err="1"/>
              <a:t>nó</a:t>
            </a:r>
            <a:r>
              <a:rPr lang="en-US" dirty="0"/>
              <a:t>. </a:t>
            </a:r>
            <a:r>
              <a:rPr lang="en-US" dirty="0" err="1"/>
              <a:t>Dữ</a:t>
            </a:r>
            <a:r>
              <a:rPr lang="en-US" dirty="0"/>
              <a:t> </a:t>
            </a:r>
            <a:r>
              <a:rPr lang="en-US" dirty="0" err="1"/>
              <a:t>liệu</a:t>
            </a:r>
            <a:r>
              <a:rPr lang="en-US" dirty="0"/>
              <a:t> </a:t>
            </a:r>
            <a:r>
              <a:rPr lang="en-US" dirty="0" err="1"/>
              <a:t>ghi</a:t>
            </a:r>
            <a:r>
              <a:rPr lang="en-US" dirty="0"/>
              <a:t> ở </a:t>
            </a:r>
            <a:r>
              <a:rPr lang="en-US" dirty="0" err="1"/>
              <a:t>một</a:t>
            </a:r>
            <a:r>
              <a:rPr lang="en-US" dirty="0"/>
              <a:t> </a:t>
            </a:r>
            <a:r>
              <a:rPr lang="en-US" dirty="0" err="1"/>
              <a:t>đầu</a:t>
            </a:r>
            <a:r>
              <a:rPr lang="en-US" dirty="0"/>
              <a:t> </a:t>
            </a:r>
            <a:r>
              <a:rPr lang="en-US" dirty="0" err="1"/>
              <a:t>của</a:t>
            </a:r>
            <a:r>
              <a:rPr lang="en-US" dirty="0"/>
              <a:t> pipe </a:t>
            </a:r>
            <a:r>
              <a:rPr lang="en-US" dirty="0" err="1"/>
              <a:t>có</a:t>
            </a:r>
            <a:r>
              <a:rPr lang="en-US" dirty="0"/>
              <a:t> </a:t>
            </a:r>
            <a:r>
              <a:rPr lang="en-US" dirty="0" err="1"/>
              <a:t>thể</a:t>
            </a:r>
            <a:r>
              <a:rPr lang="en-US" dirty="0"/>
              <a:t> </a:t>
            </a:r>
            <a:r>
              <a:rPr lang="en-US" dirty="0" err="1"/>
              <a:t>đọc</a:t>
            </a:r>
            <a:r>
              <a:rPr lang="en-US" dirty="0"/>
              <a:t> ở </a:t>
            </a:r>
            <a:r>
              <a:rPr lang="en-US" dirty="0" err="1"/>
              <a:t>đầu</a:t>
            </a:r>
            <a:r>
              <a:rPr lang="en-US" dirty="0"/>
              <a:t> </a:t>
            </a:r>
            <a:r>
              <a:rPr lang="en-US" dirty="0" err="1"/>
              <a:t>còn</a:t>
            </a:r>
            <a:r>
              <a:rPr lang="en-US" dirty="0"/>
              <a:t> </a:t>
            </a:r>
            <a:r>
              <a:rPr lang="en-US" dirty="0" err="1"/>
              <a:t>lại</a:t>
            </a:r>
            <a:r>
              <a:rPr lang="en-US" dirty="0"/>
              <a:t>.</a:t>
            </a:r>
          </a:p>
          <a:p>
            <a:r>
              <a:rPr lang="en-US" dirty="0"/>
              <a:t>Network: UNIX </a:t>
            </a:r>
            <a:r>
              <a:rPr lang="en-US" dirty="0" err="1"/>
              <a:t>cung</a:t>
            </a:r>
            <a:r>
              <a:rPr lang="en-US" dirty="0"/>
              <a:t> </a:t>
            </a:r>
            <a:r>
              <a:rPr lang="en-US" dirty="0" err="1"/>
              <a:t>cấp</a:t>
            </a:r>
            <a:r>
              <a:rPr lang="en-US" dirty="0"/>
              <a:t> </a:t>
            </a:r>
            <a:r>
              <a:rPr lang="en-US" dirty="0" err="1"/>
              <a:t>một</a:t>
            </a:r>
            <a:r>
              <a:rPr lang="en-US" dirty="0"/>
              <a:t> </a:t>
            </a:r>
            <a:r>
              <a:rPr lang="en-US" dirty="0" err="1"/>
              <a:t>tập</a:t>
            </a:r>
            <a:r>
              <a:rPr lang="en-US" dirty="0"/>
              <a:t> </a:t>
            </a:r>
            <a:r>
              <a:rPr lang="en-US" dirty="0" err="1"/>
              <a:t>các</a:t>
            </a:r>
            <a:r>
              <a:rPr lang="en-US" dirty="0"/>
              <a:t> </a:t>
            </a:r>
            <a:r>
              <a:rPr lang="en-US" dirty="0" err="1"/>
              <a:t>công</a:t>
            </a:r>
            <a:r>
              <a:rPr lang="en-US" dirty="0"/>
              <a:t> </a:t>
            </a:r>
            <a:r>
              <a:rPr lang="en-US" dirty="0" err="1"/>
              <a:t>cụ</a:t>
            </a:r>
            <a:r>
              <a:rPr lang="en-US" dirty="0"/>
              <a:t> </a:t>
            </a:r>
            <a:r>
              <a:rPr lang="en-US" dirty="0" err="1"/>
              <a:t>mạng</a:t>
            </a:r>
            <a:r>
              <a:rPr lang="en-US" dirty="0"/>
              <a:t> </a:t>
            </a:r>
            <a:r>
              <a:rPr lang="en-US" dirty="0" err="1"/>
              <a:t>để</a:t>
            </a:r>
            <a:r>
              <a:rPr lang="en-US" dirty="0"/>
              <a:t> </a:t>
            </a:r>
            <a:r>
              <a:rPr lang="en-US" dirty="0" err="1"/>
              <a:t>gửi</a:t>
            </a:r>
            <a:r>
              <a:rPr lang="en-US" dirty="0"/>
              <a:t> </a:t>
            </a:r>
            <a:r>
              <a:rPr lang="en-US" dirty="0" err="1"/>
              <a:t>dữ</a:t>
            </a:r>
            <a:r>
              <a:rPr lang="en-US" dirty="0"/>
              <a:t> </a:t>
            </a:r>
            <a:r>
              <a:rPr lang="en-US" dirty="0" err="1"/>
              <a:t>liệu</a:t>
            </a:r>
            <a:r>
              <a:rPr lang="en-US" dirty="0"/>
              <a:t> </a:t>
            </a:r>
            <a:r>
              <a:rPr lang="en-US" dirty="0" err="1"/>
              <a:t>đến</a:t>
            </a:r>
            <a:r>
              <a:rPr lang="en-US" dirty="0"/>
              <a:t> </a:t>
            </a:r>
            <a:r>
              <a:rPr lang="en-US" dirty="0" err="1"/>
              <a:t>các</a:t>
            </a:r>
            <a:r>
              <a:rPr lang="en-US" dirty="0"/>
              <a:t> </a:t>
            </a:r>
            <a:r>
              <a:rPr lang="en-US" dirty="0" err="1"/>
              <a:t>tiến</a:t>
            </a:r>
            <a:r>
              <a:rPr lang="en-US" dirty="0"/>
              <a:t> </a:t>
            </a:r>
            <a:r>
              <a:rPr lang="en-US" dirty="0" err="1"/>
              <a:t>trình</a:t>
            </a:r>
            <a:r>
              <a:rPr lang="en-US" dirty="0"/>
              <a:t> </a:t>
            </a:r>
            <a:r>
              <a:rPr lang="en-US" dirty="0" err="1"/>
              <a:t>cục</a:t>
            </a:r>
            <a:r>
              <a:rPr lang="en-US" dirty="0"/>
              <a:t> </a:t>
            </a:r>
            <a:r>
              <a:rPr lang="en-US" dirty="0" err="1"/>
              <a:t>bộ</a:t>
            </a:r>
            <a:r>
              <a:rPr lang="en-US" dirty="0"/>
              <a:t> </a:t>
            </a:r>
            <a:r>
              <a:rPr lang="en-US" dirty="0" err="1"/>
              <a:t>và</a:t>
            </a:r>
            <a:r>
              <a:rPr lang="en-US" dirty="0"/>
              <a:t> </a:t>
            </a:r>
            <a:r>
              <a:rPr lang="en-US" dirty="0" err="1"/>
              <a:t>từ</a:t>
            </a:r>
            <a:r>
              <a:rPr lang="en-US" dirty="0"/>
              <a:t> xa. </a:t>
            </a:r>
          </a:p>
          <a:p>
            <a:r>
              <a:rPr lang="en-US" dirty="0"/>
              <a:t>Shared memory: Cho </a:t>
            </a:r>
            <a:r>
              <a:rPr lang="en-US" dirty="0" err="1"/>
              <a:t>phép</a:t>
            </a:r>
            <a:r>
              <a:rPr lang="en-US" dirty="0"/>
              <a:t> </a:t>
            </a:r>
            <a:r>
              <a:rPr lang="en-US" dirty="0" err="1"/>
              <a:t>giao</a:t>
            </a:r>
            <a:r>
              <a:rPr lang="en-US" dirty="0"/>
              <a:t> </a:t>
            </a:r>
            <a:r>
              <a:rPr lang="en-US" dirty="0" err="1"/>
              <a:t>tiếp</a:t>
            </a:r>
            <a:r>
              <a:rPr lang="en-US" dirty="0"/>
              <a:t> </a:t>
            </a:r>
            <a:r>
              <a:rPr lang="en-US" dirty="0" err="1"/>
              <a:t>dữ</a:t>
            </a:r>
            <a:r>
              <a:rPr lang="en-US" dirty="0"/>
              <a:t> </a:t>
            </a:r>
            <a:r>
              <a:rPr lang="en-US" dirty="0" err="1"/>
              <a:t>liệu</a:t>
            </a:r>
            <a:r>
              <a:rPr lang="en-US" dirty="0"/>
              <a:t> </a:t>
            </a:r>
            <a:r>
              <a:rPr lang="en-US" dirty="0" err="1"/>
              <a:t>một</a:t>
            </a:r>
            <a:r>
              <a:rPr lang="en-US" dirty="0"/>
              <a:t> </a:t>
            </a:r>
            <a:r>
              <a:rPr lang="en-US" dirty="0" err="1"/>
              <a:t>cách</a:t>
            </a:r>
            <a:r>
              <a:rPr lang="en-US" dirty="0"/>
              <a:t> </a:t>
            </a:r>
            <a:r>
              <a:rPr lang="en-US" dirty="0" err="1"/>
              <a:t>nhanh</a:t>
            </a:r>
            <a:r>
              <a:rPr lang="en-US" dirty="0"/>
              <a:t> </a:t>
            </a:r>
            <a:r>
              <a:rPr lang="en-US" dirty="0" err="1"/>
              <a:t>chóng</a:t>
            </a:r>
            <a:r>
              <a:rPr lang="en-US" dirty="0"/>
              <a:t>. </a:t>
            </a:r>
            <a:r>
              <a:rPr lang="en-US" dirty="0" err="1"/>
              <a:t>Dữ</a:t>
            </a:r>
            <a:r>
              <a:rPr lang="en-US" dirty="0"/>
              <a:t> </a:t>
            </a:r>
            <a:r>
              <a:rPr lang="en-US" dirty="0" err="1"/>
              <a:t>liệu</a:t>
            </a:r>
            <a:r>
              <a:rPr lang="en-US" dirty="0"/>
              <a:t> đ</a:t>
            </a:r>
            <a:r>
              <a:rPr lang="vi-VN" dirty="0"/>
              <a:t>ư</a:t>
            </a:r>
            <a:r>
              <a:rPr lang="en-US" dirty="0" err="1"/>
              <a:t>ợc</a:t>
            </a:r>
            <a:r>
              <a:rPr lang="en-US" dirty="0"/>
              <a:t> </a:t>
            </a:r>
            <a:r>
              <a:rPr lang="en-US" dirty="0" err="1"/>
              <a:t>ghi</a:t>
            </a:r>
            <a:r>
              <a:rPr lang="en-US" dirty="0"/>
              <a:t> </a:t>
            </a:r>
            <a:r>
              <a:rPr lang="en-US" dirty="0" err="1"/>
              <a:t>bởi</a:t>
            </a:r>
            <a:r>
              <a:rPr lang="en-US" dirty="0"/>
              <a:t> </a:t>
            </a:r>
            <a:r>
              <a:rPr lang="en-US" dirty="0" err="1"/>
              <a:t>một</a:t>
            </a:r>
            <a:r>
              <a:rPr lang="en-US" dirty="0"/>
              <a:t> </a:t>
            </a:r>
            <a:r>
              <a:rPr lang="en-US" dirty="0" err="1"/>
              <a:t>tiến</a:t>
            </a:r>
            <a:r>
              <a:rPr lang="en-US" dirty="0"/>
              <a:t> </a:t>
            </a:r>
            <a:r>
              <a:rPr lang="en-US" dirty="0" err="1"/>
              <a:t>trình</a:t>
            </a:r>
            <a:r>
              <a:rPr lang="en-US" dirty="0"/>
              <a:t> </a:t>
            </a:r>
            <a:r>
              <a:rPr lang="en-US" dirty="0" err="1"/>
              <a:t>vào</a:t>
            </a:r>
            <a:r>
              <a:rPr lang="en-US" dirty="0"/>
              <a:t> </a:t>
            </a:r>
            <a:r>
              <a:rPr lang="en-US" dirty="0" err="1"/>
              <a:t>một</a:t>
            </a:r>
            <a:r>
              <a:rPr lang="en-US" dirty="0"/>
              <a:t> </a:t>
            </a:r>
            <a:r>
              <a:rPr lang="en-US" dirty="0" err="1"/>
              <a:t>vùng</a:t>
            </a:r>
            <a:r>
              <a:rPr lang="en-US" dirty="0"/>
              <a:t> </a:t>
            </a:r>
            <a:r>
              <a:rPr lang="en-US" dirty="0" err="1"/>
              <a:t>nhớ</a:t>
            </a:r>
            <a:r>
              <a:rPr lang="en-US" dirty="0"/>
              <a:t> chia </a:t>
            </a:r>
            <a:r>
              <a:rPr lang="en-US" dirty="0" err="1"/>
              <a:t>sẻ</a:t>
            </a:r>
            <a:r>
              <a:rPr lang="en-US" dirty="0"/>
              <a:t> </a:t>
            </a:r>
            <a:r>
              <a:rPr lang="en-US" dirty="0" err="1"/>
              <a:t>có</a:t>
            </a:r>
            <a:r>
              <a:rPr lang="en-US" dirty="0"/>
              <a:t> </a:t>
            </a:r>
            <a:r>
              <a:rPr lang="en-US" dirty="0" err="1"/>
              <a:t>thể</a:t>
            </a:r>
            <a:r>
              <a:rPr lang="en-US" dirty="0"/>
              <a:t> đ</a:t>
            </a:r>
            <a:r>
              <a:rPr lang="vi-VN" dirty="0"/>
              <a:t>ư</a:t>
            </a:r>
            <a:r>
              <a:rPr lang="en-US" dirty="0" err="1"/>
              <a:t>ợc</a:t>
            </a:r>
            <a:r>
              <a:rPr lang="en-US" dirty="0"/>
              <a:t> </a:t>
            </a:r>
            <a:r>
              <a:rPr lang="en-US" dirty="0" err="1"/>
              <a:t>đọc</a:t>
            </a:r>
            <a:r>
              <a:rPr lang="en-US" dirty="0"/>
              <a:t> </a:t>
            </a:r>
            <a:r>
              <a:rPr lang="en-US" dirty="0" err="1"/>
              <a:t>ngay</a:t>
            </a:r>
            <a:r>
              <a:rPr lang="en-US" dirty="0"/>
              <a:t> </a:t>
            </a:r>
            <a:r>
              <a:rPr lang="en-US" dirty="0" err="1"/>
              <a:t>lập</a:t>
            </a:r>
            <a:r>
              <a:rPr lang="en-US" dirty="0"/>
              <a:t> </a:t>
            </a:r>
            <a:r>
              <a:rPr lang="en-US" dirty="0" err="1"/>
              <a:t>tức</a:t>
            </a:r>
            <a:r>
              <a:rPr lang="en-US" dirty="0"/>
              <a:t> </a:t>
            </a:r>
            <a:r>
              <a:rPr lang="en-US" dirty="0" err="1"/>
              <a:t>bởi</a:t>
            </a:r>
            <a:r>
              <a:rPr lang="en-US" dirty="0"/>
              <a:t> </a:t>
            </a:r>
            <a:r>
              <a:rPr lang="en-US" dirty="0" err="1"/>
              <a:t>một</a:t>
            </a:r>
            <a:r>
              <a:rPr lang="en-US" dirty="0"/>
              <a:t> </a:t>
            </a:r>
            <a:r>
              <a:rPr lang="en-US" dirty="0" err="1"/>
              <a:t>tiến</a:t>
            </a:r>
            <a:r>
              <a:rPr lang="en-US" dirty="0"/>
              <a:t> </a:t>
            </a:r>
            <a:r>
              <a:rPr lang="en-US" dirty="0" err="1"/>
              <a:t>trình</a:t>
            </a:r>
            <a:r>
              <a:rPr lang="en-US" dirty="0"/>
              <a:t> </a:t>
            </a:r>
            <a:r>
              <a:rPr lang="en-US" dirty="0" err="1"/>
              <a:t>khác</a:t>
            </a:r>
            <a:r>
              <a:rPr lang="en-US" dirty="0"/>
              <a:t> </a:t>
            </a:r>
            <a:r>
              <a:rPr lang="en-US" dirty="0" err="1"/>
              <a:t>nếu</a:t>
            </a:r>
            <a:r>
              <a:rPr lang="en-US" dirty="0"/>
              <a:t> </a:t>
            </a:r>
            <a:r>
              <a:rPr lang="en-US" dirty="0" err="1"/>
              <a:t>nó</a:t>
            </a:r>
            <a:r>
              <a:rPr lang="en-US" dirty="0"/>
              <a:t> </a:t>
            </a:r>
            <a:r>
              <a:rPr lang="en-US" dirty="0" err="1"/>
              <a:t>đã</a:t>
            </a:r>
            <a:r>
              <a:rPr lang="en-US" dirty="0"/>
              <a:t> </a:t>
            </a:r>
            <a:r>
              <a:rPr lang="en-US" dirty="0" err="1"/>
              <a:t>ánh</a:t>
            </a:r>
            <a:r>
              <a:rPr lang="en-US" dirty="0"/>
              <a:t> </a:t>
            </a:r>
            <a:r>
              <a:rPr lang="en-US" dirty="0" err="1"/>
              <a:t>xạ</a:t>
            </a:r>
            <a:r>
              <a:rPr lang="en-US" dirty="0"/>
              <a:t> </a:t>
            </a:r>
            <a:r>
              <a:rPr lang="en-US" dirty="0" err="1"/>
              <a:t>vùng</a:t>
            </a:r>
            <a:r>
              <a:rPr lang="en-US" dirty="0"/>
              <a:t> </a:t>
            </a:r>
            <a:r>
              <a:rPr lang="en-US" dirty="0" err="1"/>
              <a:t>nhớ</a:t>
            </a:r>
            <a:r>
              <a:rPr lang="en-US" dirty="0"/>
              <a:t> </a:t>
            </a:r>
            <a:r>
              <a:rPr lang="en-US" dirty="0" err="1"/>
              <a:t>đó</a:t>
            </a:r>
            <a:r>
              <a:rPr lang="en-US" dirty="0"/>
              <a:t> </a:t>
            </a:r>
            <a:r>
              <a:rPr lang="en-US" dirty="0" err="1"/>
              <a:t>vào</a:t>
            </a:r>
            <a:r>
              <a:rPr lang="en-US" dirty="0"/>
              <a:t> </a:t>
            </a:r>
            <a:r>
              <a:rPr lang="en-US" dirty="0" err="1"/>
              <a:t>không</a:t>
            </a:r>
            <a:r>
              <a:rPr lang="en-US" dirty="0"/>
              <a:t> </a:t>
            </a:r>
            <a:r>
              <a:rPr lang="en-US" dirty="0" err="1"/>
              <a:t>gian</a:t>
            </a:r>
            <a:r>
              <a:rPr lang="en-US" dirty="0"/>
              <a:t> </a:t>
            </a:r>
            <a:r>
              <a:rPr lang="en-US" dirty="0" err="1"/>
              <a:t>nhớ</a:t>
            </a:r>
            <a:r>
              <a:rPr lang="en-US" dirty="0"/>
              <a:t> </a:t>
            </a:r>
            <a:r>
              <a:rPr lang="en-US" dirty="0" err="1"/>
              <a:t>của</a:t>
            </a:r>
            <a:r>
              <a:rPr lang="en-US" dirty="0"/>
              <a:t> </a:t>
            </a:r>
            <a:r>
              <a:rPr lang="en-US" dirty="0" err="1"/>
              <a:t>nó</a:t>
            </a:r>
            <a:r>
              <a:rPr lang="en-US" dirty="0"/>
              <a:t>.</a:t>
            </a:r>
          </a:p>
          <a:p>
            <a:pPr lvl="1"/>
            <a:r>
              <a:rPr lang="en-US" dirty="0" err="1"/>
              <a:t>Để</a:t>
            </a:r>
            <a:r>
              <a:rPr lang="en-US" dirty="0"/>
              <a:t> </a:t>
            </a:r>
            <a:r>
              <a:rPr lang="en-US" dirty="0" err="1"/>
              <a:t>đạt</a:t>
            </a:r>
            <a:r>
              <a:rPr lang="en-US" dirty="0"/>
              <a:t> đ</a:t>
            </a:r>
            <a:r>
              <a:rPr lang="vi-VN" dirty="0"/>
              <a:t>ư</a:t>
            </a:r>
            <a:r>
              <a:rPr lang="en-US" dirty="0" err="1"/>
              <a:t>ợc</a:t>
            </a:r>
            <a:r>
              <a:rPr lang="en-US" dirty="0"/>
              <a:t> </a:t>
            </a:r>
            <a:r>
              <a:rPr lang="en-US" dirty="0" err="1"/>
              <a:t>tính</a:t>
            </a:r>
            <a:r>
              <a:rPr lang="en-US" dirty="0"/>
              <a:t> </a:t>
            </a:r>
            <a:r>
              <a:rPr lang="en-US" dirty="0" err="1"/>
              <a:t>đồng</a:t>
            </a:r>
            <a:r>
              <a:rPr lang="en-US" dirty="0"/>
              <a:t> </a:t>
            </a:r>
            <a:r>
              <a:rPr lang="en-US" dirty="0" err="1"/>
              <a:t>bộ</a:t>
            </a:r>
            <a:r>
              <a:rPr lang="en-US" dirty="0"/>
              <a:t>, shared memory </a:t>
            </a:r>
            <a:r>
              <a:rPr lang="en-US" dirty="0" err="1"/>
              <a:t>cần</a:t>
            </a:r>
            <a:r>
              <a:rPr lang="en-US" dirty="0"/>
              <a:t> đ</a:t>
            </a:r>
            <a:r>
              <a:rPr lang="vi-VN" dirty="0"/>
              <a:t>ư</a:t>
            </a:r>
            <a:r>
              <a:rPr lang="en-US" dirty="0" err="1"/>
              <a:t>ợc</a:t>
            </a:r>
            <a:r>
              <a:rPr lang="en-US" dirty="0"/>
              <a:t> </a:t>
            </a:r>
            <a:r>
              <a:rPr lang="en-US" dirty="0" err="1"/>
              <a:t>sử</a:t>
            </a:r>
            <a:r>
              <a:rPr lang="en-US" dirty="0"/>
              <a:t> </a:t>
            </a:r>
            <a:r>
              <a:rPr lang="en-US" dirty="0" err="1"/>
              <a:t>dụng</a:t>
            </a:r>
            <a:r>
              <a:rPr lang="en-US" dirty="0"/>
              <a:t> </a:t>
            </a:r>
            <a:r>
              <a:rPr lang="en-US" dirty="0" err="1"/>
              <a:t>kết</a:t>
            </a:r>
            <a:r>
              <a:rPr lang="en-US" dirty="0"/>
              <a:t> </a:t>
            </a:r>
            <a:r>
              <a:rPr lang="en-US" dirty="0" err="1"/>
              <a:t>hợp</a:t>
            </a:r>
            <a:r>
              <a:rPr lang="en-US" dirty="0"/>
              <a:t> </a:t>
            </a:r>
            <a:r>
              <a:rPr lang="en-US" dirty="0" err="1"/>
              <a:t>với</a:t>
            </a:r>
            <a:r>
              <a:rPr lang="en-US" dirty="0"/>
              <a:t> </a:t>
            </a:r>
            <a:r>
              <a:rPr lang="en-US" dirty="0" err="1"/>
              <a:t>các</a:t>
            </a:r>
            <a:r>
              <a:rPr lang="en-US" dirty="0"/>
              <a:t> </a:t>
            </a:r>
            <a:r>
              <a:rPr lang="en-US" dirty="0" err="1"/>
              <a:t>ph</a:t>
            </a:r>
            <a:r>
              <a:rPr lang="vi-VN" dirty="0"/>
              <a:t>ư</a:t>
            </a:r>
            <a:r>
              <a:rPr lang="en-US" dirty="0" err="1"/>
              <a:t>ơng</a:t>
            </a:r>
            <a:r>
              <a:rPr lang="en-US" dirty="0"/>
              <a:t> </a:t>
            </a:r>
            <a:r>
              <a:rPr lang="en-US" dirty="0" err="1"/>
              <a:t>thức</a:t>
            </a:r>
            <a:r>
              <a:rPr lang="en-US" dirty="0"/>
              <a:t> </a:t>
            </a:r>
            <a:r>
              <a:rPr lang="en-US" dirty="0" err="1"/>
              <a:t>giao</a:t>
            </a:r>
            <a:r>
              <a:rPr lang="en-US" dirty="0"/>
              <a:t> </a:t>
            </a:r>
            <a:r>
              <a:rPr lang="en-US" dirty="0" err="1"/>
              <a:t>tiếp</a:t>
            </a:r>
            <a:r>
              <a:rPr lang="en-US" dirty="0"/>
              <a:t> </a:t>
            </a:r>
            <a:r>
              <a:rPr lang="en-US" dirty="0" err="1"/>
              <a:t>khác</a:t>
            </a:r>
            <a:r>
              <a:rPr lang="en-US" dirty="0"/>
              <a:t>. </a:t>
            </a:r>
          </a:p>
          <a:p>
            <a:endParaRPr lang="en-US" dirty="0"/>
          </a:p>
        </p:txBody>
      </p:sp>
      <p:sp>
        <p:nvSpPr>
          <p:cNvPr id="5" name="Slide Number Placeholder 4">
            <a:extLst>
              <a:ext uri="{FF2B5EF4-FFF2-40B4-BE49-F238E27FC236}">
                <a16:creationId xmlns:a16="http://schemas.microsoft.com/office/drawing/2014/main" id="{55A65CA7-A68A-493F-AE12-3A632895DF8A}"/>
              </a:ext>
            </a:extLst>
          </p:cNvPr>
          <p:cNvSpPr>
            <a:spLocks noGrp="1"/>
          </p:cNvSpPr>
          <p:nvPr>
            <p:ph type="sldNum" sz="quarter" idx="12"/>
          </p:nvPr>
        </p:nvSpPr>
        <p:spPr/>
        <p:txBody>
          <a:bodyPr/>
          <a:lstStyle/>
          <a:p>
            <a:fld id="{800C8475-47C1-49C9-BEE5-594F8CF4D71F}" type="slidenum">
              <a:rPr kumimoji="1" lang="ja-JP" altLang="en-US" smtClean="0"/>
              <a:pPr/>
              <a:t>22</a:t>
            </a:fld>
            <a:endParaRPr kumimoji="1" lang="ja-JP" altLang="en-US"/>
          </a:p>
        </p:txBody>
      </p:sp>
      <p:sp>
        <p:nvSpPr>
          <p:cNvPr id="6" name="Footer Placeholder 5">
            <a:extLst>
              <a:ext uri="{FF2B5EF4-FFF2-40B4-BE49-F238E27FC236}">
                <a16:creationId xmlns:a16="http://schemas.microsoft.com/office/drawing/2014/main" id="{93C350D7-566A-4DDF-B800-9B1DFF7E1814}"/>
              </a:ext>
            </a:extLst>
          </p:cNvPr>
          <p:cNvSpPr>
            <a:spLocks noGrp="1"/>
          </p:cNvSpPr>
          <p:nvPr>
            <p:ph type="ftr" sz="quarter" idx="11"/>
          </p:nvPr>
        </p:nvSpPr>
        <p:spPr/>
        <p:txBody>
          <a:bodyPr/>
          <a:lstStyle/>
          <a:p>
            <a:r>
              <a:rPr kumimoji="1" lang="vi-VN" altLang="ja-JP"/>
              <a:t>Thực hiện bởi Trường Đại học Công nghệ Thông tin, ĐHQG-HCM</a:t>
            </a:r>
            <a:endParaRPr kumimoji="1" lang="ja-JP" altLang="en-US" dirty="0"/>
          </a:p>
        </p:txBody>
      </p:sp>
      <p:sp>
        <p:nvSpPr>
          <p:cNvPr id="7" name="TextBox 6">
            <a:extLst>
              <a:ext uri="{FF2B5EF4-FFF2-40B4-BE49-F238E27FC236}">
                <a16:creationId xmlns:a16="http://schemas.microsoft.com/office/drawing/2014/main" id="{8B289D3B-5228-6CBB-6231-9D1460B27B1E}"/>
              </a:ext>
            </a:extLst>
          </p:cNvPr>
          <p:cNvSpPr txBox="1"/>
          <p:nvPr/>
        </p:nvSpPr>
        <p:spPr>
          <a:xfrm>
            <a:off x="832847" y="1191085"/>
            <a:ext cx="6744154" cy="494751"/>
          </a:xfrm>
          <a:prstGeom prst="rect">
            <a:avLst/>
          </a:prstGeom>
          <a:gradFill>
            <a:gsLst>
              <a:gs pos="0">
                <a:srgbClr val="00C6FF"/>
              </a:gs>
              <a:gs pos="100000">
                <a:srgbClr val="0072FF"/>
              </a:gs>
            </a:gsLst>
            <a:lin ang="5400000" scaled="1"/>
          </a:gradFill>
        </p:spPr>
        <p:txBody>
          <a:bodyPr wrap="none" rtlCol="0">
            <a:spAutoFit/>
          </a:bodyPr>
          <a:lstStyle/>
          <a:p>
            <a:pPr>
              <a:lnSpc>
                <a:spcPct val="120000"/>
              </a:lnSpc>
              <a:spcBef>
                <a:spcPts val="200"/>
              </a:spcBef>
              <a:spcAft>
                <a:spcPts val="200"/>
              </a:spcAft>
            </a:pPr>
            <a:r>
              <a:rPr lang="en-US" sz="2400" b="1" dirty="0" err="1">
                <a:solidFill>
                  <a:schemeClr val="bg1"/>
                </a:solidFill>
                <a:latin typeface="Arial" panose="020B0604020202020204" pitchFamily="34" charset="0"/>
                <a:cs typeface="Arial" panose="020B0604020202020204" pitchFamily="34" charset="0"/>
              </a:rPr>
              <a:t>Chuyển</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dữ</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liệu</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giữa</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các</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tiến</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trình</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trên</a:t>
            </a:r>
            <a:r>
              <a:rPr lang="en-US" sz="2400" b="1" dirty="0">
                <a:solidFill>
                  <a:schemeClr val="bg1"/>
                </a:solidFill>
                <a:latin typeface="Arial" panose="020B0604020202020204" pitchFamily="34" charset="0"/>
                <a:cs typeface="Arial" panose="020B0604020202020204" pitchFamily="34" charset="0"/>
              </a:rPr>
              <a:t> Linux</a:t>
            </a:r>
            <a:endParaRPr lang="vi-VN" sz="2400" b="1" dirty="0">
              <a:solidFill>
                <a:schemeClr val="bg1"/>
              </a:solidFill>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id="{74F6126C-075C-EE07-6A57-0EB94A5F2891}"/>
              </a:ext>
            </a:extLst>
          </p:cNvPr>
          <p:cNvSpPr>
            <a:spLocks noGrp="1"/>
          </p:cNvSpPr>
          <p:nvPr>
            <p:ph type="title"/>
          </p:nvPr>
        </p:nvSpPr>
        <p:spPr>
          <a:xfrm>
            <a:off x="774700" y="223838"/>
            <a:ext cx="10579100" cy="785812"/>
          </a:xfrm>
        </p:spPr>
        <p:txBody>
          <a:bodyPr>
            <a:normAutofit fontScale="90000"/>
          </a:bodyPr>
          <a:lstStyle/>
          <a:p>
            <a:r>
              <a:rPr lang="en-US" dirty="0"/>
              <a:t>9.1.4 </a:t>
            </a:r>
            <a:r>
              <a:rPr lang="en-US" dirty="0" err="1"/>
              <a:t>Quản</a:t>
            </a:r>
            <a:r>
              <a:rPr lang="en-US" dirty="0"/>
              <a:t> </a:t>
            </a:r>
            <a:r>
              <a:rPr lang="en-US" dirty="0" err="1"/>
              <a:t>lý</a:t>
            </a:r>
            <a:r>
              <a:rPr lang="en-US" dirty="0"/>
              <a:t> </a:t>
            </a:r>
            <a:r>
              <a:rPr lang="en-US" dirty="0" err="1"/>
              <a:t>tiến</a:t>
            </a:r>
            <a:r>
              <a:rPr lang="en-US" dirty="0"/>
              <a:t> </a:t>
            </a:r>
            <a:r>
              <a:rPr lang="en-US" dirty="0" err="1"/>
              <a:t>trình</a:t>
            </a:r>
            <a:r>
              <a:rPr lang="en-US" dirty="0"/>
              <a:t> </a:t>
            </a:r>
            <a:r>
              <a:rPr lang="en-US" dirty="0" err="1"/>
              <a:t>trên</a:t>
            </a:r>
            <a:r>
              <a:rPr lang="en-US" dirty="0"/>
              <a:t> Linux</a:t>
            </a:r>
          </a:p>
        </p:txBody>
      </p:sp>
    </p:spTree>
    <p:extLst>
      <p:ext uri="{BB962C8B-B14F-4D97-AF65-F5344CB8AC3E}">
        <p14:creationId xmlns:p14="http://schemas.microsoft.com/office/powerpoint/2010/main" val="2679433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E8126-1332-4D98-9F5E-0D700FD9A9C0}"/>
              </a:ext>
            </a:extLst>
          </p:cNvPr>
          <p:cNvSpPr>
            <a:spLocks noGrp="1"/>
          </p:cNvSpPr>
          <p:nvPr>
            <p:ph type="title"/>
          </p:nvPr>
        </p:nvSpPr>
        <p:spPr/>
        <p:txBody>
          <a:bodyPr>
            <a:normAutofit fontScale="90000"/>
          </a:bodyPr>
          <a:lstStyle/>
          <a:p>
            <a:r>
              <a:rPr lang="en-US" dirty="0"/>
              <a:t>9.1.4 </a:t>
            </a:r>
            <a:r>
              <a:rPr lang="en-US" dirty="0" err="1"/>
              <a:t>Quản</a:t>
            </a:r>
            <a:r>
              <a:rPr lang="en-US" dirty="0"/>
              <a:t> </a:t>
            </a:r>
            <a:r>
              <a:rPr lang="en-US" dirty="0" err="1"/>
              <a:t>lý</a:t>
            </a:r>
            <a:r>
              <a:rPr lang="en-US" dirty="0"/>
              <a:t> </a:t>
            </a:r>
            <a:r>
              <a:rPr lang="en-US" dirty="0" err="1"/>
              <a:t>tiến</a:t>
            </a:r>
            <a:r>
              <a:rPr lang="en-US" dirty="0"/>
              <a:t> </a:t>
            </a:r>
            <a:r>
              <a:rPr lang="en-US" dirty="0" err="1"/>
              <a:t>trình</a:t>
            </a:r>
            <a:r>
              <a:rPr lang="en-US" dirty="0"/>
              <a:t> </a:t>
            </a:r>
            <a:r>
              <a:rPr lang="en-US" dirty="0" err="1"/>
              <a:t>trên</a:t>
            </a:r>
            <a:r>
              <a:rPr lang="en-US" dirty="0"/>
              <a:t> Linux</a:t>
            </a:r>
          </a:p>
        </p:txBody>
      </p:sp>
      <p:sp>
        <p:nvSpPr>
          <p:cNvPr id="3" name="Content Placeholder 2">
            <a:extLst>
              <a:ext uri="{FF2B5EF4-FFF2-40B4-BE49-F238E27FC236}">
                <a16:creationId xmlns:a16="http://schemas.microsoft.com/office/drawing/2014/main" id="{24E92E48-76A1-4C3F-9E78-99054535A5BA}"/>
              </a:ext>
            </a:extLst>
          </p:cNvPr>
          <p:cNvSpPr>
            <a:spLocks noGrp="1"/>
          </p:cNvSpPr>
          <p:nvPr>
            <p:ph idx="1"/>
          </p:nvPr>
        </p:nvSpPr>
        <p:spPr>
          <a:xfrm>
            <a:off x="774145" y="1691024"/>
            <a:ext cx="10579654" cy="4943139"/>
          </a:xfrm>
        </p:spPr>
        <p:txBody>
          <a:bodyPr>
            <a:normAutofit lnSpcReduction="10000"/>
          </a:bodyPr>
          <a:lstStyle/>
          <a:p>
            <a:r>
              <a:rPr lang="en-US" dirty="0" err="1"/>
              <a:t>Trên</a:t>
            </a:r>
            <a:r>
              <a:rPr lang="en-US" dirty="0"/>
              <a:t> Linux, </a:t>
            </a:r>
            <a:r>
              <a:rPr lang="en-US" dirty="0" err="1"/>
              <a:t>định</a:t>
            </a:r>
            <a:r>
              <a:rPr lang="en-US" dirty="0"/>
              <a:t> </a:t>
            </a:r>
            <a:r>
              <a:rPr lang="en-US" dirty="0" err="1"/>
              <a:t>thời</a:t>
            </a:r>
            <a:r>
              <a:rPr lang="en-US" dirty="0"/>
              <a:t> </a:t>
            </a:r>
            <a:r>
              <a:rPr lang="en-US" dirty="0" err="1"/>
              <a:t>không</a:t>
            </a:r>
            <a:r>
              <a:rPr lang="en-US" dirty="0"/>
              <a:t> </a:t>
            </a:r>
            <a:r>
              <a:rPr lang="en-US" dirty="0" err="1"/>
              <a:t>chỉ</a:t>
            </a:r>
            <a:r>
              <a:rPr lang="en-US" dirty="0"/>
              <a:t> </a:t>
            </a:r>
            <a:r>
              <a:rPr lang="en-US" dirty="0" err="1"/>
              <a:t>là</a:t>
            </a:r>
            <a:r>
              <a:rPr lang="en-US" dirty="0"/>
              <a:t> </a:t>
            </a:r>
            <a:r>
              <a:rPr lang="en-US" dirty="0" err="1"/>
              <a:t>việc</a:t>
            </a:r>
            <a:r>
              <a:rPr lang="en-US" dirty="0"/>
              <a:t> </a:t>
            </a:r>
            <a:r>
              <a:rPr lang="en-US" dirty="0" err="1"/>
              <a:t>chạy</a:t>
            </a:r>
            <a:r>
              <a:rPr lang="en-US" dirty="0"/>
              <a:t> </a:t>
            </a:r>
            <a:r>
              <a:rPr lang="en-US" dirty="0" err="1"/>
              <a:t>và</a:t>
            </a:r>
            <a:r>
              <a:rPr lang="en-US" dirty="0"/>
              <a:t> </a:t>
            </a:r>
            <a:r>
              <a:rPr lang="en-US" dirty="0" err="1"/>
              <a:t>tạm</a:t>
            </a:r>
            <a:r>
              <a:rPr lang="en-US" dirty="0"/>
              <a:t> </a:t>
            </a:r>
            <a:r>
              <a:rPr lang="en-US" dirty="0" err="1"/>
              <a:t>dừng</a:t>
            </a:r>
            <a:r>
              <a:rPr lang="en-US" dirty="0"/>
              <a:t> </a:t>
            </a:r>
            <a:r>
              <a:rPr lang="en-US" dirty="0" err="1"/>
              <a:t>các</a:t>
            </a:r>
            <a:r>
              <a:rPr lang="en-US" dirty="0"/>
              <a:t> </a:t>
            </a:r>
            <a:r>
              <a:rPr lang="en-US" dirty="0" err="1"/>
              <a:t>tiến</a:t>
            </a:r>
            <a:r>
              <a:rPr lang="en-US" dirty="0"/>
              <a:t> </a:t>
            </a:r>
            <a:r>
              <a:rPr lang="en-US" dirty="0" err="1"/>
              <a:t>trình</a:t>
            </a:r>
            <a:r>
              <a:rPr lang="en-US" dirty="0"/>
              <a:t>, </a:t>
            </a:r>
            <a:r>
              <a:rPr lang="en-US" dirty="0" err="1"/>
              <a:t>mà</a:t>
            </a:r>
            <a:r>
              <a:rPr lang="en-US" dirty="0"/>
              <a:t> </a:t>
            </a:r>
            <a:r>
              <a:rPr lang="en-US" dirty="0" err="1"/>
              <a:t>còn</a:t>
            </a:r>
            <a:r>
              <a:rPr lang="en-US" dirty="0"/>
              <a:t> bao </a:t>
            </a:r>
            <a:r>
              <a:rPr lang="en-US" dirty="0" err="1"/>
              <a:t>gồm</a:t>
            </a:r>
            <a:r>
              <a:rPr lang="en-US" dirty="0"/>
              <a:t> </a:t>
            </a:r>
            <a:r>
              <a:rPr lang="en-US" dirty="0" err="1"/>
              <a:t>việc</a:t>
            </a:r>
            <a:r>
              <a:rPr lang="en-US" dirty="0"/>
              <a:t> </a:t>
            </a:r>
            <a:r>
              <a:rPr lang="en-US" dirty="0" err="1"/>
              <a:t>thực</a:t>
            </a:r>
            <a:r>
              <a:rPr lang="en-US" dirty="0"/>
              <a:t> </a:t>
            </a:r>
            <a:r>
              <a:rPr lang="en-US" dirty="0" err="1"/>
              <a:t>thi</a:t>
            </a:r>
            <a:r>
              <a:rPr lang="en-US" dirty="0"/>
              <a:t> </a:t>
            </a:r>
            <a:r>
              <a:rPr lang="en-US" dirty="0" err="1"/>
              <a:t>nhiều</a:t>
            </a:r>
            <a:r>
              <a:rPr lang="en-US" dirty="0"/>
              <a:t> </a:t>
            </a:r>
            <a:r>
              <a:rPr lang="en-US" dirty="0" err="1"/>
              <a:t>tác</a:t>
            </a:r>
            <a:r>
              <a:rPr lang="en-US" dirty="0"/>
              <a:t> </a:t>
            </a:r>
            <a:r>
              <a:rPr lang="en-US" dirty="0" err="1"/>
              <a:t>vụ</a:t>
            </a:r>
            <a:r>
              <a:rPr lang="en-US" dirty="0"/>
              <a:t> </a:t>
            </a:r>
            <a:r>
              <a:rPr lang="en-US" dirty="0" err="1"/>
              <a:t>trong</a:t>
            </a:r>
            <a:r>
              <a:rPr lang="en-US" dirty="0"/>
              <a:t> </a:t>
            </a:r>
            <a:r>
              <a:rPr lang="en-US" dirty="0" err="1"/>
              <a:t>nhân</a:t>
            </a:r>
            <a:r>
              <a:rPr lang="en-US" dirty="0"/>
              <a:t>.</a:t>
            </a:r>
          </a:p>
          <a:p>
            <a:r>
              <a:rPr lang="en-US" altLang="en-US" dirty="0" err="1"/>
              <a:t>Các</a:t>
            </a:r>
            <a:r>
              <a:rPr lang="en-US" altLang="en-US" dirty="0"/>
              <a:t> </a:t>
            </a:r>
            <a:r>
              <a:rPr lang="en-US" altLang="en-US" dirty="0" err="1"/>
              <a:t>tác</a:t>
            </a:r>
            <a:r>
              <a:rPr lang="en-US" altLang="en-US" dirty="0"/>
              <a:t> </a:t>
            </a:r>
            <a:r>
              <a:rPr lang="en-US" altLang="en-US" dirty="0" err="1"/>
              <a:t>vụ</a:t>
            </a:r>
            <a:r>
              <a:rPr lang="en-US" altLang="en-US" dirty="0"/>
              <a:t> </a:t>
            </a:r>
            <a:r>
              <a:rPr lang="en-US" altLang="en-US" dirty="0" err="1"/>
              <a:t>trong</a:t>
            </a:r>
            <a:r>
              <a:rPr lang="en-US" altLang="en-US" dirty="0"/>
              <a:t> </a:t>
            </a:r>
            <a:r>
              <a:rPr lang="en-US" altLang="en-US" dirty="0" err="1"/>
              <a:t>nhân</a:t>
            </a:r>
            <a:r>
              <a:rPr lang="en-US" altLang="en-US" dirty="0"/>
              <a:t> </a:t>
            </a:r>
            <a:r>
              <a:rPr lang="en-US" altLang="en-US" dirty="0" err="1"/>
              <a:t>bao</a:t>
            </a:r>
            <a:r>
              <a:rPr lang="en-US" altLang="en-US" dirty="0"/>
              <a:t> </a:t>
            </a:r>
            <a:r>
              <a:rPr lang="en-US" altLang="en-US" dirty="0" err="1"/>
              <a:t>gồm</a:t>
            </a:r>
            <a:r>
              <a:rPr lang="en-US" altLang="en-US" dirty="0"/>
              <a:t> </a:t>
            </a:r>
            <a:r>
              <a:rPr lang="en-US" altLang="en-US" dirty="0" err="1"/>
              <a:t>các</a:t>
            </a:r>
            <a:r>
              <a:rPr lang="en-US" altLang="en-US" dirty="0"/>
              <a:t> </a:t>
            </a:r>
            <a:r>
              <a:rPr lang="en-US" altLang="en-US" dirty="0" err="1"/>
              <a:t>tác</a:t>
            </a:r>
            <a:r>
              <a:rPr lang="en-US" altLang="en-US" dirty="0"/>
              <a:t> </a:t>
            </a:r>
            <a:r>
              <a:rPr lang="en-US" altLang="en-US" dirty="0" err="1"/>
              <a:t>vụ</a:t>
            </a:r>
            <a:r>
              <a:rPr lang="en-US" altLang="en-US" dirty="0"/>
              <a:t> đ</a:t>
            </a:r>
            <a:r>
              <a:rPr lang="vi-VN" altLang="en-US" dirty="0"/>
              <a:t>ư</a:t>
            </a:r>
            <a:r>
              <a:rPr lang="en-US" altLang="en-US" dirty="0" err="1"/>
              <a:t>ợc</a:t>
            </a:r>
            <a:r>
              <a:rPr lang="en-US" altLang="en-US" dirty="0"/>
              <a:t> </a:t>
            </a:r>
            <a:r>
              <a:rPr lang="en-US" altLang="en-US" dirty="0" err="1"/>
              <a:t>yêu</a:t>
            </a:r>
            <a:r>
              <a:rPr lang="en-US" altLang="en-US" dirty="0"/>
              <a:t> </a:t>
            </a:r>
            <a:r>
              <a:rPr lang="en-US" altLang="en-US" dirty="0" err="1"/>
              <a:t>cầu</a:t>
            </a:r>
            <a:r>
              <a:rPr lang="en-US" altLang="en-US" dirty="0"/>
              <a:t> </a:t>
            </a:r>
            <a:r>
              <a:rPr lang="en-US" altLang="en-US" dirty="0" err="1"/>
              <a:t>bởi</a:t>
            </a:r>
            <a:r>
              <a:rPr lang="en-US" altLang="en-US" dirty="0"/>
              <a:t> </a:t>
            </a:r>
            <a:r>
              <a:rPr lang="en-US" altLang="en-US" dirty="0" err="1"/>
              <a:t>tiến</a:t>
            </a:r>
            <a:r>
              <a:rPr lang="en-US" altLang="en-US" dirty="0"/>
              <a:t> </a:t>
            </a:r>
            <a:r>
              <a:rPr lang="en-US" altLang="en-US" dirty="0" err="1"/>
              <a:t>trình</a:t>
            </a:r>
            <a:r>
              <a:rPr lang="en-US" altLang="en-US" dirty="0"/>
              <a:t> </a:t>
            </a:r>
            <a:r>
              <a:rPr lang="en-US" altLang="en-US" dirty="0" err="1"/>
              <a:t>đang</a:t>
            </a:r>
            <a:r>
              <a:rPr lang="en-US" altLang="en-US" dirty="0"/>
              <a:t> </a:t>
            </a:r>
            <a:r>
              <a:rPr lang="en-US" altLang="en-US" dirty="0" err="1"/>
              <a:t>chạy</a:t>
            </a:r>
            <a:r>
              <a:rPr lang="en-US" altLang="en-US" dirty="0"/>
              <a:t> </a:t>
            </a:r>
            <a:r>
              <a:rPr lang="en-US" altLang="en-US" dirty="0" err="1"/>
              <a:t>và</a:t>
            </a:r>
            <a:r>
              <a:rPr lang="en-US" altLang="en-US" dirty="0"/>
              <a:t> </a:t>
            </a:r>
            <a:r>
              <a:rPr lang="en-US" altLang="en-US" dirty="0" err="1"/>
              <a:t>các</a:t>
            </a:r>
            <a:r>
              <a:rPr lang="en-US" altLang="en-US" dirty="0"/>
              <a:t> </a:t>
            </a:r>
            <a:r>
              <a:rPr lang="en-US" altLang="en-US" dirty="0" err="1"/>
              <a:t>tác</a:t>
            </a:r>
            <a:r>
              <a:rPr lang="en-US" altLang="en-US" dirty="0"/>
              <a:t> </a:t>
            </a:r>
            <a:r>
              <a:rPr lang="en-US" altLang="en-US" dirty="0" err="1"/>
              <a:t>vụ</a:t>
            </a:r>
            <a:r>
              <a:rPr lang="en-US" altLang="en-US" dirty="0"/>
              <a:t> </a:t>
            </a:r>
            <a:r>
              <a:rPr lang="en-US" altLang="en-US" dirty="0" err="1"/>
              <a:t>thực</a:t>
            </a:r>
            <a:r>
              <a:rPr lang="en-US" altLang="en-US" dirty="0"/>
              <a:t> </a:t>
            </a:r>
            <a:r>
              <a:rPr lang="en-US" altLang="en-US" dirty="0" err="1"/>
              <a:t>thi</a:t>
            </a:r>
            <a:r>
              <a:rPr lang="en-US" altLang="en-US" dirty="0"/>
              <a:t> </a:t>
            </a:r>
            <a:r>
              <a:rPr lang="en-US" altLang="en-US" dirty="0" err="1"/>
              <a:t>nội</a:t>
            </a:r>
            <a:r>
              <a:rPr lang="en-US" altLang="en-US" dirty="0"/>
              <a:t> </a:t>
            </a:r>
            <a:r>
              <a:rPr lang="en-US" altLang="en-US" dirty="0" err="1"/>
              <a:t>tại</a:t>
            </a:r>
            <a:r>
              <a:rPr lang="en-US" altLang="en-US" dirty="0"/>
              <a:t> </a:t>
            </a:r>
            <a:r>
              <a:rPr lang="en-US" altLang="en-US" dirty="0" err="1"/>
              <a:t>trong</a:t>
            </a:r>
            <a:r>
              <a:rPr lang="en-US" altLang="en-US" dirty="0"/>
              <a:t> </a:t>
            </a:r>
            <a:r>
              <a:rPr lang="en-US" altLang="en-US" dirty="0" err="1"/>
              <a:t>trình</a:t>
            </a:r>
            <a:r>
              <a:rPr lang="en-US" altLang="en-US" dirty="0"/>
              <a:t> </a:t>
            </a:r>
            <a:r>
              <a:rPr lang="en-US" altLang="en-US" dirty="0" err="1"/>
              <a:t>điều</a:t>
            </a:r>
            <a:r>
              <a:rPr lang="en-US" altLang="en-US" dirty="0"/>
              <a:t> </a:t>
            </a:r>
            <a:r>
              <a:rPr lang="en-US" altLang="en-US" dirty="0" err="1"/>
              <a:t>khiển</a:t>
            </a:r>
            <a:r>
              <a:rPr lang="en-US" altLang="en-US" dirty="0"/>
              <a:t> </a:t>
            </a:r>
            <a:r>
              <a:rPr lang="en-US" altLang="en-US" dirty="0" err="1"/>
              <a:t>thiết</a:t>
            </a:r>
            <a:r>
              <a:rPr lang="en-US" altLang="en-US" dirty="0"/>
              <a:t> </a:t>
            </a:r>
            <a:r>
              <a:rPr lang="en-US" altLang="en-US" dirty="0" err="1"/>
              <a:t>bị</a:t>
            </a:r>
            <a:r>
              <a:rPr lang="en-US" altLang="en-US" dirty="0"/>
              <a:t>.</a:t>
            </a:r>
          </a:p>
          <a:p>
            <a:r>
              <a:rPr lang="en-US" altLang="en-US" dirty="0" err="1"/>
              <a:t>Phiên</a:t>
            </a:r>
            <a:r>
              <a:rPr lang="en-US" altLang="en-US" dirty="0"/>
              <a:t> </a:t>
            </a:r>
            <a:r>
              <a:rPr lang="en-US" altLang="en-US" dirty="0" err="1"/>
              <a:t>bản</a:t>
            </a:r>
            <a:r>
              <a:rPr lang="en-US" altLang="en-US" dirty="0"/>
              <a:t> 2.5 </a:t>
            </a:r>
            <a:r>
              <a:rPr lang="en-US" altLang="en-US" dirty="0" err="1"/>
              <a:t>giới</a:t>
            </a:r>
            <a:r>
              <a:rPr lang="en-US" altLang="en-US" dirty="0"/>
              <a:t> </a:t>
            </a:r>
            <a:r>
              <a:rPr lang="en-US" altLang="en-US" dirty="0" err="1"/>
              <a:t>thiệu</a:t>
            </a:r>
            <a:r>
              <a:rPr lang="en-US" altLang="en-US" dirty="0"/>
              <a:t> </a:t>
            </a:r>
            <a:r>
              <a:rPr lang="en-US" altLang="en-US" dirty="0" err="1"/>
              <a:t>và</a:t>
            </a:r>
            <a:r>
              <a:rPr lang="en-US" altLang="en-US" dirty="0"/>
              <a:t> </a:t>
            </a:r>
            <a:r>
              <a:rPr lang="en-US" altLang="en-US" dirty="0" err="1"/>
              <a:t>sử</a:t>
            </a:r>
            <a:r>
              <a:rPr lang="en-US" altLang="en-US" dirty="0"/>
              <a:t> </a:t>
            </a:r>
            <a:r>
              <a:rPr lang="en-US" altLang="en-US" dirty="0" err="1"/>
              <a:t>dụng</a:t>
            </a:r>
            <a:r>
              <a:rPr lang="en-US" altLang="en-US" dirty="0"/>
              <a:t> </a:t>
            </a:r>
            <a:r>
              <a:rPr lang="en-US" altLang="en-US" dirty="0" err="1"/>
              <a:t>bộ</a:t>
            </a:r>
            <a:r>
              <a:rPr lang="en-US" altLang="en-US" dirty="0"/>
              <a:t> </a:t>
            </a:r>
            <a:r>
              <a:rPr lang="en-US" altLang="en-US" dirty="0" err="1"/>
              <a:t>định</a:t>
            </a:r>
            <a:r>
              <a:rPr lang="en-US" altLang="en-US" dirty="0"/>
              <a:t> </a:t>
            </a:r>
            <a:r>
              <a:rPr lang="en-US" altLang="en-US" dirty="0" err="1"/>
              <a:t>thời</a:t>
            </a:r>
            <a:r>
              <a:rPr lang="en-US" altLang="en-US" dirty="0"/>
              <a:t> O(1) </a:t>
            </a:r>
            <a:r>
              <a:rPr lang="en-US" altLang="en-US" dirty="0" err="1"/>
              <a:t>dựa</a:t>
            </a:r>
            <a:r>
              <a:rPr lang="en-US" altLang="en-US" dirty="0"/>
              <a:t> </a:t>
            </a:r>
            <a:r>
              <a:rPr lang="en-US" altLang="en-US" dirty="0" err="1"/>
              <a:t>trên</a:t>
            </a:r>
            <a:r>
              <a:rPr lang="en-US" altLang="en-US" dirty="0"/>
              <a:t> </a:t>
            </a:r>
            <a:r>
              <a:rPr lang="en-US" altLang="en-US" dirty="0" err="1"/>
              <a:t>độ</a:t>
            </a:r>
            <a:r>
              <a:rPr lang="en-US" altLang="en-US" dirty="0"/>
              <a:t> </a:t>
            </a:r>
            <a:r>
              <a:rPr lang="vi-VN" altLang="en-US" dirty="0"/>
              <a:t>ư</a:t>
            </a:r>
            <a:r>
              <a:rPr lang="en-US" altLang="en-US" dirty="0"/>
              <a:t>u </a:t>
            </a:r>
            <a:r>
              <a:rPr lang="en-US" altLang="en-US" dirty="0" err="1"/>
              <a:t>tiên</a:t>
            </a:r>
            <a:r>
              <a:rPr lang="en-US" altLang="en-US" dirty="0"/>
              <a:t> </a:t>
            </a:r>
            <a:r>
              <a:rPr lang="en-US" altLang="en-US" dirty="0" err="1"/>
              <a:t>và</a:t>
            </a:r>
            <a:r>
              <a:rPr lang="en-US" altLang="en-US" dirty="0"/>
              <a:t> </a:t>
            </a:r>
            <a:r>
              <a:rPr lang="en-US" altLang="en-US" dirty="0" err="1"/>
              <a:t>chế</a:t>
            </a:r>
            <a:r>
              <a:rPr lang="en-US" altLang="en-US" dirty="0"/>
              <a:t> </a:t>
            </a:r>
            <a:r>
              <a:rPr lang="en-US" altLang="en-US" dirty="0" err="1"/>
              <a:t>độ</a:t>
            </a:r>
            <a:r>
              <a:rPr lang="en-US" altLang="en-US" dirty="0"/>
              <a:t> </a:t>
            </a:r>
            <a:r>
              <a:rPr lang="en-US" altLang="en-US" dirty="0" err="1"/>
              <a:t>quyết</a:t>
            </a:r>
            <a:r>
              <a:rPr lang="en-US" altLang="en-US" dirty="0"/>
              <a:t> </a:t>
            </a:r>
            <a:r>
              <a:rPr lang="en-US" altLang="en-US" dirty="0" err="1"/>
              <a:t>định</a:t>
            </a:r>
            <a:r>
              <a:rPr lang="en-US" altLang="en-US" dirty="0"/>
              <a:t> </a:t>
            </a:r>
            <a:r>
              <a:rPr lang="en-US" altLang="en-US" dirty="0" err="1"/>
              <a:t>tr</a:t>
            </a:r>
            <a:r>
              <a:rPr lang="vi-VN" altLang="en-US" dirty="0"/>
              <a:t>ư</a:t>
            </a:r>
            <a:r>
              <a:rPr lang="en-US" altLang="en-US" dirty="0"/>
              <a:t>ng </a:t>
            </a:r>
            <a:r>
              <a:rPr lang="en-US" altLang="en-US" dirty="0" err="1"/>
              <a:t>dụng</a:t>
            </a:r>
            <a:r>
              <a:rPr lang="en-US" altLang="en-US" dirty="0"/>
              <a:t>. </a:t>
            </a:r>
          </a:p>
          <a:p>
            <a:r>
              <a:rPr lang="en-US" altLang="en-US" dirty="0" err="1"/>
              <a:t>Phiên</a:t>
            </a:r>
            <a:r>
              <a:rPr lang="en-US" altLang="en-US" dirty="0"/>
              <a:t> </a:t>
            </a:r>
            <a:r>
              <a:rPr lang="en-US" altLang="en-US" dirty="0" err="1"/>
              <a:t>bản</a:t>
            </a:r>
            <a:r>
              <a:rPr lang="en-US" altLang="en-US" dirty="0"/>
              <a:t> 2.6 </a:t>
            </a:r>
            <a:r>
              <a:rPr lang="en-US" altLang="en-US" dirty="0" err="1"/>
              <a:t>sử</a:t>
            </a:r>
            <a:r>
              <a:rPr lang="en-US" altLang="en-US" dirty="0"/>
              <a:t> </a:t>
            </a:r>
            <a:r>
              <a:rPr lang="en-US" altLang="en-US" dirty="0" err="1"/>
              <a:t>dụng</a:t>
            </a:r>
            <a:r>
              <a:rPr lang="en-US" altLang="en-US" dirty="0"/>
              <a:t> Completely Fair Scheduler (CFS).   </a:t>
            </a:r>
            <a:endParaRPr lang="en-US" dirty="0"/>
          </a:p>
        </p:txBody>
      </p:sp>
      <p:sp>
        <p:nvSpPr>
          <p:cNvPr id="5" name="Slide Number Placeholder 4">
            <a:extLst>
              <a:ext uri="{FF2B5EF4-FFF2-40B4-BE49-F238E27FC236}">
                <a16:creationId xmlns:a16="http://schemas.microsoft.com/office/drawing/2014/main" id="{1E3F8830-8A08-4A50-AE83-AC5AE866523B}"/>
              </a:ext>
            </a:extLst>
          </p:cNvPr>
          <p:cNvSpPr>
            <a:spLocks noGrp="1"/>
          </p:cNvSpPr>
          <p:nvPr>
            <p:ph type="sldNum" sz="quarter" idx="12"/>
          </p:nvPr>
        </p:nvSpPr>
        <p:spPr/>
        <p:txBody>
          <a:bodyPr/>
          <a:lstStyle/>
          <a:p>
            <a:fld id="{800C8475-47C1-49C9-BEE5-594F8CF4D71F}" type="slidenum">
              <a:rPr kumimoji="1" lang="ja-JP" altLang="en-US" smtClean="0"/>
              <a:pPr/>
              <a:t>23</a:t>
            </a:fld>
            <a:endParaRPr kumimoji="1" lang="ja-JP" altLang="en-US"/>
          </a:p>
        </p:txBody>
      </p:sp>
      <p:sp>
        <p:nvSpPr>
          <p:cNvPr id="6" name="Footer Placeholder 5">
            <a:extLst>
              <a:ext uri="{FF2B5EF4-FFF2-40B4-BE49-F238E27FC236}">
                <a16:creationId xmlns:a16="http://schemas.microsoft.com/office/drawing/2014/main" id="{6B6D7119-BFA7-4074-AC3E-72520508513A}"/>
              </a:ext>
            </a:extLst>
          </p:cNvPr>
          <p:cNvSpPr>
            <a:spLocks noGrp="1"/>
          </p:cNvSpPr>
          <p:nvPr>
            <p:ph type="ftr" sz="quarter" idx="11"/>
          </p:nvPr>
        </p:nvSpPr>
        <p:spPr/>
        <p:txBody>
          <a:bodyPr/>
          <a:lstStyle/>
          <a:p>
            <a:r>
              <a:rPr kumimoji="1" lang="vi-VN" altLang="ja-JP"/>
              <a:t>Thực hiện bởi Trường Đại học Công nghệ Thông tin, ĐHQG-HCM</a:t>
            </a:r>
            <a:endParaRPr kumimoji="1" lang="ja-JP" altLang="en-US" dirty="0"/>
          </a:p>
        </p:txBody>
      </p:sp>
      <p:sp>
        <p:nvSpPr>
          <p:cNvPr id="7" name="TextBox 6">
            <a:extLst>
              <a:ext uri="{FF2B5EF4-FFF2-40B4-BE49-F238E27FC236}">
                <a16:creationId xmlns:a16="http://schemas.microsoft.com/office/drawing/2014/main" id="{62ADEC66-1786-6DDF-4D59-EB6074676014}"/>
              </a:ext>
            </a:extLst>
          </p:cNvPr>
          <p:cNvSpPr txBox="1"/>
          <p:nvPr/>
        </p:nvSpPr>
        <p:spPr>
          <a:xfrm>
            <a:off x="832847" y="1191085"/>
            <a:ext cx="3203121" cy="494751"/>
          </a:xfrm>
          <a:prstGeom prst="rect">
            <a:avLst/>
          </a:prstGeom>
          <a:gradFill>
            <a:gsLst>
              <a:gs pos="0">
                <a:srgbClr val="00C6FF"/>
              </a:gs>
              <a:gs pos="100000">
                <a:srgbClr val="0072FF"/>
              </a:gs>
            </a:gsLst>
            <a:lin ang="5400000" scaled="1"/>
          </a:gradFill>
        </p:spPr>
        <p:txBody>
          <a:bodyPr wrap="none" rtlCol="0">
            <a:spAutoFit/>
          </a:bodyPr>
          <a:lstStyle/>
          <a:p>
            <a:pPr>
              <a:lnSpc>
                <a:spcPct val="120000"/>
              </a:lnSpc>
              <a:spcBef>
                <a:spcPts val="200"/>
              </a:spcBef>
              <a:spcAft>
                <a:spcPts val="200"/>
              </a:spcAft>
            </a:pPr>
            <a:r>
              <a:rPr lang="en-US" sz="2400" b="1" dirty="0" err="1">
                <a:solidFill>
                  <a:schemeClr val="bg1"/>
                </a:solidFill>
                <a:latin typeface="Arial" panose="020B0604020202020204" pitchFamily="34" charset="0"/>
                <a:cs typeface="Arial" panose="020B0604020202020204" pitchFamily="34" charset="0"/>
              </a:rPr>
              <a:t>Định</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thời</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trên</a:t>
            </a:r>
            <a:r>
              <a:rPr lang="en-US" sz="2400" b="1" dirty="0">
                <a:solidFill>
                  <a:schemeClr val="bg1"/>
                </a:solidFill>
                <a:latin typeface="Arial" panose="020B0604020202020204" pitchFamily="34" charset="0"/>
                <a:cs typeface="Arial" panose="020B0604020202020204" pitchFamily="34" charset="0"/>
              </a:rPr>
              <a:t> Linux</a:t>
            </a:r>
            <a:endParaRPr lang="vi-VN" sz="24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79332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2138E7-0BF8-4FBE-AB49-4184E532FD1F}"/>
              </a:ext>
            </a:extLst>
          </p:cNvPr>
          <p:cNvSpPr>
            <a:spLocks noGrp="1"/>
          </p:cNvSpPr>
          <p:nvPr>
            <p:ph type="sldNum" sz="quarter" idx="12"/>
          </p:nvPr>
        </p:nvSpPr>
        <p:spPr/>
        <p:txBody>
          <a:bodyPr/>
          <a:lstStyle/>
          <a:p>
            <a:fld id="{D8B0B3AC-44A8-D142-AAF6-9A453466E1A4}" type="slidenum">
              <a:rPr lang="en-VN" smtClean="0"/>
              <a:pPr/>
              <a:t>24</a:t>
            </a:fld>
            <a:endParaRPr lang="en-VN" dirty="0"/>
          </a:p>
        </p:txBody>
      </p:sp>
      <p:sp>
        <p:nvSpPr>
          <p:cNvPr id="7" name="Text Placeholder 6">
            <a:extLst>
              <a:ext uri="{FF2B5EF4-FFF2-40B4-BE49-F238E27FC236}">
                <a16:creationId xmlns:a16="http://schemas.microsoft.com/office/drawing/2014/main" id="{0602C380-9011-23F7-8E4B-E195C0DFFBC9}"/>
              </a:ext>
            </a:extLst>
          </p:cNvPr>
          <p:cNvSpPr>
            <a:spLocks noGrp="1"/>
          </p:cNvSpPr>
          <p:nvPr>
            <p:ph type="body" sz="quarter" idx="13"/>
          </p:nvPr>
        </p:nvSpPr>
        <p:spPr>
          <a:xfrm>
            <a:off x="1470929" y="2095027"/>
            <a:ext cx="7918398" cy="884656"/>
          </a:xfrm>
        </p:spPr>
        <p:txBody>
          <a:bodyPr>
            <a:normAutofit/>
          </a:bodyPr>
          <a:lstStyle/>
          <a:p>
            <a:pPr>
              <a:defRPr/>
            </a:pPr>
            <a:r>
              <a:rPr lang="en-US" altLang="en-US" dirty="0" err="1"/>
              <a:t>Hệ</a:t>
            </a:r>
            <a:r>
              <a:rPr lang="en-US" altLang="en-US" dirty="0"/>
              <a:t> </a:t>
            </a:r>
            <a:r>
              <a:rPr lang="en-US" altLang="en-US" dirty="0" err="1"/>
              <a:t>điều</a:t>
            </a:r>
            <a:r>
              <a:rPr lang="en-US" altLang="en-US" dirty="0"/>
              <a:t> </a:t>
            </a:r>
            <a:r>
              <a:rPr lang="en-US" altLang="en-US" dirty="0" err="1"/>
              <a:t>hành</a:t>
            </a:r>
            <a:r>
              <a:rPr lang="en-US" altLang="en-US" dirty="0"/>
              <a:t> Linux</a:t>
            </a:r>
            <a:endParaRPr lang="vi-VN" altLang="en-US" dirty="0"/>
          </a:p>
        </p:txBody>
      </p:sp>
      <p:sp>
        <p:nvSpPr>
          <p:cNvPr id="8" name="Text Placeholder 7">
            <a:extLst>
              <a:ext uri="{FF2B5EF4-FFF2-40B4-BE49-F238E27FC236}">
                <a16:creationId xmlns:a16="http://schemas.microsoft.com/office/drawing/2014/main" id="{883EE24F-70E8-C3FA-399B-07DCA2C415CE}"/>
              </a:ext>
            </a:extLst>
          </p:cNvPr>
          <p:cNvSpPr>
            <a:spLocks noGrp="1"/>
          </p:cNvSpPr>
          <p:nvPr>
            <p:ph type="body" sz="quarter" idx="14"/>
          </p:nvPr>
        </p:nvSpPr>
        <p:spPr/>
        <p:txBody>
          <a:bodyPr/>
          <a:lstStyle/>
          <a:p>
            <a:r>
              <a:rPr lang="en-US" dirty="0"/>
              <a:t>9.1.5 </a:t>
            </a:r>
            <a:r>
              <a:rPr lang="en-US" dirty="0" err="1"/>
              <a:t>Quản</a:t>
            </a:r>
            <a:r>
              <a:rPr lang="en-US" dirty="0"/>
              <a:t> </a:t>
            </a:r>
            <a:r>
              <a:rPr lang="en-US" dirty="0" err="1"/>
              <a:t>lý</a:t>
            </a:r>
            <a:r>
              <a:rPr lang="en-US" dirty="0"/>
              <a:t> </a:t>
            </a:r>
            <a:r>
              <a:rPr lang="en-US" dirty="0" err="1"/>
              <a:t>bộ</a:t>
            </a:r>
            <a:r>
              <a:rPr lang="en-US" dirty="0"/>
              <a:t> </a:t>
            </a:r>
            <a:r>
              <a:rPr lang="en-US" dirty="0" err="1"/>
              <a:t>nhớ</a:t>
            </a:r>
            <a:r>
              <a:rPr lang="en-US" dirty="0"/>
              <a:t> </a:t>
            </a:r>
            <a:r>
              <a:rPr lang="en-US" dirty="0" err="1"/>
              <a:t>trên</a:t>
            </a:r>
            <a:r>
              <a:rPr lang="en-US" dirty="0"/>
              <a:t> Linux</a:t>
            </a:r>
            <a:endParaRPr lang="vi-VN" sz="2800" dirty="0"/>
          </a:p>
        </p:txBody>
      </p:sp>
      <p:sp>
        <p:nvSpPr>
          <p:cNvPr id="9" name="Text Placeholder 8">
            <a:extLst>
              <a:ext uri="{FF2B5EF4-FFF2-40B4-BE49-F238E27FC236}">
                <a16:creationId xmlns:a16="http://schemas.microsoft.com/office/drawing/2014/main" id="{7F04BBE0-C7C7-D804-DD85-D99BEB36007C}"/>
              </a:ext>
            </a:extLst>
          </p:cNvPr>
          <p:cNvSpPr>
            <a:spLocks noGrp="1"/>
          </p:cNvSpPr>
          <p:nvPr>
            <p:ph type="body" sz="quarter" idx="15"/>
          </p:nvPr>
        </p:nvSpPr>
        <p:spPr/>
        <p:txBody>
          <a:bodyPr/>
          <a:lstStyle/>
          <a:p>
            <a:endParaRPr lang="en-VN"/>
          </a:p>
        </p:txBody>
      </p:sp>
      <p:sp>
        <p:nvSpPr>
          <p:cNvPr id="10" name="Text Placeholder 9">
            <a:extLst>
              <a:ext uri="{FF2B5EF4-FFF2-40B4-BE49-F238E27FC236}">
                <a16:creationId xmlns:a16="http://schemas.microsoft.com/office/drawing/2014/main" id="{3C2CDC7B-AFE9-6C1F-2CD6-AA61695C23FD}"/>
              </a:ext>
            </a:extLst>
          </p:cNvPr>
          <p:cNvSpPr>
            <a:spLocks noGrp="1"/>
          </p:cNvSpPr>
          <p:nvPr>
            <p:ph type="body" sz="quarter" idx="16"/>
          </p:nvPr>
        </p:nvSpPr>
        <p:spPr/>
        <p:txBody>
          <a:bodyPr>
            <a:normAutofit lnSpcReduction="10000"/>
          </a:bodyPr>
          <a:lstStyle/>
          <a:p>
            <a:r>
              <a:rPr lang="en-VN" dirty="0"/>
              <a:t>1</a:t>
            </a:r>
          </a:p>
        </p:txBody>
      </p:sp>
      <p:pic>
        <p:nvPicPr>
          <p:cNvPr id="3" name="Picture 2">
            <a:extLst>
              <a:ext uri="{FF2B5EF4-FFF2-40B4-BE49-F238E27FC236}">
                <a16:creationId xmlns:a16="http://schemas.microsoft.com/office/drawing/2014/main" id="{D8CDED5C-3074-F29C-53FA-2D7352CC34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92809" y="2028540"/>
            <a:ext cx="1928813" cy="2281238"/>
          </a:xfrm>
          <a:prstGeom prst="rect">
            <a:avLst/>
          </a:prstGeom>
        </p:spPr>
      </p:pic>
      <p:sp>
        <p:nvSpPr>
          <p:cNvPr id="4" name="Footer Placeholder 3">
            <a:extLst>
              <a:ext uri="{FF2B5EF4-FFF2-40B4-BE49-F238E27FC236}">
                <a16:creationId xmlns:a16="http://schemas.microsoft.com/office/drawing/2014/main" id="{4A518FA9-97E0-D828-4D33-7B77B2FB888B}"/>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spTree>
    <p:extLst>
      <p:ext uri="{BB962C8B-B14F-4D97-AF65-F5344CB8AC3E}">
        <p14:creationId xmlns:p14="http://schemas.microsoft.com/office/powerpoint/2010/main" val="22861318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8E165-CEBD-44A9-9A57-2EBFF345F0CC}"/>
              </a:ext>
            </a:extLst>
          </p:cNvPr>
          <p:cNvSpPr>
            <a:spLocks noGrp="1"/>
          </p:cNvSpPr>
          <p:nvPr>
            <p:ph type="title"/>
          </p:nvPr>
        </p:nvSpPr>
        <p:spPr/>
        <p:txBody>
          <a:bodyPr>
            <a:normAutofit fontScale="90000"/>
          </a:bodyPr>
          <a:lstStyle/>
          <a:p>
            <a:r>
              <a:rPr lang="en-US" dirty="0"/>
              <a:t>9.1.5 </a:t>
            </a:r>
            <a:r>
              <a:rPr lang="en-US" dirty="0" err="1"/>
              <a:t>Quản</a:t>
            </a:r>
            <a:r>
              <a:rPr lang="en-US" dirty="0"/>
              <a:t> </a:t>
            </a:r>
            <a:r>
              <a:rPr lang="en-US" dirty="0" err="1"/>
              <a:t>lý</a:t>
            </a:r>
            <a:r>
              <a:rPr lang="en-US" dirty="0"/>
              <a:t> </a:t>
            </a:r>
            <a:r>
              <a:rPr lang="en-US" dirty="0" err="1"/>
              <a:t>bộ</a:t>
            </a:r>
            <a:r>
              <a:rPr lang="en-US" dirty="0"/>
              <a:t> </a:t>
            </a:r>
            <a:r>
              <a:rPr lang="en-US" dirty="0" err="1"/>
              <a:t>nhớ</a:t>
            </a:r>
            <a:r>
              <a:rPr lang="en-US" dirty="0"/>
              <a:t> </a:t>
            </a:r>
            <a:r>
              <a:rPr lang="en-US" dirty="0" err="1"/>
              <a:t>trên</a:t>
            </a:r>
            <a:r>
              <a:rPr lang="en-US" dirty="0"/>
              <a:t> Linux</a:t>
            </a:r>
          </a:p>
        </p:txBody>
      </p:sp>
      <p:sp>
        <p:nvSpPr>
          <p:cNvPr id="3" name="Content Placeholder 2">
            <a:extLst>
              <a:ext uri="{FF2B5EF4-FFF2-40B4-BE49-F238E27FC236}">
                <a16:creationId xmlns:a16="http://schemas.microsoft.com/office/drawing/2014/main" id="{64731A61-1B57-4B99-94BF-7A76571600ED}"/>
              </a:ext>
            </a:extLst>
          </p:cNvPr>
          <p:cNvSpPr>
            <a:spLocks noGrp="1"/>
          </p:cNvSpPr>
          <p:nvPr>
            <p:ph idx="1"/>
          </p:nvPr>
        </p:nvSpPr>
        <p:spPr/>
        <p:txBody>
          <a:bodyPr/>
          <a:lstStyle/>
          <a:p>
            <a:r>
              <a:rPr lang="en-US" dirty="0" err="1"/>
              <a:t>Quản</a:t>
            </a:r>
            <a:r>
              <a:rPr lang="en-US" dirty="0"/>
              <a:t> </a:t>
            </a:r>
            <a:r>
              <a:rPr lang="en-US" dirty="0" err="1"/>
              <a:t>lý</a:t>
            </a:r>
            <a:r>
              <a:rPr lang="en-US" dirty="0"/>
              <a:t> </a:t>
            </a:r>
            <a:r>
              <a:rPr lang="en-US" dirty="0" err="1"/>
              <a:t>bộ</a:t>
            </a:r>
            <a:r>
              <a:rPr lang="en-US" dirty="0"/>
              <a:t> </a:t>
            </a:r>
            <a:r>
              <a:rPr lang="en-US" dirty="0" err="1"/>
              <a:t>nhớ</a:t>
            </a:r>
            <a:r>
              <a:rPr lang="en-US" dirty="0"/>
              <a:t> </a:t>
            </a:r>
            <a:r>
              <a:rPr lang="en-US" dirty="0" err="1"/>
              <a:t>trên</a:t>
            </a:r>
            <a:r>
              <a:rPr lang="en-US" dirty="0"/>
              <a:t> Linux </a:t>
            </a:r>
            <a:r>
              <a:rPr lang="en-US" dirty="0" err="1"/>
              <a:t>gồm</a:t>
            </a:r>
            <a:r>
              <a:rPr lang="en-US" dirty="0"/>
              <a:t> 2 </a:t>
            </a:r>
            <a:r>
              <a:rPr lang="en-US" dirty="0" err="1"/>
              <a:t>thành</a:t>
            </a:r>
            <a:r>
              <a:rPr lang="en-US" dirty="0"/>
              <a:t> </a:t>
            </a:r>
            <a:r>
              <a:rPr lang="en-US" dirty="0" err="1"/>
              <a:t>phần</a:t>
            </a:r>
            <a:r>
              <a:rPr lang="en-US" dirty="0"/>
              <a:t>:</a:t>
            </a:r>
          </a:p>
          <a:p>
            <a:pPr lvl="1"/>
            <a:r>
              <a:rPr lang="en-US" sz="2600" dirty="0" err="1"/>
              <a:t>Cấp</a:t>
            </a:r>
            <a:r>
              <a:rPr lang="en-US" sz="2600" dirty="0"/>
              <a:t> </a:t>
            </a:r>
            <a:r>
              <a:rPr lang="en-US" sz="2600" dirty="0" err="1"/>
              <a:t>phát</a:t>
            </a:r>
            <a:r>
              <a:rPr lang="en-US" sz="2600" dirty="0"/>
              <a:t> </a:t>
            </a:r>
            <a:r>
              <a:rPr lang="en-US" sz="2600" dirty="0" err="1"/>
              <a:t>và</a:t>
            </a:r>
            <a:r>
              <a:rPr lang="en-US" sz="2600" dirty="0"/>
              <a:t> </a:t>
            </a:r>
            <a:r>
              <a:rPr lang="en-US" sz="2600" dirty="0" err="1"/>
              <a:t>giải</a:t>
            </a:r>
            <a:r>
              <a:rPr lang="en-US" sz="2600" dirty="0"/>
              <a:t> </a:t>
            </a:r>
            <a:r>
              <a:rPr lang="en-US" sz="2600" dirty="0" err="1"/>
              <a:t>phóng</a:t>
            </a:r>
            <a:r>
              <a:rPr lang="en-US" sz="2600" dirty="0"/>
              <a:t> </a:t>
            </a:r>
            <a:r>
              <a:rPr lang="en-US" sz="2600" dirty="0" err="1"/>
              <a:t>bộ</a:t>
            </a:r>
            <a:r>
              <a:rPr lang="en-US" sz="2600" dirty="0"/>
              <a:t> </a:t>
            </a:r>
            <a:r>
              <a:rPr lang="en-US" sz="2600" dirty="0" err="1"/>
              <a:t>nhớ</a:t>
            </a:r>
            <a:r>
              <a:rPr lang="en-US" sz="2600" dirty="0"/>
              <a:t> </a:t>
            </a:r>
            <a:r>
              <a:rPr lang="en-US" sz="2600" dirty="0" err="1"/>
              <a:t>vật</a:t>
            </a:r>
            <a:r>
              <a:rPr lang="en-US" sz="2600" dirty="0"/>
              <a:t> </a:t>
            </a:r>
            <a:r>
              <a:rPr lang="en-US" sz="2600" dirty="0" err="1"/>
              <a:t>lý</a:t>
            </a:r>
            <a:r>
              <a:rPr lang="en-US" sz="2600" dirty="0"/>
              <a:t> – </a:t>
            </a:r>
            <a:r>
              <a:rPr lang="en-US" sz="2600" dirty="0" err="1"/>
              <a:t>trang</a:t>
            </a:r>
            <a:r>
              <a:rPr lang="en-US" sz="2600" dirty="0"/>
              <a:t>, </a:t>
            </a:r>
            <a:r>
              <a:rPr lang="en-US" sz="2600" dirty="0" err="1"/>
              <a:t>nhóm</a:t>
            </a:r>
            <a:r>
              <a:rPr lang="en-US" sz="2600" dirty="0"/>
              <a:t> </a:t>
            </a:r>
            <a:r>
              <a:rPr lang="en-US" sz="2600" dirty="0" err="1"/>
              <a:t>các</a:t>
            </a:r>
            <a:r>
              <a:rPr lang="en-US" sz="2600" dirty="0"/>
              <a:t> </a:t>
            </a:r>
            <a:r>
              <a:rPr lang="en-US" sz="2600" dirty="0" err="1"/>
              <a:t>trang</a:t>
            </a:r>
            <a:r>
              <a:rPr lang="en-US" sz="2600" dirty="0"/>
              <a:t> </a:t>
            </a:r>
            <a:r>
              <a:rPr lang="en-US" sz="2600" dirty="0" err="1"/>
              <a:t>và</a:t>
            </a:r>
            <a:r>
              <a:rPr lang="en-US" sz="2600" dirty="0"/>
              <a:t> </a:t>
            </a:r>
            <a:r>
              <a:rPr lang="en-US" sz="2600" dirty="0" err="1"/>
              <a:t>các</a:t>
            </a:r>
            <a:r>
              <a:rPr lang="en-US" sz="2600" dirty="0"/>
              <a:t> </a:t>
            </a:r>
            <a:r>
              <a:rPr lang="en-US" sz="2600" dirty="0" err="1"/>
              <a:t>khối</a:t>
            </a:r>
            <a:r>
              <a:rPr lang="en-US" sz="2600" dirty="0"/>
              <a:t> RAM</a:t>
            </a:r>
          </a:p>
          <a:p>
            <a:pPr lvl="1"/>
            <a:r>
              <a:rPr lang="en-US" sz="2600" dirty="0" err="1"/>
              <a:t>Xử</a:t>
            </a:r>
            <a:r>
              <a:rPr lang="en-US" sz="2600" dirty="0"/>
              <a:t> </a:t>
            </a:r>
            <a:r>
              <a:rPr lang="en-US" sz="2600" dirty="0" err="1"/>
              <a:t>lý</a:t>
            </a:r>
            <a:r>
              <a:rPr lang="en-US" sz="2600" dirty="0"/>
              <a:t> </a:t>
            </a:r>
            <a:r>
              <a:rPr lang="en-US" sz="2600" dirty="0" err="1"/>
              <a:t>bộ</a:t>
            </a:r>
            <a:r>
              <a:rPr lang="en-US" sz="2600" dirty="0"/>
              <a:t> </a:t>
            </a:r>
            <a:r>
              <a:rPr lang="en-US" sz="2600" dirty="0" err="1"/>
              <a:t>nhớ</a:t>
            </a:r>
            <a:r>
              <a:rPr lang="en-US" sz="2600" dirty="0"/>
              <a:t> </a:t>
            </a:r>
            <a:r>
              <a:rPr lang="en-US" sz="2600" dirty="0" err="1"/>
              <a:t>ảo</a:t>
            </a:r>
            <a:r>
              <a:rPr lang="en-US" sz="2600" dirty="0"/>
              <a:t> – </a:t>
            </a:r>
            <a:r>
              <a:rPr lang="en-US" sz="2600" dirty="0" err="1"/>
              <a:t>ánh</a:t>
            </a:r>
            <a:r>
              <a:rPr lang="en-US" sz="2600" dirty="0"/>
              <a:t> </a:t>
            </a:r>
            <a:r>
              <a:rPr lang="en-US" sz="2600" dirty="0" err="1"/>
              <a:t>xạ</a:t>
            </a:r>
            <a:r>
              <a:rPr lang="en-US" sz="2600" dirty="0"/>
              <a:t> </a:t>
            </a:r>
            <a:r>
              <a:rPr lang="en-US" sz="2600" dirty="0" err="1"/>
              <a:t>bộ</a:t>
            </a:r>
            <a:r>
              <a:rPr lang="en-US" sz="2600" dirty="0"/>
              <a:t> </a:t>
            </a:r>
            <a:r>
              <a:rPr lang="en-US" sz="2600" dirty="0" err="1"/>
              <a:t>nhớ</a:t>
            </a:r>
            <a:r>
              <a:rPr lang="en-US" sz="2600" dirty="0"/>
              <a:t> </a:t>
            </a:r>
            <a:r>
              <a:rPr lang="en-US" sz="2600" dirty="0" err="1"/>
              <a:t>vào</a:t>
            </a:r>
            <a:r>
              <a:rPr lang="en-US" sz="2600" dirty="0"/>
              <a:t> </a:t>
            </a:r>
            <a:r>
              <a:rPr lang="en-US" sz="2600" dirty="0" err="1"/>
              <a:t>không</a:t>
            </a:r>
            <a:r>
              <a:rPr lang="en-US" sz="2600" dirty="0"/>
              <a:t> </a:t>
            </a:r>
            <a:r>
              <a:rPr lang="en-US" sz="2600" dirty="0" err="1"/>
              <a:t>gian</a:t>
            </a:r>
            <a:r>
              <a:rPr lang="en-US" sz="2600" dirty="0"/>
              <a:t> </a:t>
            </a:r>
            <a:r>
              <a:rPr lang="en-US" sz="2600" dirty="0" err="1"/>
              <a:t>địa</a:t>
            </a:r>
            <a:r>
              <a:rPr lang="en-US" sz="2600" dirty="0"/>
              <a:t> </a:t>
            </a:r>
            <a:r>
              <a:rPr lang="en-US" sz="2600" dirty="0" err="1"/>
              <a:t>chỉ</a:t>
            </a:r>
            <a:r>
              <a:rPr lang="en-US" sz="2600" dirty="0"/>
              <a:t> </a:t>
            </a:r>
            <a:r>
              <a:rPr lang="en-US" sz="2600" dirty="0" err="1"/>
              <a:t>của</a:t>
            </a:r>
            <a:r>
              <a:rPr lang="en-US" sz="2600" dirty="0"/>
              <a:t> </a:t>
            </a:r>
            <a:r>
              <a:rPr lang="en-US" sz="2600" dirty="0" err="1"/>
              <a:t>các</a:t>
            </a:r>
            <a:r>
              <a:rPr lang="en-US" sz="2600" dirty="0"/>
              <a:t> </a:t>
            </a:r>
            <a:r>
              <a:rPr lang="en-US" sz="2600" dirty="0" err="1"/>
              <a:t>tiến</a:t>
            </a:r>
            <a:r>
              <a:rPr lang="en-US" sz="2600" dirty="0"/>
              <a:t> </a:t>
            </a:r>
            <a:r>
              <a:rPr lang="en-US" sz="2600" dirty="0" err="1"/>
              <a:t>trình</a:t>
            </a:r>
            <a:r>
              <a:rPr lang="en-US" sz="2600" dirty="0"/>
              <a:t> </a:t>
            </a:r>
            <a:r>
              <a:rPr lang="en-US" sz="2600" dirty="0" err="1"/>
              <a:t>đang</a:t>
            </a:r>
            <a:r>
              <a:rPr lang="en-US" sz="2600" dirty="0"/>
              <a:t> </a:t>
            </a:r>
            <a:r>
              <a:rPr lang="en-US" sz="2600" dirty="0" err="1"/>
              <a:t>chạy</a:t>
            </a:r>
            <a:endParaRPr lang="en-US" sz="2600" dirty="0"/>
          </a:p>
          <a:p>
            <a:endParaRPr lang="en-US" dirty="0"/>
          </a:p>
        </p:txBody>
      </p:sp>
      <p:sp>
        <p:nvSpPr>
          <p:cNvPr id="5" name="Slide Number Placeholder 4">
            <a:extLst>
              <a:ext uri="{FF2B5EF4-FFF2-40B4-BE49-F238E27FC236}">
                <a16:creationId xmlns:a16="http://schemas.microsoft.com/office/drawing/2014/main" id="{5A8F4C8A-DECD-4E2F-91F3-91F299B7D47F}"/>
              </a:ext>
            </a:extLst>
          </p:cNvPr>
          <p:cNvSpPr>
            <a:spLocks noGrp="1"/>
          </p:cNvSpPr>
          <p:nvPr>
            <p:ph type="sldNum" sz="quarter" idx="12"/>
          </p:nvPr>
        </p:nvSpPr>
        <p:spPr/>
        <p:txBody>
          <a:bodyPr/>
          <a:lstStyle/>
          <a:p>
            <a:fld id="{800C8475-47C1-49C9-BEE5-594F8CF4D71F}" type="slidenum">
              <a:rPr kumimoji="1" lang="ja-JP" altLang="en-US" smtClean="0"/>
              <a:pPr/>
              <a:t>25</a:t>
            </a:fld>
            <a:endParaRPr kumimoji="1" lang="ja-JP" altLang="en-US"/>
          </a:p>
        </p:txBody>
      </p:sp>
      <p:sp>
        <p:nvSpPr>
          <p:cNvPr id="6" name="Footer Placeholder 5">
            <a:extLst>
              <a:ext uri="{FF2B5EF4-FFF2-40B4-BE49-F238E27FC236}">
                <a16:creationId xmlns:a16="http://schemas.microsoft.com/office/drawing/2014/main" id="{584CB480-8FE4-4A20-B3F7-1F3128DB7E10}"/>
              </a:ext>
            </a:extLst>
          </p:cNvPr>
          <p:cNvSpPr>
            <a:spLocks noGrp="1"/>
          </p:cNvSpPr>
          <p:nvPr>
            <p:ph type="ftr" sz="quarter" idx="11"/>
          </p:nvPr>
        </p:nvSpPr>
        <p:spPr/>
        <p:txBody>
          <a:bodyPr/>
          <a:lstStyle/>
          <a:p>
            <a:r>
              <a:rPr kumimoji="1" lang="vi-VN" altLang="ja-JP"/>
              <a:t>Thực hiện bởi Trường Đại học Công nghệ Thông tin, ĐHQG-HCM</a:t>
            </a:r>
            <a:endParaRPr kumimoji="1" lang="ja-JP" altLang="en-US" dirty="0"/>
          </a:p>
        </p:txBody>
      </p:sp>
    </p:spTree>
    <p:extLst>
      <p:ext uri="{BB962C8B-B14F-4D97-AF65-F5344CB8AC3E}">
        <p14:creationId xmlns:p14="http://schemas.microsoft.com/office/powerpoint/2010/main" val="764145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807AF-0A0D-4EC2-8B0C-436DE08659CC}"/>
              </a:ext>
            </a:extLst>
          </p:cNvPr>
          <p:cNvSpPr>
            <a:spLocks noGrp="1"/>
          </p:cNvSpPr>
          <p:nvPr>
            <p:ph type="title"/>
          </p:nvPr>
        </p:nvSpPr>
        <p:spPr/>
        <p:txBody>
          <a:bodyPr>
            <a:normAutofit fontScale="90000"/>
          </a:bodyPr>
          <a:lstStyle/>
          <a:p>
            <a:r>
              <a:rPr lang="en-US" dirty="0"/>
              <a:t>9.1.5 </a:t>
            </a:r>
            <a:r>
              <a:rPr lang="en-US" dirty="0" err="1"/>
              <a:t>Quản</a:t>
            </a:r>
            <a:r>
              <a:rPr lang="en-US" dirty="0"/>
              <a:t> </a:t>
            </a:r>
            <a:r>
              <a:rPr lang="en-US" dirty="0" err="1"/>
              <a:t>lý</a:t>
            </a:r>
            <a:r>
              <a:rPr lang="en-US" dirty="0"/>
              <a:t> </a:t>
            </a:r>
            <a:r>
              <a:rPr lang="en-US" dirty="0" err="1"/>
              <a:t>bộ</a:t>
            </a:r>
            <a:r>
              <a:rPr lang="en-US" dirty="0"/>
              <a:t> </a:t>
            </a:r>
            <a:r>
              <a:rPr lang="en-US" dirty="0" err="1"/>
              <a:t>nhớ</a:t>
            </a:r>
            <a:r>
              <a:rPr lang="en-US" dirty="0"/>
              <a:t> </a:t>
            </a:r>
            <a:r>
              <a:rPr lang="en-US" dirty="0" err="1"/>
              <a:t>trên</a:t>
            </a:r>
            <a:r>
              <a:rPr lang="en-US" dirty="0"/>
              <a:t> Linux</a:t>
            </a:r>
          </a:p>
        </p:txBody>
      </p:sp>
      <p:sp>
        <p:nvSpPr>
          <p:cNvPr id="3" name="Content Placeholder 2">
            <a:extLst>
              <a:ext uri="{FF2B5EF4-FFF2-40B4-BE49-F238E27FC236}">
                <a16:creationId xmlns:a16="http://schemas.microsoft.com/office/drawing/2014/main" id="{FD8662CF-C5B9-4895-9126-04502436574C}"/>
              </a:ext>
            </a:extLst>
          </p:cNvPr>
          <p:cNvSpPr>
            <a:spLocks noGrp="1"/>
          </p:cNvSpPr>
          <p:nvPr>
            <p:ph idx="1"/>
          </p:nvPr>
        </p:nvSpPr>
        <p:spPr>
          <a:xfrm>
            <a:off x="596108" y="1038225"/>
            <a:ext cx="10986293" cy="5519530"/>
          </a:xfrm>
        </p:spPr>
        <p:txBody>
          <a:bodyPr>
            <a:normAutofit fontScale="85000" lnSpcReduction="20000"/>
          </a:bodyPr>
          <a:lstStyle/>
          <a:p>
            <a:r>
              <a:rPr lang="en-US" sz="3300" dirty="0" err="1"/>
              <a:t>Quản</a:t>
            </a:r>
            <a:r>
              <a:rPr lang="en-US" sz="3300" dirty="0"/>
              <a:t> </a:t>
            </a:r>
            <a:r>
              <a:rPr lang="en-US" sz="3300" dirty="0" err="1"/>
              <a:t>lý</a:t>
            </a:r>
            <a:r>
              <a:rPr lang="en-US" sz="3300" dirty="0"/>
              <a:t> </a:t>
            </a:r>
            <a:r>
              <a:rPr lang="en-US" sz="3300" dirty="0" err="1"/>
              <a:t>bộ</a:t>
            </a:r>
            <a:r>
              <a:rPr lang="en-US" sz="3300" dirty="0"/>
              <a:t> </a:t>
            </a:r>
            <a:r>
              <a:rPr lang="en-US" sz="3300" dirty="0" err="1"/>
              <a:t>nhớ</a:t>
            </a:r>
            <a:r>
              <a:rPr lang="en-US" sz="3300" dirty="0"/>
              <a:t> </a:t>
            </a:r>
            <a:r>
              <a:rPr lang="en-US" sz="3300" dirty="0" err="1"/>
              <a:t>vật</a:t>
            </a:r>
            <a:r>
              <a:rPr lang="en-US" sz="3300" dirty="0"/>
              <a:t> </a:t>
            </a:r>
            <a:r>
              <a:rPr lang="en-US" sz="3300" dirty="0" err="1"/>
              <a:t>lý</a:t>
            </a:r>
            <a:r>
              <a:rPr lang="en-US" sz="3300" dirty="0"/>
              <a:t>:</a:t>
            </a:r>
          </a:p>
          <a:p>
            <a:pPr lvl="1"/>
            <a:r>
              <a:rPr lang="en-US" sz="2800" dirty="0" err="1"/>
              <a:t>Tùy</a:t>
            </a:r>
            <a:r>
              <a:rPr lang="en-US" sz="2800" dirty="0"/>
              <a:t> </a:t>
            </a:r>
            <a:r>
              <a:rPr lang="en-US" sz="2800" dirty="0" err="1"/>
              <a:t>thuộc</a:t>
            </a:r>
            <a:r>
              <a:rPr lang="en-US" sz="2800" dirty="0"/>
              <a:t> </a:t>
            </a:r>
            <a:r>
              <a:rPr lang="en-US" sz="2800" dirty="0" err="1"/>
              <a:t>vào</a:t>
            </a:r>
            <a:r>
              <a:rPr lang="en-US" sz="2800" dirty="0"/>
              <a:t> </a:t>
            </a:r>
            <a:r>
              <a:rPr lang="en-US" sz="2800" dirty="0" err="1"/>
              <a:t>đặc</a:t>
            </a:r>
            <a:r>
              <a:rPr lang="en-US" sz="2800" dirty="0"/>
              <a:t> </a:t>
            </a:r>
            <a:r>
              <a:rPr lang="en-US" sz="2800" dirty="0" err="1"/>
              <a:t>điểm</a:t>
            </a:r>
            <a:r>
              <a:rPr lang="en-US" sz="2800" dirty="0"/>
              <a:t> </a:t>
            </a:r>
            <a:r>
              <a:rPr lang="en-US" sz="2800" dirty="0" err="1"/>
              <a:t>phần</a:t>
            </a:r>
            <a:r>
              <a:rPr lang="en-US" sz="2800" dirty="0"/>
              <a:t> </a:t>
            </a:r>
            <a:r>
              <a:rPr lang="en-US" sz="2800" dirty="0" err="1"/>
              <a:t>cứng</a:t>
            </a:r>
            <a:r>
              <a:rPr lang="en-US" sz="2800" dirty="0"/>
              <a:t>, Linux chia </a:t>
            </a:r>
            <a:r>
              <a:rPr lang="en-US" sz="2800" dirty="0" err="1"/>
              <a:t>bộ</a:t>
            </a:r>
            <a:r>
              <a:rPr lang="en-US" sz="2800" dirty="0"/>
              <a:t> </a:t>
            </a:r>
            <a:r>
              <a:rPr lang="en-US" sz="2800" dirty="0" err="1"/>
              <a:t>nhớ</a:t>
            </a:r>
            <a:r>
              <a:rPr lang="en-US" sz="2800" dirty="0"/>
              <a:t> </a:t>
            </a:r>
            <a:r>
              <a:rPr lang="en-US" sz="2800" dirty="0" err="1"/>
              <a:t>vật</a:t>
            </a:r>
            <a:r>
              <a:rPr lang="en-US" sz="2800" dirty="0"/>
              <a:t> </a:t>
            </a:r>
            <a:r>
              <a:rPr lang="en-US" sz="2800" dirty="0" err="1"/>
              <a:t>lý</a:t>
            </a:r>
            <a:r>
              <a:rPr lang="en-US" sz="2800" dirty="0"/>
              <a:t> </a:t>
            </a:r>
            <a:r>
              <a:rPr lang="en-US" sz="2800" dirty="0" err="1"/>
              <a:t>thành</a:t>
            </a:r>
            <a:r>
              <a:rPr lang="en-US" sz="2800" dirty="0"/>
              <a:t> 4 </a:t>
            </a:r>
            <a:r>
              <a:rPr lang="en-US" sz="2800" dirty="0" err="1"/>
              <a:t>vùng</a:t>
            </a:r>
            <a:r>
              <a:rPr lang="en-US" sz="2800" dirty="0"/>
              <a:t>: </a:t>
            </a:r>
            <a:r>
              <a:rPr lang="it-IT" sz="2800" dirty="0"/>
              <a:t>ZONE DMA, ZONE DMA32, ZONE NORMAL, ZONE HIGHMEM.</a:t>
            </a:r>
          </a:p>
          <a:p>
            <a:pPr lvl="1"/>
            <a:r>
              <a:rPr lang="en-US" sz="2800" dirty="0" err="1"/>
              <a:t>Mỗi</a:t>
            </a:r>
            <a:r>
              <a:rPr lang="en-US" sz="2800" dirty="0"/>
              <a:t> </a:t>
            </a:r>
            <a:r>
              <a:rPr lang="en-US" sz="2800" dirty="0" err="1"/>
              <a:t>vùng</a:t>
            </a:r>
            <a:r>
              <a:rPr lang="en-US" sz="2800" dirty="0"/>
              <a:t> </a:t>
            </a:r>
            <a:r>
              <a:rPr lang="en-US" sz="2800" dirty="0" err="1"/>
              <a:t>có</a:t>
            </a:r>
            <a:r>
              <a:rPr lang="en-US" sz="2800" dirty="0"/>
              <a:t> page allocator </a:t>
            </a:r>
            <a:r>
              <a:rPr lang="en-US" sz="2800" dirty="0" err="1"/>
              <a:t>riêng</a:t>
            </a:r>
            <a:r>
              <a:rPr lang="en-US" sz="2800" dirty="0"/>
              <a:t>, </a:t>
            </a:r>
            <a:r>
              <a:rPr lang="en-US" sz="2800" dirty="0" err="1"/>
              <a:t>chịu</a:t>
            </a:r>
            <a:r>
              <a:rPr lang="en-US" sz="2800" dirty="0"/>
              <a:t> </a:t>
            </a:r>
            <a:r>
              <a:rPr lang="en-US" sz="2800" dirty="0" err="1"/>
              <a:t>trách</a:t>
            </a:r>
            <a:r>
              <a:rPr lang="en-US" sz="2800" dirty="0"/>
              <a:t> </a:t>
            </a:r>
            <a:r>
              <a:rPr lang="en-US" sz="2800" dirty="0" err="1"/>
              <a:t>nhiệm</a:t>
            </a:r>
            <a:r>
              <a:rPr lang="en-US" sz="2800" dirty="0"/>
              <a:t> </a:t>
            </a:r>
            <a:r>
              <a:rPr lang="en-US" sz="2800" dirty="0" err="1"/>
              <a:t>cấp</a:t>
            </a:r>
            <a:r>
              <a:rPr lang="en-US" sz="2800" dirty="0"/>
              <a:t> </a:t>
            </a:r>
            <a:r>
              <a:rPr lang="en-US" sz="2800" dirty="0" err="1"/>
              <a:t>phát</a:t>
            </a:r>
            <a:r>
              <a:rPr lang="en-US" sz="2800" dirty="0"/>
              <a:t> </a:t>
            </a:r>
            <a:r>
              <a:rPr lang="en-US" sz="2800" dirty="0" err="1"/>
              <a:t>và</a:t>
            </a:r>
            <a:r>
              <a:rPr lang="en-US" sz="2800" dirty="0"/>
              <a:t> </a:t>
            </a:r>
            <a:r>
              <a:rPr lang="en-US" sz="2800" dirty="0" err="1"/>
              <a:t>giải</a:t>
            </a:r>
            <a:r>
              <a:rPr lang="en-US" sz="2800" dirty="0"/>
              <a:t> </a:t>
            </a:r>
            <a:r>
              <a:rPr lang="en-US" sz="2800" dirty="0" err="1"/>
              <a:t>phóng</a:t>
            </a:r>
            <a:r>
              <a:rPr lang="en-US" sz="2800" dirty="0"/>
              <a:t> </a:t>
            </a:r>
            <a:r>
              <a:rPr lang="en-US" sz="2800" dirty="0" err="1"/>
              <a:t>tất</a:t>
            </a:r>
            <a:r>
              <a:rPr lang="en-US" sz="2800" dirty="0"/>
              <a:t> </a:t>
            </a:r>
            <a:r>
              <a:rPr lang="en-US" sz="2800" dirty="0" err="1"/>
              <a:t>cả</a:t>
            </a:r>
            <a:r>
              <a:rPr lang="en-US" sz="2800" dirty="0"/>
              <a:t> </a:t>
            </a:r>
            <a:r>
              <a:rPr lang="en-US" sz="2800" dirty="0" err="1"/>
              <a:t>các</a:t>
            </a:r>
            <a:r>
              <a:rPr lang="en-US" sz="2800" dirty="0"/>
              <a:t> </a:t>
            </a:r>
            <a:r>
              <a:rPr lang="en-US" sz="2800" dirty="0" err="1"/>
              <a:t>trang</a:t>
            </a:r>
            <a:r>
              <a:rPr lang="en-US" sz="2800" dirty="0"/>
              <a:t> </a:t>
            </a:r>
            <a:r>
              <a:rPr lang="en-US" sz="2800" dirty="0" err="1"/>
              <a:t>vật</a:t>
            </a:r>
            <a:r>
              <a:rPr lang="en-US" sz="2800" dirty="0"/>
              <a:t> </a:t>
            </a:r>
            <a:r>
              <a:rPr lang="en-US" sz="2800" dirty="0" err="1"/>
              <a:t>lý</a:t>
            </a:r>
            <a:r>
              <a:rPr lang="en-US" sz="2800" dirty="0"/>
              <a:t>, </a:t>
            </a:r>
            <a:r>
              <a:rPr lang="en-US" sz="2800" dirty="0" err="1"/>
              <a:t>cũng</a:t>
            </a:r>
            <a:r>
              <a:rPr lang="en-US" sz="2800" dirty="0"/>
              <a:t> </a:t>
            </a:r>
            <a:r>
              <a:rPr lang="en-US" sz="2800" dirty="0" err="1"/>
              <a:t>nh</a:t>
            </a:r>
            <a:r>
              <a:rPr lang="vi-VN" sz="2800" dirty="0"/>
              <a:t>ư</a:t>
            </a:r>
            <a:r>
              <a:rPr lang="en-US" sz="2800" dirty="0"/>
              <a:t> </a:t>
            </a:r>
            <a:r>
              <a:rPr lang="en-US" sz="2800" dirty="0" err="1"/>
              <a:t>cấp</a:t>
            </a:r>
            <a:r>
              <a:rPr lang="en-US" sz="2800" dirty="0"/>
              <a:t> </a:t>
            </a:r>
            <a:r>
              <a:rPr lang="en-US" sz="2800" dirty="0" err="1"/>
              <a:t>phát</a:t>
            </a:r>
            <a:r>
              <a:rPr lang="en-US" sz="2800" dirty="0"/>
              <a:t> </a:t>
            </a:r>
            <a:r>
              <a:rPr lang="en-US" sz="2800" dirty="0" err="1"/>
              <a:t>một</a:t>
            </a:r>
            <a:r>
              <a:rPr lang="en-US" sz="2800" dirty="0"/>
              <a:t> </a:t>
            </a:r>
            <a:r>
              <a:rPr lang="en-US" sz="2800" dirty="0" err="1"/>
              <a:t>dãy</a:t>
            </a:r>
            <a:r>
              <a:rPr lang="en-US" sz="2800" dirty="0"/>
              <a:t> </a:t>
            </a:r>
            <a:r>
              <a:rPr lang="en-US" sz="2800" dirty="0" err="1"/>
              <a:t>các</a:t>
            </a:r>
            <a:r>
              <a:rPr lang="en-US" sz="2800" dirty="0"/>
              <a:t> </a:t>
            </a:r>
            <a:r>
              <a:rPr lang="en-US" sz="2800" dirty="0" err="1"/>
              <a:t>trang</a:t>
            </a:r>
            <a:r>
              <a:rPr lang="en-US" sz="2800" dirty="0"/>
              <a:t> </a:t>
            </a:r>
            <a:r>
              <a:rPr lang="en-US" sz="2800" dirty="0" err="1"/>
              <a:t>vật</a:t>
            </a:r>
            <a:r>
              <a:rPr lang="en-US" sz="2800" dirty="0"/>
              <a:t> </a:t>
            </a:r>
            <a:r>
              <a:rPr lang="en-US" sz="2800" dirty="0" err="1"/>
              <a:t>lý</a:t>
            </a:r>
            <a:r>
              <a:rPr lang="en-US" sz="2800" dirty="0"/>
              <a:t> </a:t>
            </a:r>
            <a:r>
              <a:rPr lang="en-US" sz="2800" dirty="0" err="1"/>
              <a:t>liên</a:t>
            </a:r>
            <a:r>
              <a:rPr lang="en-US" sz="2800" dirty="0"/>
              <a:t> </a:t>
            </a:r>
            <a:r>
              <a:rPr lang="en-US" sz="2800" dirty="0" err="1"/>
              <a:t>tiếp</a:t>
            </a:r>
            <a:r>
              <a:rPr lang="en-US" sz="2800" dirty="0"/>
              <a:t> </a:t>
            </a:r>
            <a:r>
              <a:rPr lang="en-US" sz="2800" dirty="0" err="1"/>
              <a:t>khi</a:t>
            </a:r>
            <a:r>
              <a:rPr lang="en-US" sz="2800" dirty="0"/>
              <a:t> đ</a:t>
            </a:r>
            <a:r>
              <a:rPr lang="vi-VN" sz="2800" dirty="0"/>
              <a:t>ư</a:t>
            </a:r>
            <a:r>
              <a:rPr lang="en-US" sz="2800" dirty="0" err="1"/>
              <a:t>ợc</a:t>
            </a:r>
            <a:r>
              <a:rPr lang="en-US" sz="2800" dirty="0"/>
              <a:t> </a:t>
            </a:r>
            <a:r>
              <a:rPr lang="en-US" sz="2800" dirty="0" err="1"/>
              <a:t>yêu</a:t>
            </a:r>
            <a:r>
              <a:rPr lang="en-US" sz="2800" dirty="0"/>
              <a:t> </a:t>
            </a:r>
            <a:r>
              <a:rPr lang="en-US" sz="2800" dirty="0" err="1"/>
              <a:t>cầu</a:t>
            </a:r>
            <a:r>
              <a:rPr lang="en-US" sz="2800" dirty="0"/>
              <a:t>. </a:t>
            </a:r>
          </a:p>
          <a:p>
            <a:pPr lvl="1"/>
            <a:r>
              <a:rPr lang="en-US" sz="2800" dirty="0"/>
              <a:t>Page allocator </a:t>
            </a:r>
            <a:r>
              <a:rPr lang="en-US" sz="2800" dirty="0" err="1"/>
              <a:t>sử</a:t>
            </a:r>
            <a:r>
              <a:rPr lang="en-US" sz="2800" dirty="0"/>
              <a:t> </a:t>
            </a:r>
            <a:r>
              <a:rPr lang="en-US" sz="2800" dirty="0" err="1"/>
              <a:t>dụng</a:t>
            </a:r>
            <a:r>
              <a:rPr lang="en-US" sz="2800" dirty="0"/>
              <a:t> </a:t>
            </a:r>
            <a:r>
              <a:rPr lang="en-US" sz="2800" dirty="0" err="1"/>
              <a:t>giải</a:t>
            </a:r>
            <a:r>
              <a:rPr lang="en-US" sz="2800" dirty="0"/>
              <a:t> </a:t>
            </a:r>
            <a:r>
              <a:rPr lang="en-US" sz="2800" dirty="0" err="1"/>
              <a:t>thuật</a:t>
            </a:r>
            <a:r>
              <a:rPr lang="en-US" sz="2800" dirty="0"/>
              <a:t> buddy heap </a:t>
            </a:r>
            <a:r>
              <a:rPr lang="en-US" sz="2800" dirty="0" err="1"/>
              <a:t>để</a:t>
            </a:r>
            <a:r>
              <a:rPr lang="en-US" sz="2800" dirty="0"/>
              <a:t> l</a:t>
            </a:r>
            <a:r>
              <a:rPr lang="vi-VN" sz="2800" dirty="0"/>
              <a:t>ư</a:t>
            </a:r>
            <a:r>
              <a:rPr lang="en-US" sz="2800" dirty="0"/>
              <a:t>u </a:t>
            </a:r>
            <a:r>
              <a:rPr lang="en-US" sz="2800" dirty="0" err="1"/>
              <a:t>vết</a:t>
            </a:r>
            <a:r>
              <a:rPr lang="en-US" sz="2800" dirty="0"/>
              <a:t> </a:t>
            </a:r>
            <a:r>
              <a:rPr lang="en-US" sz="2800" dirty="0" err="1"/>
              <a:t>các</a:t>
            </a:r>
            <a:r>
              <a:rPr lang="en-US" sz="2800" dirty="0"/>
              <a:t> </a:t>
            </a:r>
            <a:r>
              <a:rPr lang="en-US" sz="2800" dirty="0" err="1"/>
              <a:t>trang</a:t>
            </a:r>
            <a:r>
              <a:rPr lang="en-US" sz="2800" dirty="0"/>
              <a:t> </a:t>
            </a:r>
            <a:r>
              <a:rPr lang="en-US" sz="2800" dirty="0" err="1"/>
              <a:t>vật</a:t>
            </a:r>
            <a:r>
              <a:rPr lang="en-US" sz="2800" dirty="0"/>
              <a:t> </a:t>
            </a:r>
            <a:r>
              <a:rPr lang="en-US" sz="2800" dirty="0" err="1"/>
              <a:t>lý</a:t>
            </a:r>
            <a:r>
              <a:rPr lang="en-US" sz="2800" dirty="0"/>
              <a:t> </a:t>
            </a:r>
            <a:r>
              <a:rPr lang="en-US" sz="2800" dirty="0" err="1"/>
              <a:t>khả</a:t>
            </a:r>
            <a:r>
              <a:rPr lang="en-US" sz="2800" dirty="0"/>
              <a:t> </a:t>
            </a:r>
            <a:r>
              <a:rPr lang="en-US" sz="2800" dirty="0" err="1"/>
              <a:t>dụng</a:t>
            </a:r>
            <a:r>
              <a:rPr lang="en-US" sz="2800" dirty="0"/>
              <a:t>.</a:t>
            </a:r>
          </a:p>
          <a:p>
            <a:pPr lvl="2"/>
            <a:r>
              <a:rPr lang="en-US" sz="2400" dirty="0" err="1"/>
              <a:t>Mỗi</a:t>
            </a:r>
            <a:r>
              <a:rPr lang="en-US" sz="2400" dirty="0"/>
              <a:t> </a:t>
            </a:r>
            <a:r>
              <a:rPr lang="en-US" sz="2400" dirty="0" err="1"/>
              <a:t>vùng</a:t>
            </a:r>
            <a:r>
              <a:rPr lang="en-US" sz="2400" dirty="0"/>
              <a:t> </a:t>
            </a:r>
            <a:r>
              <a:rPr lang="en-US" sz="2400" dirty="0" err="1"/>
              <a:t>nhớ</a:t>
            </a:r>
            <a:r>
              <a:rPr lang="en-US" sz="2400" dirty="0"/>
              <a:t> </a:t>
            </a:r>
            <a:r>
              <a:rPr lang="en-US" sz="2400" dirty="0" err="1"/>
              <a:t>cấp</a:t>
            </a:r>
            <a:r>
              <a:rPr lang="en-US" sz="2400" dirty="0"/>
              <a:t> </a:t>
            </a:r>
            <a:r>
              <a:rPr lang="en-US" sz="2400" dirty="0" err="1"/>
              <a:t>phát</a:t>
            </a:r>
            <a:r>
              <a:rPr lang="en-US" sz="2400" dirty="0"/>
              <a:t> </a:t>
            </a:r>
            <a:r>
              <a:rPr lang="en-US" sz="2400" dirty="0" err="1"/>
              <a:t>có</a:t>
            </a:r>
            <a:r>
              <a:rPr lang="en-US" sz="2400" dirty="0"/>
              <a:t> </a:t>
            </a:r>
            <a:r>
              <a:rPr lang="en-US" sz="2400" dirty="0" err="1"/>
              <a:t>một</a:t>
            </a:r>
            <a:r>
              <a:rPr lang="en-US" sz="2400" dirty="0"/>
              <a:t> </a:t>
            </a:r>
            <a:r>
              <a:rPr lang="en-US" sz="2400" dirty="0" err="1"/>
              <a:t>vùng</a:t>
            </a:r>
            <a:r>
              <a:rPr lang="en-US" sz="2400" dirty="0"/>
              <a:t> </a:t>
            </a:r>
            <a:r>
              <a:rPr lang="en-US" sz="2400" dirty="0" err="1"/>
              <a:t>nhớ</a:t>
            </a:r>
            <a:r>
              <a:rPr lang="en-US" sz="2400" dirty="0"/>
              <a:t> </a:t>
            </a:r>
            <a:r>
              <a:rPr lang="en-US" sz="2400" dirty="0" err="1"/>
              <a:t>liền</a:t>
            </a:r>
            <a:r>
              <a:rPr lang="en-US" sz="2400" dirty="0"/>
              <a:t> </a:t>
            </a:r>
            <a:r>
              <a:rPr lang="en-US" sz="2400" dirty="0" err="1"/>
              <a:t>kề</a:t>
            </a:r>
            <a:r>
              <a:rPr lang="en-US" sz="2400" dirty="0"/>
              <a:t> - buddy.</a:t>
            </a:r>
          </a:p>
          <a:p>
            <a:pPr lvl="2"/>
            <a:r>
              <a:rPr lang="en-US" sz="2400" dirty="0" err="1"/>
              <a:t>Nếu</a:t>
            </a:r>
            <a:r>
              <a:rPr lang="en-US" sz="2400" dirty="0"/>
              <a:t> </a:t>
            </a:r>
            <a:r>
              <a:rPr lang="en-US" sz="2400" dirty="0" err="1"/>
              <a:t>hai</a:t>
            </a:r>
            <a:r>
              <a:rPr lang="en-US" sz="2400" dirty="0"/>
              <a:t> </a:t>
            </a:r>
            <a:r>
              <a:rPr lang="en-US" sz="2400" dirty="0" err="1"/>
              <a:t>vùng</a:t>
            </a:r>
            <a:r>
              <a:rPr lang="en-US" sz="2400" dirty="0"/>
              <a:t> </a:t>
            </a:r>
            <a:r>
              <a:rPr lang="en-US" sz="2400" dirty="0" err="1"/>
              <a:t>nhớ</a:t>
            </a:r>
            <a:r>
              <a:rPr lang="en-US" sz="2400" dirty="0"/>
              <a:t> </a:t>
            </a:r>
            <a:r>
              <a:rPr lang="en-US" sz="2400" dirty="0" err="1"/>
              <a:t>liền</a:t>
            </a:r>
            <a:r>
              <a:rPr lang="en-US" sz="2400" dirty="0"/>
              <a:t> </a:t>
            </a:r>
            <a:r>
              <a:rPr lang="en-US" sz="2400" dirty="0" err="1"/>
              <a:t>kề</a:t>
            </a:r>
            <a:r>
              <a:rPr lang="en-US" sz="2400" dirty="0"/>
              <a:t> </a:t>
            </a:r>
            <a:r>
              <a:rPr lang="en-US" sz="2400" dirty="0" err="1"/>
              <a:t>đều</a:t>
            </a:r>
            <a:r>
              <a:rPr lang="en-US" sz="2400" dirty="0"/>
              <a:t> </a:t>
            </a:r>
            <a:r>
              <a:rPr lang="en-US" sz="2400" dirty="0" err="1"/>
              <a:t>trống</a:t>
            </a:r>
            <a:r>
              <a:rPr lang="en-US" sz="2400" dirty="0"/>
              <a:t>, </a:t>
            </a:r>
            <a:r>
              <a:rPr lang="en-US" sz="2400" dirty="0" err="1"/>
              <a:t>chúng</a:t>
            </a:r>
            <a:r>
              <a:rPr lang="en-US" sz="2400" dirty="0"/>
              <a:t> đ</a:t>
            </a:r>
            <a:r>
              <a:rPr lang="vi-VN" sz="2400" dirty="0"/>
              <a:t>ư</a:t>
            </a:r>
            <a:r>
              <a:rPr lang="en-US" sz="2400" dirty="0" err="1"/>
              <a:t>ợc</a:t>
            </a:r>
            <a:r>
              <a:rPr lang="en-US" sz="2400" dirty="0"/>
              <a:t> </a:t>
            </a:r>
            <a:r>
              <a:rPr lang="en-US" sz="2400" dirty="0" err="1"/>
              <a:t>kết</a:t>
            </a:r>
            <a:r>
              <a:rPr lang="en-US" sz="2400" dirty="0"/>
              <a:t> </a:t>
            </a:r>
            <a:r>
              <a:rPr lang="en-US" sz="2400" dirty="0" err="1"/>
              <a:t>hợp</a:t>
            </a:r>
            <a:r>
              <a:rPr lang="en-US" sz="2400" dirty="0"/>
              <a:t> </a:t>
            </a:r>
            <a:r>
              <a:rPr lang="en-US" sz="2400" dirty="0" err="1"/>
              <a:t>thành</a:t>
            </a:r>
            <a:r>
              <a:rPr lang="en-US" sz="2400" dirty="0"/>
              <a:t> </a:t>
            </a:r>
            <a:r>
              <a:rPr lang="en-US" sz="2400" dirty="0" err="1"/>
              <a:t>một</a:t>
            </a:r>
            <a:r>
              <a:rPr lang="en-US" sz="2400" dirty="0"/>
              <a:t> </a:t>
            </a:r>
            <a:r>
              <a:rPr lang="en-US" sz="2400" dirty="0" err="1"/>
              <a:t>vùng</a:t>
            </a:r>
            <a:r>
              <a:rPr lang="en-US" sz="2400" dirty="0"/>
              <a:t> </a:t>
            </a:r>
            <a:r>
              <a:rPr lang="en-US" sz="2400" dirty="0" err="1"/>
              <a:t>nhớ</a:t>
            </a:r>
            <a:r>
              <a:rPr lang="en-US" sz="2400" dirty="0"/>
              <a:t> </a:t>
            </a:r>
            <a:r>
              <a:rPr lang="en-US" sz="2400" dirty="0" err="1"/>
              <a:t>lớn</a:t>
            </a:r>
            <a:r>
              <a:rPr lang="en-US" sz="2400" dirty="0"/>
              <a:t> h</a:t>
            </a:r>
            <a:r>
              <a:rPr lang="vi-VN" sz="2400" dirty="0"/>
              <a:t>ơ</a:t>
            </a:r>
            <a:r>
              <a:rPr lang="en-US" sz="2400" dirty="0"/>
              <a:t>n.</a:t>
            </a:r>
          </a:p>
          <a:p>
            <a:pPr lvl="2"/>
            <a:r>
              <a:rPr lang="en-US" sz="2400" dirty="0" err="1"/>
              <a:t>Vùng</a:t>
            </a:r>
            <a:r>
              <a:rPr lang="en-US" sz="2400" dirty="0"/>
              <a:t> </a:t>
            </a:r>
            <a:r>
              <a:rPr lang="en-US" sz="2400" dirty="0" err="1"/>
              <a:t>nhớ</a:t>
            </a:r>
            <a:r>
              <a:rPr lang="en-US" sz="2400" dirty="0"/>
              <a:t> </a:t>
            </a:r>
            <a:r>
              <a:rPr lang="en-US" sz="2400" dirty="0" err="1"/>
              <a:t>trống</a:t>
            </a:r>
            <a:r>
              <a:rPr lang="en-US" sz="2400" dirty="0"/>
              <a:t> </a:t>
            </a:r>
            <a:r>
              <a:rPr lang="en-US" sz="2400" dirty="0" err="1"/>
              <a:t>kích</a:t>
            </a:r>
            <a:r>
              <a:rPr lang="en-US" sz="2400" dirty="0"/>
              <a:t> </a:t>
            </a:r>
            <a:r>
              <a:rPr lang="en-US" sz="2400" dirty="0" err="1"/>
              <a:t>th</a:t>
            </a:r>
            <a:r>
              <a:rPr lang="vi-VN" sz="2400" dirty="0"/>
              <a:t>ư</a:t>
            </a:r>
            <a:r>
              <a:rPr lang="en-US" sz="2400" dirty="0" err="1"/>
              <a:t>ớc</a:t>
            </a:r>
            <a:r>
              <a:rPr lang="en-US" sz="2400" dirty="0"/>
              <a:t> </a:t>
            </a:r>
            <a:r>
              <a:rPr lang="en-US" sz="2400" dirty="0" err="1"/>
              <a:t>lớn</a:t>
            </a:r>
            <a:r>
              <a:rPr lang="en-US" sz="2400" dirty="0"/>
              <a:t> </a:t>
            </a:r>
            <a:r>
              <a:rPr lang="en-US" sz="2400" dirty="0" err="1"/>
              <a:t>có</a:t>
            </a:r>
            <a:r>
              <a:rPr lang="en-US" sz="2400" dirty="0"/>
              <a:t> </a:t>
            </a:r>
            <a:r>
              <a:rPr lang="en-US" sz="2400" dirty="0" err="1"/>
              <a:t>thể</a:t>
            </a:r>
            <a:r>
              <a:rPr lang="en-US" sz="2400" dirty="0"/>
              <a:t> đ</a:t>
            </a:r>
            <a:r>
              <a:rPr lang="vi-VN" sz="2400" dirty="0"/>
              <a:t>ư</a:t>
            </a:r>
            <a:r>
              <a:rPr lang="en-US" sz="2400" dirty="0" err="1"/>
              <a:t>ợc</a:t>
            </a:r>
            <a:r>
              <a:rPr lang="en-US" sz="2400" dirty="0"/>
              <a:t> chia </a:t>
            </a:r>
            <a:r>
              <a:rPr lang="en-US" sz="2400" dirty="0" err="1"/>
              <a:t>thành</a:t>
            </a:r>
            <a:r>
              <a:rPr lang="en-US" sz="2400" dirty="0"/>
              <a:t> 2 </a:t>
            </a:r>
            <a:r>
              <a:rPr lang="en-US" sz="2400" dirty="0" err="1"/>
              <a:t>vùng</a:t>
            </a:r>
            <a:r>
              <a:rPr lang="en-US" sz="2400" dirty="0"/>
              <a:t> </a:t>
            </a:r>
            <a:r>
              <a:rPr lang="en-US" sz="2400" dirty="0" err="1"/>
              <a:t>nhớ</a:t>
            </a:r>
            <a:r>
              <a:rPr lang="en-US" sz="2400" dirty="0"/>
              <a:t> </a:t>
            </a:r>
            <a:r>
              <a:rPr lang="en-US" sz="2400" dirty="0" err="1"/>
              <a:t>để</a:t>
            </a:r>
            <a:r>
              <a:rPr lang="en-US" sz="2400" dirty="0"/>
              <a:t> </a:t>
            </a:r>
            <a:r>
              <a:rPr lang="en-US" sz="2400" dirty="0" err="1"/>
              <a:t>đáp</a:t>
            </a:r>
            <a:r>
              <a:rPr lang="en-US" sz="2400" dirty="0"/>
              <a:t> </a:t>
            </a:r>
            <a:r>
              <a:rPr lang="en-US" sz="2400" dirty="0" err="1"/>
              <a:t>ứng</a:t>
            </a:r>
            <a:r>
              <a:rPr lang="en-US" sz="2400" dirty="0"/>
              <a:t> </a:t>
            </a:r>
            <a:r>
              <a:rPr lang="en-US" sz="2400" dirty="0" err="1"/>
              <a:t>các</a:t>
            </a:r>
            <a:r>
              <a:rPr lang="en-US" sz="2400" dirty="0"/>
              <a:t> </a:t>
            </a:r>
            <a:r>
              <a:rPr lang="en-US" sz="2400" dirty="0" err="1"/>
              <a:t>yêu</a:t>
            </a:r>
            <a:r>
              <a:rPr lang="en-US" sz="2400" dirty="0"/>
              <a:t> </a:t>
            </a:r>
            <a:r>
              <a:rPr lang="en-US" sz="2400" dirty="0" err="1"/>
              <a:t>cầu</a:t>
            </a:r>
            <a:r>
              <a:rPr lang="en-US" sz="2400" dirty="0"/>
              <a:t> </a:t>
            </a:r>
            <a:r>
              <a:rPr lang="en-US" sz="2400" dirty="0" err="1"/>
              <a:t>cấp</a:t>
            </a:r>
            <a:r>
              <a:rPr lang="en-US" sz="2400" dirty="0"/>
              <a:t> </a:t>
            </a:r>
            <a:r>
              <a:rPr lang="en-US" sz="2400" dirty="0" err="1"/>
              <a:t>phát</a:t>
            </a:r>
            <a:r>
              <a:rPr lang="en-US" sz="2400" dirty="0"/>
              <a:t> </a:t>
            </a:r>
            <a:r>
              <a:rPr lang="en-US" sz="2400" dirty="0" err="1"/>
              <a:t>nhỏ</a:t>
            </a:r>
            <a:r>
              <a:rPr lang="en-US" sz="2400" dirty="0"/>
              <a:t>.    </a:t>
            </a:r>
          </a:p>
        </p:txBody>
      </p:sp>
      <p:sp>
        <p:nvSpPr>
          <p:cNvPr id="5" name="Slide Number Placeholder 4">
            <a:extLst>
              <a:ext uri="{FF2B5EF4-FFF2-40B4-BE49-F238E27FC236}">
                <a16:creationId xmlns:a16="http://schemas.microsoft.com/office/drawing/2014/main" id="{CD1E04B7-E818-4B6F-80EE-E95BBCF6F8A4}"/>
              </a:ext>
            </a:extLst>
          </p:cNvPr>
          <p:cNvSpPr>
            <a:spLocks noGrp="1"/>
          </p:cNvSpPr>
          <p:nvPr>
            <p:ph type="sldNum" sz="quarter" idx="12"/>
          </p:nvPr>
        </p:nvSpPr>
        <p:spPr/>
        <p:txBody>
          <a:bodyPr/>
          <a:lstStyle/>
          <a:p>
            <a:fld id="{800C8475-47C1-49C9-BEE5-594F8CF4D71F}" type="slidenum">
              <a:rPr kumimoji="1" lang="ja-JP" altLang="en-US" smtClean="0"/>
              <a:pPr/>
              <a:t>26</a:t>
            </a:fld>
            <a:endParaRPr kumimoji="1" lang="ja-JP" altLang="en-US"/>
          </a:p>
        </p:txBody>
      </p:sp>
      <p:sp>
        <p:nvSpPr>
          <p:cNvPr id="6" name="Footer Placeholder 5">
            <a:extLst>
              <a:ext uri="{FF2B5EF4-FFF2-40B4-BE49-F238E27FC236}">
                <a16:creationId xmlns:a16="http://schemas.microsoft.com/office/drawing/2014/main" id="{78F4B024-7B89-47F8-A07A-29393D67BD3B}"/>
              </a:ext>
            </a:extLst>
          </p:cNvPr>
          <p:cNvSpPr>
            <a:spLocks noGrp="1"/>
          </p:cNvSpPr>
          <p:nvPr>
            <p:ph type="ftr" sz="quarter" idx="11"/>
          </p:nvPr>
        </p:nvSpPr>
        <p:spPr/>
        <p:txBody>
          <a:bodyPr/>
          <a:lstStyle/>
          <a:p>
            <a:r>
              <a:rPr kumimoji="1" lang="vi-VN" altLang="ja-JP"/>
              <a:t>Thực hiện bởi Trường Đại học Công nghệ Thông tin, ĐHQG-HCM</a:t>
            </a:r>
            <a:endParaRPr kumimoji="1" lang="ja-JP" altLang="en-US" dirty="0"/>
          </a:p>
        </p:txBody>
      </p:sp>
    </p:spTree>
    <p:extLst>
      <p:ext uri="{BB962C8B-B14F-4D97-AF65-F5344CB8AC3E}">
        <p14:creationId xmlns:p14="http://schemas.microsoft.com/office/powerpoint/2010/main" val="217946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E0710-E1ED-4E6F-A86D-82148AE7C578}"/>
              </a:ext>
            </a:extLst>
          </p:cNvPr>
          <p:cNvSpPr>
            <a:spLocks noGrp="1"/>
          </p:cNvSpPr>
          <p:nvPr>
            <p:ph type="title"/>
          </p:nvPr>
        </p:nvSpPr>
        <p:spPr/>
        <p:txBody>
          <a:bodyPr>
            <a:normAutofit fontScale="90000"/>
          </a:bodyPr>
          <a:lstStyle/>
          <a:p>
            <a:r>
              <a:rPr lang="en-US" dirty="0"/>
              <a:t>9.1.5 </a:t>
            </a:r>
            <a:r>
              <a:rPr lang="en-US" dirty="0" err="1"/>
              <a:t>Quản</a:t>
            </a:r>
            <a:r>
              <a:rPr lang="en-US" dirty="0"/>
              <a:t> </a:t>
            </a:r>
            <a:r>
              <a:rPr lang="en-US" dirty="0" err="1"/>
              <a:t>lý</a:t>
            </a:r>
            <a:r>
              <a:rPr lang="en-US" dirty="0"/>
              <a:t> </a:t>
            </a:r>
            <a:r>
              <a:rPr lang="en-US" dirty="0" err="1"/>
              <a:t>bộ</a:t>
            </a:r>
            <a:r>
              <a:rPr lang="en-US" dirty="0"/>
              <a:t> </a:t>
            </a:r>
            <a:r>
              <a:rPr lang="en-US" dirty="0" err="1"/>
              <a:t>nhớ</a:t>
            </a:r>
            <a:r>
              <a:rPr lang="en-US" dirty="0"/>
              <a:t> </a:t>
            </a:r>
            <a:r>
              <a:rPr lang="en-US" dirty="0" err="1"/>
              <a:t>trên</a:t>
            </a:r>
            <a:r>
              <a:rPr lang="en-US" dirty="0"/>
              <a:t> Linux</a:t>
            </a:r>
          </a:p>
        </p:txBody>
      </p:sp>
      <p:sp>
        <p:nvSpPr>
          <p:cNvPr id="3" name="Content Placeholder 2">
            <a:extLst>
              <a:ext uri="{FF2B5EF4-FFF2-40B4-BE49-F238E27FC236}">
                <a16:creationId xmlns:a16="http://schemas.microsoft.com/office/drawing/2014/main" id="{54A29E29-E86F-4D0F-8F51-672EC7EAD80E}"/>
              </a:ext>
            </a:extLst>
          </p:cNvPr>
          <p:cNvSpPr>
            <a:spLocks noGrp="1"/>
          </p:cNvSpPr>
          <p:nvPr>
            <p:ph idx="1"/>
          </p:nvPr>
        </p:nvSpPr>
        <p:spPr>
          <a:xfrm>
            <a:off x="774145" y="1681499"/>
            <a:ext cx="10579654" cy="4943139"/>
          </a:xfrm>
        </p:spPr>
        <p:txBody>
          <a:bodyPr/>
          <a:lstStyle/>
          <a:p>
            <a:r>
              <a:rPr lang="en-US" altLang="en-US" dirty="0"/>
              <a:t>Linux </a:t>
            </a:r>
            <a:r>
              <a:rPr lang="en-US" altLang="en-US" dirty="0" err="1"/>
              <a:t>cài</a:t>
            </a:r>
            <a:r>
              <a:rPr lang="en-US" altLang="en-US" dirty="0"/>
              <a:t> </a:t>
            </a:r>
            <a:r>
              <a:rPr lang="en-US" altLang="en-US" dirty="0" err="1"/>
              <a:t>đặt</a:t>
            </a:r>
            <a:r>
              <a:rPr lang="en-US" altLang="en-US" dirty="0"/>
              <a:t> </a:t>
            </a:r>
            <a:r>
              <a:rPr lang="en-US" altLang="en-US" dirty="0" err="1"/>
              <a:t>cơ</a:t>
            </a:r>
            <a:r>
              <a:rPr lang="en-US" altLang="en-US" dirty="0"/>
              <a:t> </a:t>
            </a:r>
            <a:r>
              <a:rPr lang="en-US" altLang="en-US" dirty="0" err="1"/>
              <a:t>chế</a:t>
            </a:r>
            <a:r>
              <a:rPr lang="en-US" altLang="en-US" dirty="0"/>
              <a:t> </a:t>
            </a:r>
            <a:r>
              <a:rPr lang="en-US" altLang="en-US" dirty="0" err="1"/>
              <a:t>liên</a:t>
            </a:r>
            <a:r>
              <a:rPr lang="en-US" altLang="en-US" dirty="0"/>
              <a:t> </a:t>
            </a:r>
            <a:r>
              <a:rPr lang="en-US" altLang="en-US" dirty="0" err="1"/>
              <a:t>kết</a:t>
            </a:r>
            <a:r>
              <a:rPr lang="en-US" altLang="en-US" dirty="0"/>
              <a:t> </a:t>
            </a:r>
            <a:r>
              <a:rPr lang="en-US" altLang="en-US" dirty="0" err="1"/>
              <a:t>động</a:t>
            </a:r>
            <a:r>
              <a:rPr lang="en-US" altLang="en-US" dirty="0"/>
              <a:t> ở user mode </a:t>
            </a:r>
            <a:r>
              <a:rPr lang="en-US" altLang="en-US" dirty="0" err="1"/>
              <a:t>thông</a:t>
            </a:r>
            <a:r>
              <a:rPr lang="en-US" altLang="en-US" dirty="0"/>
              <a:t> qua </a:t>
            </a:r>
            <a:r>
              <a:rPr lang="en-US" altLang="en-US" dirty="0" err="1"/>
              <a:t>thư</a:t>
            </a:r>
            <a:r>
              <a:rPr lang="en-US" altLang="en-US" dirty="0"/>
              <a:t> </a:t>
            </a:r>
            <a:r>
              <a:rPr lang="en-US" altLang="en-US" dirty="0" err="1"/>
              <a:t>viện</a:t>
            </a:r>
            <a:r>
              <a:rPr lang="en-US" altLang="en-US" dirty="0"/>
              <a:t> </a:t>
            </a:r>
            <a:r>
              <a:rPr lang="en-US" altLang="en-US" dirty="0" err="1"/>
              <a:t>liên</a:t>
            </a:r>
            <a:r>
              <a:rPr lang="en-US" altLang="en-US" dirty="0"/>
              <a:t> </a:t>
            </a:r>
            <a:r>
              <a:rPr lang="en-US" altLang="en-US" dirty="0" err="1"/>
              <a:t>kết</a:t>
            </a:r>
            <a:r>
              <a:rPr lang="en-US" altLang="en-US" dirty="0"/>
              <a:t> </a:t>
            </a:r>
            <a:r>
              <a:rPr lang="en-US" altLang="en-US" dirty="0" err="1"/>
              <a:t>đặc</a:t>
            </a:r>
            <a:r>
              <a:rPr lang="en-US" altLang="en-US" dirty="0"/>
              <a:t> </a:t>
            </a:r>
            <a:r>
              <a:rPr lang="en-US" altLang="en-US" dirty="0" err="1"/>
              <a:t>biệt</a:t>
            </a:r>
            <a:r>
              <a:rPr lang="en-US" altLang="en-US" dirty="0"/>
              <a:t>:</a:t>
            </a:r>
          </a:p>
          <a:p>
            <a:pPr lvl="1"/>
            <a:r>
              <a:rPr lang="en-US" altLang="en-US" dirty="0" err="1"/>
              <a:t>Mỗi</a:t>
            </a:r>
            <a:r>
              <a:rPr lang="en-US" altLang="en-US" dirty="0"/>
              <a:t> </a:t>
            </a:r>
            <a:r>
              <a:rPr lang="en-US" altLang="en-US" dirty="0" err="1"/>
              <a:t>chương</a:t>
            </a:r>
            <a:r>
              <a:rPr lang="en-US" altLang="en-US" dirty="0"/>
              <a:t> </a:t>
            </a:r>
            <a:r>
              <a:rPr lang="en-US" altLang="en-US" dirty="0" err="1"/>
              <a:t>trình</a:t>
            </a:r>
            <a:r>
              <a:rPr lang="en-US" altLang="en-US" dirty="0"/>
              <a:t> </a:t>
            </a:r>
            <a:r>
              <a:rPr lang="en-US" altLang="en-US" dirty="0" err="1"/>
              <a:t>có</a:t>
            </a:r>
            <a:r>
              <a:rPr lang="en-US" altLang="en-US" dirty="0"/>
              <a:t> </a:t>
            </a:r>
            <a:r>
              <a:rPr lang="en-US" altLang="en-US" dirty="0" err="1"/>
              <a:t>sử</a:t>
            </a:r>
            <a:r>
              <a:rPr lang="en-US" altLang="en-US" dirty="0"/>
              <a:t> </a:t>
            </a:r>
            <a:r>
              <a:rPr lang="en-US" altLang="en-US" dirty="0" err="1"/>
              <a:t>dụng</a:t>
            </a:r>
            <a:r>
              <a:rPr lang="en-US" altLang="en-US" dirty="0"/>
              <a:t> </a:t>
            </a:r>
            <a:r>
              <a:rPr lang="en-US" altLang="en-US" dirty="0" err="1"/>
              <a:t>liên</a:t>
            </a:r>
            <a:r>
              <a:rPr lang="en-US" altLang="en-US" dirty="0"/>
              <a:t> </a:t>
            </a:r>
            <a:r>
              <a:rPr lang="en-US" altLang="en-US" dirty="0" err="1"/>
              <a:t>kết</a:t>
            </a:r>
            <a:r>
              <a:rPr lang="en-US" altLang="en-US" dirty="0"/>
              <a:t> </a:t>
            </a:r>
            <a:r>
              <a:rPr lang="en-US" altLang="en-US" dirty="0" err="1"/>
              <a:t>động</a:t>
            </a:r>
            <a:r>
              <a:rPr lang="en-US" altLang="en-US" dirty="0"/>
              <a:t> </a:t>
            </a:r>
            <a:r>
              <a:rPr lang="en-US" altLang="en-US" dirty="0" err="1"/>
              <a:t>chứa</a:t>
            </a:r>
            <a:r>
              <a:rPr lang="en-US" altLang="en-US" dirty="0"/>
              <a:t> </a:t>
            </a:r>
            <a:r>
              <a:rPr lang="en-US" altLang="en-US" dirty="0" err="1"/>
              <a:t>một</a:t>
            </a:r>
            <a:r>
              <a:rPr lang="en-US" altLang="en-US" dirty="0"/>
              <a:t> </a:t>
            </a:r>
            <a:r>
              <a:rPr lang="en-US" altLang="en-US" dirty="0" err="1"/>
              <a:t>hàm</a:t>
            </a:r>
            <a:r>
              <a:rPr lang="en-US" altLang="en-US" dirty="0"/>
              <a:t> </a:t>
            </a:r>
            <a:r>
              <a:rPr lang="en-US" altLang="en-US" dirty="0" err="1"/>
              <a:t>liên</a:t>
            </a:r>
            <a:r>
              <a:rPr lang="en-US" altLang="en-US" dirty="0"/>
              <a:t> </a:t>
            </a:r>
            <a:r>
              <a:rPr lang="en-US" altLang="en-US" dirty="0" err="1"/>
              <a:t>kết</a:t>
            </a:r>
            <a:r>
              <a:rPr lang="en-US" altLang="en-US" dirty="0"/>
              <a:t> </a:t>
            </a:r>
            <a:r>
              <a:rPr lang="en-US" altLang="en-US" dirty="0" err="1"/>
              <a:t>tĩnh</a:t>
            </a:r>
            <a:r>
              <a:rPr lang="en-US" altLang="en-US" dirty="0"/>
              <a:t> </a:t>
            </a:r>
            <a:r>
              <a:rPr lang="en-US" altLang="en-US" dirty="0" err="1"/>
              <a:t>nhỏ</a:t>
            </a:r>
            <a:r>
              <a:rPr lang="en-US" altLang="en-US" dirty="0"/>
              <a:t> - </a:t>
            </a:r>
            <a:r>
              <a:rPr lang="en-US" altLang="en-US" dirty="0" err="1"/>
              <a:t>nó</a:t>
            </a:r>
            <a:r>
              <a:rPr lang="en-US" altLang="en-US" dirty="0"/>
              <a:t> </a:t>
            </a:r>
            <a:r>
              <a:rPr lang="en-US" altLang="en-US" dirty="0" err="1"/>
              <a:t>sẽ</a:t>
            </a:r>
            <a:r>
              <a:rPr lang="en-US" altLang="en-US" dirty="0"/>
              <a:t> </a:t>
            </a:r>
            <a:r>
              <a:rPr lang="en-US" altLang="en-US" dirty="0" err="1"/>
              <a:t>được</a:t>
            </a:r>
            <a:r>
              <a:rPr lang="en-US" altLang="en-US" dirty="0"/>
              <a:t> </a:t>
            </a:r>
            <a:r>
              <a:rPr lang="en-US" altLang="en-US" dirty="0" err="1"/>
              <a:t>gọi</a:t>
            </a:r>
            <a:r>
              <a:rPr lang="en-US" altLang="en-US" dirty="0"/>
              <a:t> </a:t>
            </a:r>
            <a:r>
              <a:rPr lang="en-US" altLang="en-US" dirty="0" err="1"/>
              <a:t>khi</a:t>
            </a:r>
            <a:r>
              <a:rPr lang="en-US" altLang="en-US" dirty="0"/>
              <a:t> </a:t>
            </a:r>
            <a:r>
              <a:rPr lang="en-US" altLang="en-US" dirty="0" err="1"/>
              <a:t>chương</a:t>
            </a:r>
            <a:r>
              <a:rPr lang="en-US" altLang="en-US" dirty="0"/>
              <a:t> </a:t>
            </a:r>
            <a:r>
              <a:rPr lang="en-US" altLang="en-US" dirty="0" err="1"/>
              <a:t>trình</a:t>
            </a:r>
            <a:r>
              <a:rPr lang="en-US" altLang="en-US" dirty="0"/>
              <a:t> </a:t>
            </a:r>
            <a:r>
              <a:rPr lang="en-US" altLang="en-US" dirty="0" err="1"/>
              <a:t>bắt</a:t>
            </a:r>
            <a:r>
              <a:rPr lang="en-US" altLang="en-US" dirty="0"/>
              <a:t> </a:t>
            </a:r>
            <a:r>
              <a:rPr lang="en-US" altLang="en-US" dirty="0" err="1"/>
              <a:t>đầu</a:t>
            </a:r>
            <a:r>
              <a:rPr lang="en-US" altLang="en-US" dirty="0"/>
              <a:t> </a:t>
            </a:r>
            <a:r>
              <a:rPr lang="en-US" altLang="en-US" dirty="0" err="1"/>
              <a:t>chạy</a:t>
            </a:r>
            <a:r>
              <a:rPr lang="en-US" altLang="en-US" dirty="0"/>
              <a:t>. </a:t>
            </a:r>
          </a:p>
          <a:p>
            <a:pPr lvl="1"/>
            <a:r>
              <a:rPr lang="en-US" altLang="en-US" dirty="0" err="1"/>
              <a:t>Hàm</a:t>
            </a:r>
            <a:r>
              <a:rPr lang="en-US" altLang="en-US" dirty="0"/>
              <a:t> </a:t>
            </a:r>
            <a:r>
              <a:rPr lang="en-US" altLang="en-US" dirty="0" err="1"/>
              <a:t>liên</a:t>
            </a:r>
            <a:r>
              <a:rPr lang="en-US" altLang="en-US" dirty="0"/>
              <a:t> </a:t>
            </a:r>
            <a:r>
              <a:rPr lang="en-US" altLang="en-US" dirty="0" err="1"/>
              <a:t>kết</a:t>
            </a:r>
            <a:r>
              <a:rPr lang="en-US" altLang="en-US" dirty="0"/>
              <a:t> </a:t>
            </a:r>
            <a:r>
              <a:rPr lang="en-US" altLang="en-US" dirty="0" err="1"/>
              <a:t>tĩnh</a:t>
            </a:r>
            <a:r>
              <a:rPr lang="en-US" altLang="en-US" dirty="0"/>
              <a:t> </a:t>
            </a:r>
            <a:r>
              <a:rPr lang="en-US" altLang="en-US" dirty="0" err="1"/>
              <a:t>ánh</a:t>
            </a:r>
            <a:r>
              <a:rPr lang="en-US" altLang="en-US" dirty="0"/>
              <a:t> </a:t>
            </a:r>
            <a:r>
              <a:rPr lang="en-US" altLang="en-US" dirty="0" err="1"/>
              <a:t>xạ</a:t>
            </a:r>
            <a:r>
              <a:rPr lang="en-US" altLang="en-US" dirty="0"/>
              <a:t> </a:t>
            </a:r>
            <a:r>
              <a:rPr lang="en-US" altLang="en-US" dirty="0" err="1"/>
              <a:t>thư</a:t>
            </a:r>
            <a:r>
              <a:rPr lang="en-US" altLang="en-US" dirty="0"/>
              <a:t> </a:t>
            </a:r>
            <a:r>
              <a:rPr lang="en-US" altLang="en-US" dirty="0" err="1"/>
              <a:t>viện</a:t>
            </a:r>
            <a:r>
              <a:rPr lang="en-US" altLang="en-US" dirty="0"/>
              <a:t> </a:t>
            </a:r>
            <a:r>
              <a:rPr lang="en-US" altLang="en-US" dirty="0" err="1"/>
              <a:t>liên</a:t>
            </a:r>
            <a:r>
              <a:rPr lang="en-US" altLang="en-US" dirty="0"/>
              <a:t> </a:t>
            </a:r>
            <a:r>
              <a:rPr lang="en-US" altLang="en-US" dirty="0" err="1"/>
              <a:t>kết</a:t>
            </a:r>
            <a:r>
              <a:rPr lang="en-US" altLang="en-US" dirty="0"/>
              <a:t> </a:t>
            </a:r>
            <a:r>
              <a:rPr lang="en-US" altLang="en-US" dirty="0" err="1"/>
              <a:t>vào</a:t>
            </a:r>
            <a:r>
              <a:rPr lang="en-US" altLang="en-US" dirty="0"/>
              <a:t> </a:t>
            </a:r>
            <a:r>
              <a:rPr lang="en-US" altLang="en-US" dirty="0" err="1"/>
              <a:t>bộ</a:t>
            </a:r>
            <a:r>
              <a:rPr lang="en-US" altLang="en-US" dirty="0"/>
              <a:t> </a:t>
            </a:r>
            <a:r>
              <a:rPr lang="en-US" altLang="en-US" dirty="0" err="1"/>
              <a:t>nhớ</a:t>
            </a:r>
            <a:r>
              <a:rPr lang="en-US" altLang="en-US" dirty="0"/>
              <a:t>. </a:t>
            </a:r>
          </a:p>
          <a:p>
            <a:pPr lvl="1"/>
            <a:r>
              <a:rPr lang="en-US" altLang="en-US" dirty="0" err="1"/>
              <a:t>Thư</a:t>
            </a:r>
            <a:r>
              <a:rPr lang="en-US" altLang="en-US" dirty="0"/>
              <a:t> </a:t>
            </a:r>
            <a:r>
              <a:rPr lang="en-US" altLang="en-US" dirty="0" err="1"/>
              <a:t>viện</a:t>
            </a:r>
            <a:r>
              <a:rPr lang="en-US" altLang="en-US" dirty="0"/>
              <a:t> </a:t>
            </a:r>
            <a:r>
              <a:rPr lang="en-US" altLang="en-US" dirty="0" err="1"/>
              <a:t>liên</a:t>
            </a:r>
            <a:r>
              <a:rPr lang="en-US" altLang="en-US" dirty="0"/>
              <a:t> </a:t>
            </a:r>
            <a:r>
              <a:rPr lang="en-US" altLang="en-US" dirty="0" err="1"/>
              <a:t>kết</a:t>
            </a:r>
            <a:r>
              <a:rPr lang="en-US" altLang="en-US" dirty="0"/>
              <a:t> </a:t>
            </a:r>
            <a:r>
              <a:rPr lang="en-US" altLang="en-US" dirty="0" err="1"/>
              <a:t>xác</a:t>
            </a:r>
            <a:r>
              <a:rPr lang="en-US" altLang="en-US" dirty="0"/>
              <a:t> </a:t>
            </a:r>
            <a:r>
              <a:rPr lang="en-US" altLang="en-US" dirty="0" err="1"/>
              <a:t>định</a:t>
            </a:r>
            <a:r>
              <a:rPr lang="en-US" altLang="en-US" dirty="0"/>
              <a:t> </a:t>
            </a:r>
            <a:r>
              <a:rPr lang="en-US" altLang="en-US" dirty="0" err="1"/>
              <a:t>thư</a:t>
            </a:r>
            <a:r>
              <a:rPr lang="en-US" altLang="en-US" dirty="0"/>
              <a:t> </a:t>
            </a:r>
            <a:r>
              <a:rPr lang="en-US" altLang="en-US" dirty="0" err="1"/>
              <a:t>viện</a:t>
            </a:r>
            <a:r>
              <a:rPr lang="en-US" altLang="en-US" dirty="0"/>
              <a:t> </a:t>
            </a:r>
            <a:r>
              <a:rPr lang="en-US" altLang="en-US" dirty="0" err="1"/>
              <a:t>động</a:t>
            </a:r>
            <a:r>
              <a:rPr lang="en-US" altLang="en-US" dirty="0"/>
              <a:t> </a:t>
            </a:r>
            <a:r>
              <a:rPr lang="en-US" altLang="en-US" dirty="0" err="1"/>
              <a:t>được</a:t>
            </a:r>
            <a:r>
              <a:rPr lang="en-US" altLang="en-US" dirty="0"/>
              <a:t> </a:t>
            </a:r>
            <a:r>
              <a:rPr lang="en-US" altLang="en-US" dirty="0" err="1"/>
              <a:t>yêu</a:t>
            </a:r>
            <a:r>
              <a:rPr lang="en-US" altLang="en-US" dirty="0"/>
              <a:t> </a:t>
            </a:r>
            <a:r>
              <a:rPr lang="en-US" altLang="en-US" dirty="0" err="1"/>
              <a:t>cầu</a:t>
            </a:r>
            <a:r>
              <a:rPr lang="en-US" altLang="en-US" dirty="0"/>
              <a:t> </a:t>
            </a:r>
            <a:r>
              <a:rPr lang="en-US" altLang="en-US" dirty="0" err="1"/>
              <a:t>bởi</a:t>
            </a:r>
            <a:r>
              <a:rPr lang="en-US" altLang="en-US" dirty="0"/>
              <a:t> </a:t>
            </a:r>
            <a:r>
              <a:rPr lang="en-US" altLang="en-US" dirty="0" err="1"/>
              <a:t>chương</a:t>
            </a:r>
            <a:r>
              <a:rPr lang="en-US" altLang="en-US" dirty="0"/>
              <a:t> </a:t>
            </a:r>
            <a:r>
              <a:rPr lang="en-US" altLang="en-US" dirty="0" err="1"/>
              <a:t>trình</a:t>
            </a:r>
            <a:r>
              <a:rPr lang="en-US" altLang="en-US" dirty="0"/>
              <a:t> </a:t>
            </a:r>
            <a:r>
              <a:rPr lang="en-US" altLang="en-US" dirty="0" err="1"/>
              <a:t>cũng</a:t>
            </a:r>
            <a:r>
              <a:rPr lang="en-US" altLang="en-US" dirty="0"/>
              <a:t> </a:t>
            </a:r>
            <a:r>
              <a:rPr lang="en-US" altLang="en-US" dirty="0" err="1"/>
              <a:t>như</a:t>
            </a:r>
            <a:r>
              <a:rPr lang="en-US" altLang="en-US" dirty="0"/>
              <a:t> </a:t>
            </a:r>
            <a:r>
              <a:rPr lang="en-US" altLang="en-US" dirty="0" err="1"/>
              <a:t>các</a:t>
            </a:r>
            <a:r>
              <a:rPr lang="en-US" altLang="en-US" dirty="0"/>
              <a:t> </a:t>
            </a:r>
            <a:r>
              <a:rPr lang="en-US" altLang="en-US" dirty="0" err="1"/>
              <a:t>biến</a:t>
            </a:r>
            <a:r>
              <a:rPr lang="en-US" altLang="en-US" dirty="0"/>
              <a:t> </a:t>
            </a:r>
            <a:r>
              <a:rPr lang="en-US" altLang="en-US" dirty="0" err="1"/>
              <a:t>và</a:t>
            </a:r>
            <a:r>
              <a:rPr lang="en-US" altLang="en-US" dirty="0"/>
              <a:t> </a:t>
            </a:r>
            <a:r>
              <a:rPr lang="en-US" altLang="en-US" dirty="0" err="1"/>
              <a:t>hàm</a:t>
            </a:r>
            <a:r>
              <a:rPr lang="en-US" altLang="en-US" dirty="0"/>
              <a:t> </a:t>
            </a:r>
            <a:r>
              <a:rPr lang="en-US" altLang="en-US" dirty="0" err="1"/>
              <a:t>mà</a:t>
            </a:r>
            <a:r>
              <a:rPr lang="en-US" altLang="en-US" dirty="0"/>
              <a:t> </a:t>
            </a:r>
            <a:r>
              <a:rPr lang="en-US" altLang="en-US" dirty="0" err="1"/>
              <a:t>nó</a:t>
            </a:r>
            <a:r>
              <a:rPr lang="en-US" altLang="en-US" dirty="0"/>
              <a:t> </a:t>
            </a:r>
            <a:r>
              <a:rPr lang="en-US" altLang="en-US" dirty="0" err="1"/>
              <a:t>cần</a:t>
            </a:r>
            <a:r>
              <a:rPr lang="en-US" altLang="en-US" dirty="0"/>
              <a:t> (</a:t>
            </a:r>
            <a:r>
              <a:rPr lang="en-US" altLang="en-US" dirty="0" err="1"/>
              <a:t>từ</a:t>
            </a:r>
            <a:r>
              <a:rPr lang="en-US" altLang="en-US" dirty="0"/>
              <a:t> </a:t>
            </a:r>
            <a:r>
              <a:rPr lang="en-US" altLang="en-US" dirty="0" err="1"/>
              <a:t>các</a:t>
            </a:r>
            <a:r>
              <a:rPr lang="en-US" altLang="en-US" dirty="0"/>
              <a:t> </a:t>
            </a:r>
            <a:r>
              <a:rPr lang="en-US" altLang="en-US" dirty="0" err="1"/>
              <a:t>thư</a:t>
            </a:r>
            <a:r>
              <a:rPr lang="en-US" altLang="en-US" dirty="0"/>
              <a:t> </a:t>
            </a:r>
            <a:r>
              <a:rPr lang="en-US" altLang="en-US" dirty="0" err="1"/>
              <a:t>viện</a:t>
            </a:r>
            <a:r>
              <a:rPr lang="en-US" altLang="en-US" dirty="0"/>
              <a:t> </a:t>
            </a:r>
            <a:r>
              <a:rPr lang="en-US" altLang="en-US" dirty="0" err="1"/>
              <a:t>động</a:t>
            </a:r>
            <a:r>
              <a:rPr lang="en-US" altLang="en-US" dirty="0"/>
              <a:t> </a:t>
            </a:r>
            <a:r>
              <a:rPr lang="en-US" altLang="en-US" dirty="0" err="1"/>
              <a:t>này</a:t>
            </a:r>
            <a:r>
              <a:rPr lang="en-US" altLang="en-US" dirty="0"/>
              <a:t>).</a:t>
            </a:r>
          </a:p>
          <a:p>
            <a:pPr lvl="1"/>
            <a:r>
              <a:rPr lang="en-US" altLang="en-US" dirty="0" err="1"/>
              <a:t>Thư</a:t>
            </a:r>
            <a:r>
              <a:rPr lang="en-US" altLang="en-US" dirty="0"/>
              <a:t> </a:t>
            </a:r>
            <a:r>
              <a:rPr lang="en-US" altLang="en-US" dirty="0" err="1"/>
              <a:t>viện</a:t>
            </a:r>
            <a:r>
              <a:rPr lang="en-US" altLang="en-US" dirty="0"/>
              <a:t> </a:t>
            </a:r>
            <a:r>
              <a:rPr lang="en-US" altLang="en-US" dirty="0" err="1"/>
              <a:t>liên</a:t>
            </a:r>
            <a:r>
              <a:rPr lang="en-US" altLang="en-US" dirty="0"/>
              <a:t> </a:t>
            </a:r>
            <a:r>
              <a:rPr lang="en-US" altLang="en-US" dirty="0" err="1"/>
              <a:t>kết</a:t>
            </a:r>
            <a:r>
              <a:rPr lang="en-US" altLang="en-US" dirty="0"/>
              <a:t> </a:t>
            </a:r>
            <a:r>
              <a:rPr lang="en-US" altLang="en-US" dirty="0" err="1"/>
              <a:t>ánh</a:t>
            </a:r>
            <a:r>
              <a:rPr lang="en-US" altLang="en-US" dirty="0"/>
              <a:t> </a:t>
            </a:r>
            <a:r>
              <a:rPr lang="en-US" altLang="en-US" dirty="0" err="1"/>
              <a:t>xạ</a:t>
            </a:r>
            <a:r>
              <a:rPr lang="en-US" altLang="en-US" dirty="0"/>
              <a:t> </a:t>
            </a:r>
            <a:r>
              <a:rPr lang="en-US" altLang="en-US" dirty="0" err="1"/>
              <a:t>các</a:t>
            </a:r>
            <a:r>
              <a:rPr lang="en-US" altLang="en-US" dirty="0"/>
              <a:t> </a:t>
            </a:r>
            <a:r>
              <a:rPr lang="en-US" altLang="en-US" dirty="0" err="1"/>
              <a:t>thư</a:t>
            </a:r>
            <a:r>
              <a:rPr lang="en-US" altLang="en-US" dirty="0"/>
              <a:t> </a:t>
            </a:r>
            <a:r>
              <a:rPr lang="en-US" altLang="en-US" dirty="0" err="1"/>
              <a:t>viện</a:t>
            </a:r>
            <a:r>
              <a:rPr lang="en-US" altLang="en-US" dirty="0"/>
              <a:t> </a:t>
            </a:r>
            <a:r>
              <a:rPr lang="en-US" altLang="en-US" dirty="0" err="1"/>
              <a:t>động</a:t>
            </a:r>
            <a:r>
              <a:rPr lang="en-US" altLang="en-US" dirty="0"/>
              <a:t> </a:t>
            </a:r>
            <a:r>
              <a:rPr lang="en-US" altLang="en-US" dirty="0" err="1"/>
              <a:t>này</a:t>
            </a:r>
            <a:r>
              <a:rPr lang="en-US" altLang="en-US" dirty="0"/>
              <a:t> </a:t>
            </a:r>
            <a:r>
              <a:rPr lang="en-US" altLang="en-US" dirty="0" err="1"/>
              <a:t>vào</a:t>
            </a:r>
            <a:r>
              <a:rPr lang="en-US" altLang="en-US" dirty="0"/>
              <a:t> </a:t>
            </a:r>
            <a:r>
              <a:rPr lang="en-US" altLang="en-US" dirty="0" err="1"/>
              <a:t>phần</a:t>
            </a:r>
            <a:r>
              <a:rPr lang="en-US" altLang="en-US" dirty="0"/>
              <a:t> </a:t>
            </a:r>
            <a:r>
              <a:rPr lang="en-US" altLang="en-US" dirty="0" err="1"/>
              <a:t>giữa</a:t>
            </a:r>
            <a:r>
              <a:rPr lang="en-US" altLang="en-US" dirty="0"/>
              <a:t> </a:t>
            </a:r>
            <a:r>
              <a:rPr lang="en-US" altLang="en-US" dirty="0" err="1"/>
              <a:t>của</a:t>
            </a:r>
            <a:r>
              <a:rPr lang="en-US" altLang="en-US" dirty="0"/>
              <a:t> </a:t>
            </a:r>
            <a:r>
              <a:rPr lang="en-US" altLang="en-US" dirty="0" err="1"/>
              <a:t>bộ</a:t>
            </a:r>
            <a:r>
              <a:rPr lang="en-US" altLang="en-US" dirty="0"/>
              <a:t> </a:t>
            </a:r>
            <a:r>
              <a:rPr lang="en-US" altLang="en-US" dirty="0" err="1"/>
              <a:t>nhớ</a:t>
            </a:r>
            <a:r>
              <a:rPr lang="en-US" altLang="en-US" dirty="0"/>
              <a:t> </a:t>
            </a:r>
            <a:r>
              <a:rPr lang="en-US" altLang="en-US" dirty="0" err="1"/>
              <a:t>ảo</a:t>
            </a:r>
            <a:r>
              <a:rPr lang="en-US" altLang="en-US" dirty="0"/>
              <a:t> </a:t>
            </a:r>
            <a:r>
              <a:rPr lang="en-US" altLang="en-US" dirty="0" err="1"/>
              <a:t>và</a:t>
            </a:r>
            <a:r>
              <a:rPr lang="en-US" altLang="en-US" dirty="0"/>
              <a:t> </a:t>
            </a:r>
            <a:r>
              <a:rPr lang="en-US" altLang="en-US" dirty="0" err="1"/>
              <a:t>giải</a:t>
            </a:r>
            <a:r>
              <a:rPr lang="en-US" altLang="en-US" dirty="0"/>
              <a:t> </a:t>
            </a:r>
            <a:r>
              <a:rPr lang="en-US" altLang="en-US" dirty="0" err="1"/>
              <a:t>quyết</a:t>
            </a:r>
            <a:r>
              <a:rPr lang="en-US" altLang="en-US" dirty="0"/>
              <a:t> </a:t>
            </a:r>
            <a:r>
              <a:rPr lang="en-US" altLang="en-US" dirty="0" err="1"/>
              <a:t>các</a:t>
            </a:r>
            <a:r>
              <a:rPr lang="en-US" altLang="en-US" dirty="0"/>
              <a:t> </a:t>
            </a:r>
            <a:r>
              <a:rPr lang="en-US" altLang="en-US" dirty="0" err="1"/>
              <a:t>tham</a:t>
            </a:r>
            <a:r>
              <a:rPr lang="en-US" altLang="en-US" dirty="0"/>
              <a:t> </a:t>
            </a:r>
            <a:r>
              <a:rPr lang="en-US" altLang="en-US" dirty="0" err="1"/>
              <a:t>chiếu</a:t>
            </a:r>
            <a:r>
              <a:rPr lang="en-US" altLang="en-US" dirty="0"/>
              <a:t> </a:t>
            </a:r>
            <a:r>
              <a:rPr lang="en-US" altLang="en-US" dirty="0" err="1"/>
              <a:t>đến</a:t>
            </a:r>
            <a:r>
              <a:rPr lang="en-US" altLang="en-US" dirty="0"/>
              <a:t> </a:t>
            </a:r>
            <a:r>
              <a:rPr lang="en-US" altLang="en-US" dirty="0" err="1"/>
              <a:t>thư</a:t>
            </a:r>
            <a:r>
              <a:rPr lang="en-US" altLang="en-US" dirty="0"/>
              <a:t> </a:t>
            </a:r>
            <a:r>
              <a:rPr lang="en-US" altLang="en-US" dirty="0" err="1"/>
              <a:t>viện</a:t>
            </a:r>
            <a:r>
              <a:rPr lang="en-US" altLang="en-US" dirty="0"/>
              <a:t> </a:t>
            </a:r>
            <a:r>
              <a:rPr lang="en-US" altLang="en-US" dirty="0" err="1"/>
              <a:t>động</a:t>
            </a:r>
            <a:r>
              <a:rPr lang="en-US" altLang="en-US" dirty="0"/>
              <a:t>. </a:t>
            </a:r>
            <a:endParaRPr lang="en-US" dirty="0"/>
          </a:p>
        </p:txBody>
      </p:sp>
      <p:sp>
        <p:nvSpPr>
          <p:cNvPr id="5" name="Slide Number Placeholder 4">
            <a:extLst>
              <a:ext uri="{FF2B5EF4-FFF2-40B4-BE49-F238E27FC236}">
                <a16:creationId xmlns:a16="http://schemas.microsoft.com/office/drawing/2014/main" id="{E8770B6A-A20E-4E4F-B93D-0458A5EA2011}"/>
              </a:ext>
            </a:extLst>
          </p:cNvPr>
          <p:cNvSpPr>
            <a:spLocks noGrp="1"/>
          </p:cNvSpPr>
          <p:nvPr>
            <p:ph type="sldNum" sz="quarter" idx="12"/>
          </p:nvPr>
        </p:nvSpPr>
        <p:spPr/>
        <p:txBody>
          <a:bodyPr/>
          <a:lstStyle/>
          <a:p>
            <a:fld id="{800C8475-47C1-49C9-BEE5-594F8CF4D71F}" type="slidenum">
              <a:rPr kumimoji="1" lang="ja-JP" altLang="en-US" smtClean="0"/>
              <a:pPr/>
              <a:t>27</a:t>
            </a:fld>
            <a:endParaRPr kumimoji="1" lang="ja-JP" altLang="en-US"/>
          </a:p>
        </p:txBody>
      </p:sp>
      <p:sp>
        <p:nvSpPr>
          <p:cNvPr id="6" name="Footer Placeholder 5">
            <a:extLst>
              <a:ext uri="{FF2B5EF4-FFF2-40B4-BE49-F238E27FC236}">
                <a16:creationId xmlns:a16="http://schemas.microsoft.com/office/drawing/2014/main" id="{BDD788E0-CB1C-4B70-8BD1-7EE8E935FAC2}"/>
              </a:ext>
            </a:extLst>
          </p:cNvPr>
          <p:cNvSpPr>
            <a:spLocks noGrp="1"/>
          </p:cNvSpPr>
          <p:nvPr>
            <p:ph type="ftr" sz="quarter" idx="11"/>
          </p:nvPr>
        </p:nvSpPr>
        <p:spPr/>
        <p:txBody>
          <a:bodyPr/>
          <a:lstStyle/>
          <a:p>
            <a:r>
              <a:rPr kumimoji="1" lang="vi-VN" altLang="ja-JP"/>
              <a:t>Thực hiện bởi Trường Đại học Công nghệ Thông tin, ĐHQG-HCM</a:t>
            </a:r>
            <a:endParaRPr kumimoji="1" lang="ja-JP" altLang="en-US" dirty="0"/>
          </a:p>
        </p:txBody>
      </p:sp>
      <p:sp>
        <p:nvSpPr>
          <p:cNvPr id="7" name="TextBox 6">
            <a:extLst>
              <a:ext uri="{FF2B5EF4-FFF2-40B4-BE49-F238E27FC236}">
                <a16:creationId xmlns:a16="http://schemas.microsoft.com/office/drawing/2014/main" id="{CB7C8F78-81FB-19AF-3481-AA090A36051D}"/>
              </a:ext>
            </a:extLst>
          </p:cNvPr>
          <p:cNvSpPr txBox="1"/>
          <p:nvPr/>
        </p:nvSpPr>
        <p:spPr>
          <a:xfrm>
            <a:off x="832847" y="1191085"/>
            <a:ext cx="3752950" cy="494751"/>
          </a:xfrm>
          <a:prstGeom prst="rect">
            <a:avLst/>
          </a:prstGeom>
          <a:gradFill>
            <a:gsLst>
              <a:gs pos="0">
                <a:srgbClr val="00C6FF"/>
              </a:gs>
              <a:gs pos="100000">
                <a:srgbClr val="0072FF"/>
              </a:gs>
            </a:gsLst>
            <a:lin ang="5400000" scaled="1"/>
          </a:gradFill>
        </p:spPr>
        <p:txBody>
          <a:bodyPr wrap="none" rtlCol="0">
            <a:spAutoFit/>
          </a:bodyPr>
          <a:lstStyle/>
          <a:p>
            <a:pPr>
              <a:lnSpc>
                <a:spcPct val="120000"/>
              </a:lnSpc>
              <a:spcBef>
                <a:spcPts val="200"/>
              </a:spcBef>
              <a:spcAft>
                <a:spcPts val="200"/>
              </a:spcAft>
            </a:pPr>
            <a:r>
              <a:rPr lang="en-US" sz="2400" b="1" dirty="0">
                <a:solidFill>
                  <a:schemeClr val="bg1"/>
                </a:solidFill>
                <a:latin typeface="Arial" panose="020B0604020202020204" pitchFamily="34" charset="0"/>
                <a:cs typeface="Arial" panose="020B0604020202020204" pitchFamily="34" charset="0"/>
              </a:rPr>
              <a:t>Liên </a:t>
            </a:r>
            <a:r>
              <a:rPr lang="en-US" sz="2400" b="1" dirty="0" err="1">
                <a:solidFill>
                  <a:schemeClr val="bg1"/>
                </a:solidFill>
                <a:latin typeface="Arial" panose="020B0604020202020204" pitchFamily="34" charset="0"/>
                <a:cs typeface="Arial" panose="020B0604020202020204" pitchFamily="34" charset="0"/>
              </a:rPr>
              <a:t>kết</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động</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trên</a:t>
            </a:r>
            <a:r>
              <a:rPr lang="en-US" sz="2400" b="1" dirty="0">
                <a:solidFill>
                  <a:schemeClr val="bg1"/>
                </a:solidFill>
                <a:latin typeface="Arial" panose="020B0604020202020204" pitchFamily="34" charset="0"/>
                <a:cs typeface="Arial" panose="020B0604020202020204" pitchFamily="34" charset="0"/>
              </a:rPr>
              <a:t> Linux</a:t>
            </a:r>
            <a:endParaRPr lang="vi-VN" sz="24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77570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E0710-E1ED-4E6F-A86D-82148AE7C578}"/>
              </a:ext>
            </a:extLst>
          </p:cNvPr>
          <p:cNvSpPr>
            <a:spLocks noGrp="1"/>
          </p:cNvSpPr>
          <p:nvPr>
            <p:ph type="title"/>
          </p:nvPr>
        </p:nvSpPr>
        <p:spPr/>
        <p:txBody>
          <a:bodyPr>
            <a:normAutofit fontScale="90000"/>
          </a:bodyPr>
          <a:lstStyle/>
          <a:p>
            <a:r>
              <a:rPr lang="en-US" dirty="0"/>
              <a:t>9.1.5 </a:t>
            </a:r>
            <a:r>
              <a:rPr lang="en-US" dirty="0" err="1"/>
              <a:t>Quản</a:t>
            </a:r>
            <a:r>
              <a:rPr lang="en-US" dirty="0"/>
              <a:t> </a:t>
            </a:r>
            <a:r>
              <a:rPr lang="en-US" dirty="0" err="1"/>
              <a:t>lý</a:t>
            </a:r>
            <a:r>
              <a:rPr lang="en-US" dirty="0"/>
              <a:t> </a:t>
            </a:r>
            <a:r>
              <a:rPr lang="en-US" dirty="0" err="1"/>
              <a:t>bộ</a:t>
            </a:r>
            <a:r>
              <a:rPr lang="en-US" dirty="0"/>
              <a:t> </a:t>
            </a:r>
            <a:r>
              <a:rPr lang="en-US" dirty="0" err="1"/>
              <a:t>nhớ</a:t>
            </a:r>
            <a:r>
              <a:rPr lang="en-US" dirty="0"/>
              <a:t> </a:t>
            </a:r>
            <a:r>
              <a:rPr lang="en-US" dirty="0" err="1"/>
              <a:t>trên</a:t>
            </a:r>
            <a:r>
              <a:rPr lang="en-US" dirty="0"/>
              <a:t> Linux</a:t>
            </a:r>
          </a:p>
        </p:txBody>
      </p:sp>
      <p:sp>
        <p:nvSpPr>
          <p:cNvPr id="3" name="Content Placeholder 2">
            <a:extLst>
              <a:ext uri="{FF2B5EF4-FFF2-40B4-BE49-F238E27FC236}">
                <a16:creationId xmlns:a16="http://schemas.microsoft.com/office/drawing/2014/main" id="{54A29E29-E86F-4D0F-8F51-672EC7EAD80E}"/>
              </a:ext>
            </a:extLst>
          </p:cNvPr>
          <p:cNvSpPr>
            <a:spLocks noGrp="1"/>
          </p:cNvSpPr>
          <p:nvPr>
            <p:ph idx="1"/>
          </p:nvPr>
        </p:nvSpPr>
        <p:spPr>
          <a:xfrm>
            <a:off x="774145" y="1691024"/>
            <a:ext cx="10579654" cy="4943139"/>
          </a:xfrm>
        </p:spPr>
        <p:txBody>
          <a:bodyPr>
            <a:normAutofit fontScale="92500" lnSpcReduction="20000"/>
          </a:bodyPr>
          <a:lstStyle/>
          <a:p>
            <a:r>
              <a:rPr lang="en-US" dirty="0" err="1"/>
              <a:t>Hệ</a:t>
            </a:r>
            <a:r>
              <a:rPr lang="en-US" dirty="0"/>
              <a:t> </a:t>
            </a:r>
            <a:r>
              <a:rPr lang="en-US" dirty="0" err="1"/>
              <a:t>thống</a:t>
            </a:r>
            <a:r>
              <a:rPr lang="en-US" dirty="0"/>
              <a:t> </a:t>
            </a:r>
            <a:r>
              <a:rPr lang="en-US" dirty="0" err="1"/>
              <a:t>phân</a:t>
            </a:r>
            <a:r>
              <a:rPr lang="en-US" dirty="0"/>
              <a:t> </a:t>
            </a:r>
            <a:r>
              <a:rPr lang="en-US" dirty="0" err="1"/>
              <a:t>trang</a:t>
            </a:r>
            <a:r>
              <a:rPr lang="en-US" dirty="0"/>
              <a:t> </a:t>
            </a:r>
            <a:r>
              <a:rPr lang="en-US" dirty="0" err="1"/>
              <a:t>cần</a:t>
            </a:r>
            <a:r>
              <a:rPr lang="en-US" dirty="0"/>
              <a:t> </a:t>
            </a:r>
            <a:r>
              <a:rPr lang="en-US" dirty="0" err="1"/>
              <a:t>phải</a:t>
            </a:r>
            <a:r>
              <a:rPr lang="en-US" dirty="0"/>
              <a:t> </a:t>
            </a:r>
            <a:r>
              <a:rPr lang="en-US" dirty="0" err="1"/>
              <a:t>tái</a:t>
            </a:r>
            <a:r>
              <a:rPr lang="en-US" dirty="0"/>
              <a:t> </a:t>
            </a:r>
            <a:r>
              <a:rPr lang="en-US" dirty="0" err="1"/>
              <a:t>định</a:t>
            </a:r>
            <a:r>
              <a:rPr lang="en-US" dirty="0"/>
              <a:t> </a:t>
            </a:r>
            <a:r>
              <a:rPr lang="en-US" dirty="0" err="1"/>
              <a:t>vị</a:t>
            </a:r>
            <a:r>
              <a:rPr lang="en-US" dirty="0"/>
              <a:t> </a:t>
            </a:r>
            <a:r>
              <a:rPr lang="en-US" dirty="0" err="1"/>
              <a:t>các</a:t>
            </a:r>
            <a:r>
              <a:rPr lang="en-US" dirty="0"/>
              <a:t> </a:t>
            </a:r>
            <a:r>
              <a:rPr lang="en-US" dirty="0" err="1"/>
              <a:t>trang</a:t>
            </a:r>
            <a:r>
              <a:rPr lang="en-US" dirty="0"/>
              <a:t> </a:t>
            </a:r>
            <a:r>
              <a:rPr lang="en-US" dirty="0" err="1"/>
              <a:t>nhớ</a:t>
            </a:r>
            <a:r>
              <a:rPr lang="en-US" dirty="0"/>
              <a:t> </a:t>
            </a:r>
            <a:r>
              <a:rPr lang="en-US" dirty="0" err="1"/>
              <a:t>của</a:t>
            </a:r>
            <a:r>
              <a:rPr lang="en-US" dirty="0"/>
              <a:t> </a:t>
            </a:r>
            <a:r>
              <a:rPr lang="en-US" dirty="0" err="1"/>
              <a:t>bộ</a:t>
            </a:r>
            <a:r>
              <a:rPr lang="en-US" dirty="0"/>
              <a:t> </a:t>
            </a:r>
            <a:r>
              <a:rPr lang="en-US" dirty="0" err="1"/>
              <a:t>nhớ</a:t>
            </a:r>
            <a:r>
              <a:rPr lang="en-US" dirty="0"/>
              <a:t> </a:t>
            </a:r>
            <a:r>
              <a:rPr lang="en-US" dirty="0" err="1"/>
              <a:t>vật</a:t>
            </a:r>
            <a:r>
              <a:rPr lang="en-US" dirty="0"/>
              <a:t> </a:t>
            </a:r>
            <a:r>
              <a:rPr lang="en-US" dirty="0" err="1"/>
              <a:t>lý</a:t>
            </a:r>
            <a:r>
              <a:rPr lang="en-US" dirty="0"/>
              <a:t> đ</a:t>
            </a:r>
            <a:r>
              <a:rPr lang="vi-VN" dirty="0"/>
              <a:t>ư</a:t>
            </a:r>
            <a:r>
              <a:rPr lang="en-US" dirty="0" err="1"/>
              <a:t>ợc</a:t>
            </a:r>
            <a:r>
              <a:rPr lang="en-US" dirty="0"/>
              <a:t> đ</a:t>
            </a:r>
            <a:r>
              <a:rPr lang="vi-VN" dirty="0"/>
              <a:t>ư</a:t>
            </a:r>
            <a:r>
              <a:rPr lang="en-US" dirty="0"/>
              <a:t>a </a:t>
            </a:r>
            <a:r>
              <a:rPr lang="en-US" dirty="0" err="1"/>
              <a:t>ra</a:t>
            </a:r>
            <a:r>
              <a:rPr lang="en-US" dirty="0"/>
              <a:t> </a:t>
            </a:r>
            <a:r>
              <a:rPr lang="en-US" dirty="0" err="1"/>
              <a:t>xuống</a:t>
            </a:r>
            <a:r>
              <a:rPr lang="en-US" dirty="0"/>
              <a:t> </a:t>
            </a:r>
            <a:r>
              <a:rPr lang="en-US" dirty="0" err="1"/>
              <a:t>đĩa</a:t>
            </a:r>
            <a:r>
              <a:rPr lang="en-US" dirty="0"/>
              <a:t> </a:t>
            </a:r>
            <a:r>
              <a:rPr lang="en-US" dirty="0" err="1"/>
              <a:t>khi</a:t>
            </a:r>
            <a:r>
              <a:rPr lang="en-US" dirty="0"/>
              <a:t> </a:t>
            </a:r>
            <a:r>
              <a:rPr lang="en-US" dirty="0" err="1"/>
              <a:t>cần</a:t>
            </a:r>
            <a:r>
              <a:rPr lang="en-US" dirty="0"/>
              <a:t> </a:t>
            </a:r>
            <a:r>
              <a:rPr lang="en-US" dirty="0" err="1"/>
              <a:t>thêm</a:t>
            </a:r>
            <a:r>
              <a:rPr lang="en-US" dirty="0"/>
              <a:t> </a:t>
            </a:r>
            <a:r>
              <a:rPr lang="en-US" dirty="0" err="1"/>
              <a:t>bộ</a:t>
            </a:r>
            <a:r>
              <a:rPr lang="en-US" dirty="0"/>
              <a:t> </a:t>
            </a:r>
            <a:r>
              <a:rPr lang="en-US" dirty="0" err="1"/>
              <a:t>nhớ</a:t>
            </a:r>
            <a:r>
              <a:rPr lang="en-US" dirty="0"/>
              <a:t> </a:t>
            </a:r>
            <a:r>
              <a:rPr lang="en-US" dirty="0" err="1"/>
              <a:t>cho</a:t>
            </a:r>
            <a:r>
              <a:rPr lang="en-US" dirty="0"/>
              <a:t> </a:t>
            </a:r>
            <a:r>
              <a:rPr lang="en-US" dirty="0" err="1"/>
              <a:t>một</a:t>
            </a:r>
            <a:r>
              <a:rPr lang="en-US" dirty="0"/>
              <a:t> </a:t>
            </a:r>
            <a:r>
              <a:rPr lang="en-US" dirty="0" err="1"/>
              <a:t>tác</a:t>
            </a:r>
            <a:r>
              <a:rPr lang="en-US" dirty="0"/>
              <a:t> </a:t>
            </a:r>
            <a:r>
              <a:rPr lang="en-US" dirty="0" err="1"/>
              <a:t>vụ</a:t>
            </a:r>
            <a:r>
              <a:rPr lang="en-US" dirty="0"/>
              <a:t> </a:t>
            </a:r>
            <a:r>
              <a:rPr lang="en-US" dirty="0" err="1"/>
              <a:t>nào</a:t>
            </a:r>
            <a:r>
              <a:rPr lang="en-US" dirty="0"/>
              <a:t> </a:t>
            </a:r>
            <a:r>
              <a:rPr lang="en-US" dirty="0" err="1"/>
              <a:t>đó</a:t>
            </a:r>
            <a:r>
              <a:rPr lang="en-US" dirty="0"/>
              <a:t>. </a:t>
            </a:r>
          </a:p>
          <a:p>
            <a:r>
              <a:rPr lang="en-US" dirty="0" err="1"/>
              <a:t>Hệ</a:t>
            </a:r>
            <a:r>
              <a:rPr lang="en-US" dirty="0"/>
              <a:t> </a:t>
            </a:r>
            <a:r>
              <a:rPr lang="en-US" dirty="0" err="1"/>
              <a:t>thống</a:t>
            </a:r>
            <a:r>
              <a:rPr lang="en-US" dirty="0"/>
              <a:t> </a:t>
            </a:r>
            <a:r>
              <a:rPr lang="en-US" dirty="0" err="1"/>
              <a:t>phân</a:t>
            </a:r>
            <a:r>
              <a:rPr lang="en-US" dirty="0"/>
              <a:t> </a:t>
            </a:r>
            <a:r>
              <a:rPr lang="en-US" dirty="0" err="1"/>
              <a:t>trang</a:t>
            </a:r>
            <a:r>
              <a:rPr lang="en-US" dirty="0"/>
              <a:t> đ</a:t>
            </a:r>
            <a:r>
              <a:rPr lang="vi-VN" dirty="0"/>
              <a:t>ư</a:t>
            </a:r>
            <a:r>
              <a:rPr lang="en-US" dirty="0" err="1"/>
              <a:t>ợc</a:t>
            </a:r>
            <a:r>
              <a:rPr lang="en-US" dirty="0"/>
              <a:t> chia </a:t>
            </a:r>
            <a:r>
              <a:rPr lang="en-US" dirty="0" err="1"/>
              <a:t>thành</a:t>
            </a:r>
            <a:r>
              <a:rPr lang="en-US" dirty="0"/>
              <a:t> 2 </a:t>
            </a:r>
            <a:r>
              <a:rPr lang="en-US" dirty="0" err="1"/>
              <a:t>phần</a:t>
            </a:r>
            <a:r>
              <a:rPr lang="en-US" dirty="0"/>
              <a:t>:</a:t>
            </a:r>
          </a:p>
          <a:p>
            <a:pPr lvl="1"/>
            <a:r>
              <a:rPr lang="en-US" sz="2600" dirty="0" err="1"/>
              <a:t>Giải</a:t>
            </a:r>
            <a:r>
              <a:rPr lang="en-US" sz="2600" dirty="0"/>
              <a:t> </a:t>
            </a:r>
            <a:r>
              <a:rPr lang="en-US" sz="2600" dirty="0" err="1"/>
              <a:t>thuật</a:t>
            </a:r>
            <a:r>
              <a:rPr lang="en-US" sz="2600" dirty="0"/>
              <a:t> </a:t>
            </a:r>
            <a:r>
              <a:rPr lang="en-US" sz="2600" dirty="0" err="1"/>
              <a:t>pageout</a:t>
            </a:r>
            <a:r>
              <a:rPr lang="en-US" sz="2600" dirty="0"/>
              <a:t>-policy: </a:t>
            </a:r>
            <a:r>
              <a:rPr lang="en-US" sz="2600" dirty="0" err="1"/>
              <a:t>Quyết</a:t>
            </a:r>
            <a:r>
              <a:rPr lang="en-US" sz="2600" dirty="0"/>
              <a:t> </a:t>
            </a:r>
            <a:r>
              <a:rPr lang="en-US" sz="2600" dirty="0" err="1"/>
              <a:t>định</a:t>
            </a:r>
            <a:r>
              <a:rPr lang="en-US" sz="2600" dirty="0"/>
              <a:t> </a:t>
            </a:r>
            <a:r>
              <a:rPr lang="en-US" sz="2600" dirty="0" err="1"/>
              <a:t>trang</a:t>
            </a:r>
            <a:r>
              <a:rPr lang="en-US" sz="2600" dirty="0"/>
              <a:t> </a:t>
            </a:r>
            <a:r>
              <a:rPr lang="en-US" sz="2600" dirty="0" err="1"/>
              <a:t>nào</a:t>
            </a:r>
            <a:r>
              <a:rPr lang="en-US" sz="2600" dirty="0"/>
              <a:t> </a:t>
            </a:r>
            <a:r>
              <a:rPr lang="en-US" sz="2600" dirty="0" err="1"/>
              <a:t>sẽ</a:t>
            </a:r>
            <a:r>
              <a:rPr lang="en-US" sz="2600" dirty="0"/>
              <a:t> đ</a:t>
            </a:r>
            <a:r>
              <a:rPr lang="vi-VN" sz="2600" dirty="0"/>
              <a:t>ư</a:t>
            </a:r>
            <a:r>
              <a:rPr lang="en-US" sz="2600" dirty="0" err="1"/>
              <a:t>ợc</a:t>
            </a:r>
            <a:r>
              <a:rPr lang="en-US" sz="2600" dirty="0"/>
              <a:t> </a:t>
            </a:r>
            <a:r>
              <a:rPr lang="en-US" sz="2600" dirty="0" err="1"/>
              <a:t>ghi</a:t>
            </a:r>
            <a:r>
              <a:rPr lang="en-US" sz="2600" dirty="0"/>
              <a:t> </a:t>
            </a:r>
            <a:r>
              <a:rPr lang="en-US" sz="2600" dirty="0" err="1"/>
              <a:t>ra</a:t>
            </a:r>
            <a:r>
              <a:rPr lang="en-US" sz="2600" dirty="0"/>
              <a:t> </a:t>
            </a:r>
            <a:r>
              <a:rPr lang="en-US" sz="2600" dirty="0" err="1"/>
              <a:t>đĩa</a:t>
            </a:r>
            <a:r>
              <a:rPr lang="en-US" sz="2600" dirty="0"/>
              <a:t> </a:t>
            </a:r>
            <a:r>
              <a:rPr lang="en-US" sz="2600" dirty="0" err="1"/>
              <a:t>và</a:t>
            </a:r>
            <a:r>
              <a:rPr lang="en-US" sz="2600" dirty="0"/>
              <a:t> </a:t>
            </a:r>
            <a:r>
              <a:rPr lang="en-US" sz="2600" dirty="0" err="1"/>
              <a:t>khi</a:t>
            </a:r>
            <a:r>
              <a:rPr lang="en-US" sz="2600" dirty="0"/>
              <a:t> </a:t>
            </a:r>
            <a:r>
              <a:rPr lang="en-US" sz="2600" dirty="0" err="1"/>
              <a:t>nào</a:t>
            </a:r>
            <a:r>
              <a:rPr lang="en-US" sz="2600" dirty="0"/>
              <a:t> </a:t>
            </a:r>
            <a:r>
              <a:rPr lang="en-US" sz="2600" dirty="0" err="1"/>
              <a:t>thì</a:t>
            </a:r>
            <a:r>
              <a:rPr lang="en-US" sz="2600" dirty="0"/>
              <a:t> </a:t>
            </a:r>
            <a:r>
              <a:rPr lang="en-US" sz="2600" dirty="0" err="1"/>
              <a:t>thực</a:t>
            </a:r>
            <a:r>
              <a:rPr lang="en-US" sz="2600" dirty="0"/>
              <a:t> </a:t>
            </a:r>
            <a:r>
              <a:rPr lang="en-US" sz="2600" dirty="0" err="1"/>
              <a:t>hiện</a:t>
            </a:r>
            <a:r>
              <a:rPr lang="en-US" sz="2600" dirty="0"/>
              <a:t>.</a:t>
            </a:r>
          </a:p>
          <a:p>
            <a:pPr lvl="1"/>
            <a:r>
              <a:rPr lang="en-US" dirty="0"/>
              <a:t> </a:t>
            </a:r>
            <a:r>
              <a:rPr lang="en-US" sz="2600" dirty="0"/>
              <a:t>Paging mechanism: </a:t>
            </a:r>
            <a:r>
              <a:rPr lang="en-US" sz="2600" dirty="0" err="1"/>
              <a:t>Thực</a:t>
            </a:r>
            <a:r>
              <a:rPr lang="en-US" sz="2600" dirty="0"/>
              <a:t> </a:t>
            </a:r>
            <a:r>
              <a:rPr lang="en-US" sz="2600" dirty="0" err="1"/>
              <a:t>hiện</a:t>
            </a:r>
            <a:r>
              <a:rPr lang="en-US" sz="2600" dirty="0"/>
              <a:t> </a:t>
            </a:r>
            <a:r>
              <a:rPr lang="en-US" sz="2600" dirty="0" err="1"/>
              <a:t>việc</a:t>
            </a:r>
            <a:r>
              <a:rPr lang="en-US" sz="2600" dirty="0"/>
              <a:t> di </a:t>
            </a:r>
            <a:r>
              <a:rPr lang="en-US" sz="2600" dirty="0" err="1"/>
              <a:t>chuyển</a:t>
            </a:r>
            <a:r>
              <a:rPr lang="en-US" sz="2600" dirty="0"/>
              <a:t>, </a:t>
            </a:r>
            <a:r>
              <a:rPr lang="en-US" sz="2600" dirty="0" err="1"/>
              <a:t>đồng</a:t>
            </a:r>
            <a:r>
              <a:rPr lang="en-US" sz="2600" dirty="0"/>
              <a:t> </a:t>
            </a:r>
            <a:r>
              <a:rPr lang="en-US" sz="2600" dirty="0" err="1"/>
              <a:t>thời</a:t>
            </a:r>
            <a:r>
              <a:rPr lang="en-US" sz="2600" dirty="0"/>
              <a:t> </a:t>
            </a:r>
            <a:r>
              <a:rPr lang="en-US" sz="2600" dirty="0" err="1"/>
              <a:t>cũng</a:t>
            </a:r>
            <a:r>
              <a:rPr lang="en-US" sz="2600" dirty="0"/>
              <a:t> </a:t>
            </a:r>
            <a:r>
              <a:rPr lang="en-US" sz="2600" dirty="0" err="1"/>
              <a:t>phụ</a:t>
            </a:r>
            <a:r>
              <a:rPr lang="en-US" sz="2600" dirty="0"/>
              <a:t> </a:t>
            </a:r>
            <a:r>
              <a:rPr lang="en-US" sz="2600" dirty="0" err="1"/>
              <a:t>trách</a:t>
            </a:r>
            <a:r>
              <a:rPr lang="en-US" sz="2600" dirty="0"/>
              <a:t> </a:t>
            </a:r>
            <a:r>
              <a:rPr lang="en-US" sz="2600" dirty="0" err="1"/>
              <a:t>việc</a:t>
            </a:r>
            <a:r>
              <a:rPr lang="en-US" sz="2600" dirty="0"/>
              <a:t> </a:t>
            </a:r>
            <a:r>
              <a:rPr lang="en-US" sz="2600" dirty="0" err="1"/>
              <a:t>đem</a:t>
            </a:r>
            <a:r>
              <a:rPr lang="en-US" sz="2600" dirty="0"/>
              <a:t> </a:t>
            </a:r>
            <a:r>
              <a:rPr lang="en-US" sz="2600" dirty="0" err="1"/>
              <a:t>dữ</a:t>
            </a:r>
            <a:r>
              <a:rPr lang="en-US" sz="2600" dirty="0"/>
              <a:t> </a:t>
            </a:r>
            <a:r>
              <a:rPr lang="en-US" sz="2600" dirty="0" err="1"/>
              <a:t>liệu</a:t>
            </a:r>
            <a:r>
              <a:rPr lang="en-US" sz="2600" dirty="0"/>
              <a:t> </a:t>
            </a:r>
            <a:r>
              <a:rPr lang="en-US" sz="2600" dirty="0" err="1"/>
              <a:t>trang</a:t>
            </a:r>
            <a:r>
              <a:rPr lang="en-US" sz="2600" dirty="0"/>
              <a:t> </a:t>
            </a:r>
            <a:r>
              <a:rPr lang="en-US" sz="2600" dirty="0" err="1"/>
              <a:t>trở</a:t>
            </a:r>
            <a:r>
              <a:rPr lang="en-US" sz="2600" dirty="0"/>
              <a:t> </a:t>
            </a:r>
            <a:r>
              <a:rPr lang="en-US" sz="2600" dirty="0" err="1"/>
              <a:t>lại</a:t>
            </a:r>
            <a:r>
              <a:rPr lang="en-US" sz="2600" dirty="0"/>
              <a:t> </a:t>
            </a:r>
            <a:r>
              <a:rPr lang="en-US" sz="2600" dirty="0" err="1"/>
              <a:t>bộ</a:t>
            </a:r>
            <a:r>
              <a:rPr lang="en-US" sz="2600" dirty="0"/>
              <a:t> </a:t>
            </a:r>
            <a:r>
              <a:rPr lang="en-US" sz="2600" dirty="0" err="1"/>
              <a:t>nhớ</a:t>
            </a:r>
            <a:r>
              <a:rPr lang="en-US" sz="2600" dirty="0"/>
              <a:t> </a:t>
            </a:r>
            <a:r>
              <a:rPr lang="en-US" sz="2600" dirty="0" err="1"/>
              <a:t>vật</a:t>
            </a:r>
            <a:r>
              <a:rPr lang="en-US" sz="2600" dirty="0"/>
              <a:t> </a:t>
            </a:r>
            <a:r>
              <a:rPr lang="en-US" sz="2600" dirty="0" err="1"/>
              <a:t>lý</a:t>
            </a:r>
            <a:r>
              <a:rPr lang="en-US" sz="2600" dirty="0"/>
              <a:t>. </a:t>
            </a:r>
          </a:p>
          <a:p>
            <a:pPr lvl="2"/>
            <a:r>
              <a:rPr lang="en-US" sz="2400" dirty="0"/>
              <a:t>Trang </a:t>
            </a:r>
            <a:r>
              <a:rPr lang="en-US" sz="2400" dirty="0" err="1"/>
              <a:t>có</a:t>
            </a:r>
            <a:r>
              <a:rPr lang="en-US" sz="2400" dirty="0"/>
              <a:t> </a:t>
            </a:r>
            <a:r>
              <a:rPr lang="en-US" sz="2400" dirty="0" err="1"/>
              <a:t>thể</a:t>
            </a:r>
            <a:r>
              <a:rPr lang="en-US" sz="2400" dirty="0"/>
              <a:t> đ</a:t>
            </a:r>
            <a:r>
              <a:rPr lang="vi-VN" sz="2400" dirty="0"/>
              <a:t>ư</a:t>
            </a:r>
            <a:r>
              <a:rPr lang="en-US" sz="2400" dirty="0" err="1"/>
              <a:t>ợc</a:t>
            </a:r>
            <a:r>
              <a:rPr lang="en-US" sz="2400" dirty="0"/>
              <a:t> đ</a:t>
            </a:r>
            <a:r>
              <a:rPr lang="vi-VN" sz="2400" dirty="0"/>
              <a:t>ư</a:t>
            </a:r>
            <a:r>
              <a:rPr lang="en-US" sz="2400" dirty="0"/>
              <a:t>a </a:t>
            </a:r>
            <a:r>
              <a:rPr lang="en-US" sz="2400" dirty="0" err="1"/>
              <a:t>đến</a:t>
            </a:r>
            <a:r>
              <a:rPr lang="en-US" sz="2400" dirty="0"/>
              <a:t> </a:t>
            </a:r>
            <a:r>
              <a:rPr lang="en-US" sz="2400" dirty="0" err="1"/>
              <a:t>thiết</a:t>
            </a:r>
            <a:r>
              <a:rPr lang="en-US" sz="2400" dirty="0"/>
              <a:t> </a:t>
            </a:r>
            <a:r>
              <a:rPr lang="en-US" sz="2400" dirty="0" err="1"/>
              <a:t>bị</a:t>
            </a:r>
            <a:r>
              <a:rPr lang="en-US" sz="2400" dirty="0"/>
              <a:t> </a:t>
            </a:r>
            <a:r>
              <a:rPr lang="en-US" sz="2400" dirty="0" err="1"/>
              <a:t>khác</a:t>
            </a:r>
            <a:r>
              <a:rPr lang="en-US" sz="2400" dirty="0"/>
              <a:t>, </a:t>
            </a:r>
            <a:r>
              <a:rPr lang="en-US" sz="2400" dirty="0" err="1"/>
              <a:t>phân</a:t>
            </a:r>
            <a:r>
              <a:rPr lang="en-US" sz="2400" dirty="0"/>
              <a:t> </a:t>
            </a:r>
            <a:r>
              <a:rPr lang="en-US" sz="2400" dirty="0" err="1"/>
              <a:t>vùng</a:t>
            </a:r>
            <a:r>
              <a:rPr lang="en-US" sz="2400" dirty="0"/>
              <a:t> </a:t>
            </a:r>
            <a:r>
              <a:rPr lang="en-US" sz="2400" dirty="0" err="1"/>
              <a:t>khác</a:t>
            </a:r>
            <a:r>
              <a:rPr lang="en-US" sz="2400" dirty="0"/>
              <a:t> </a:t>
            </a:r>
            <a:r>
              <a:rPr lang="en-US" sz="2400" dirty="0" err="1"/>
              <a:t>hoặc</a:t>
            </a:r>
            <a:r>
              <a:rPr lang="en-US" sz="2400" dirty="0"/>
              <a:t> </a:t>
            </a:r>
            <a:r>
              <a:rPr lang="en-US" sz="2400" dirty="0" err="1"/>
              <a:t>tập</a:t>
            </a:r>
            <a:r>
              <a:rPr lang="en-US" sz="2400" dirty="0"/>
              <a:t> tin. </a:t>
            </a:r>
          </a:p>
          <a:p>
            <a:pPr lvl="2"/>
            <a:r>
              <a:rPr lang="en-US" sz="2400" dirty="0" err="1"/>
              <a:t>Sử</a:t>
            </a:r>
            <a:r>
              <a:rPr lang="en-US" sz="2400" dirty="0"/>
              <a:t> </a:t>
            </a:r>
            <a:r>
              <a:rPr lang="en-US" sz="2400" dirty="0" err="1"/>
              <a:t>dụng</a:t>
            </a:r>
            <a:r>
              <a:rPr lang="en-US" sz="2400" dirty="0"/>
              <a:t> </a:t>
            </a:r>
            <a:r>
              <a:rPr lang="en-US" sz="2400" dirty="0" err="1"/>
              <a:t>giải</a:t>
            </a:r>
            <a:r>
              <a:rPr lang="en-US" sz="2400" dirty="0"/>
              <a:t> </a:t>
            </a:r>
            <a:r>
              <a:rPr lang="en-US" sz="2400" dirty="0" err="1"/>
              <a:t>thuật</a:t>
            </a:r>
            <a:r>
              <a:rPr lang="en-US" sz="2400" dirty="0"/>
              <a:t> next – fit </a:t>
            </a:r>
            <a:r>
              <a:rPr lang="en-US" sz="2400" dirty="0" err="1"/>
              <a:t>để</a:t>
            </a:r>
            <a:r>
              <a:rPr lang="en-US" sz="2400" dirty="0"/>
              <a:t> </a:t>
            </a:r>
            <a:r>
              <a:rPr lang="en-US" sz="2400" dirty="0" err="1"/>
              <a:t>ghi</a:t>
            </a:r>
            <a:r>
              <a:rPr lang="en-US" sz="2400" dirty="0"/>
              <a:t> </a:t>
            </a:r>
            <a:r>
              <a:rPr lang="en-US" sz="2400" dirty="0" err="1"/>
              <a:t>các</a:t>
            </a:r>
            <a:r>
              <a:rPr lang="en-US" sz="2400" dirty="0"/>
              <a:t> </a:t>
            </a:r>
            <a:r>
              <a:rPr lang="en-US" sz="2400" dirty="0" err="1"/>
              <a:t>trang</a:t>
            </a:r>
            <a:r>
              <a:rPr lang="en-US" sz="2400" dirty="0"/>
              <a:t> </a:t>
            </a:r>
            <a:r>
              <a:rPr lang="en-US" sz="2400" dirty="0" err="1"/>
              <a:t>liên</a:t>
            </a:r>
            <a:r>
              <a:rPr lang="en-US" sz="2400" dirty="0"/>
              <a:t> </a:t>
            </a:r>
            <a:r>
              <a:rPr lang="en-US" sz="2400" dirty="0" err="1"/>
              <a:t>tục</a:t>
            </a:r>
            <a:r>
              <a:rPr lang="en-US" sz="2400" dirty="0"/>
              <a:t>. </a:t>
            </a:r>
          </a:p>
          <a:p>
            <a:endParaRPr lang="en-US" dirty="0"/>
          </a:p>
        </p:txBody>
      </p:sp>
      <p:sp>
        <p:nvSpPr>
          <p:cNvPr id="5" name="Slide Number Placeholder 4">
            <a:extLst>
              <a:ext uri="{FF2B5EF4-FFF2-40B4-BE49-F238E27FC236}">
                <a16:creationId xmlns:a16="http://schemas.microsoft.com/office/drawing/2014/main" id="{E8770B6A-A20E-4E4F-B93D-0458A5EA2011}"/>
              </a:ext>
            </a:extLst>
          </p:cNvPr>
          <p:cNvSpPr>
            <a:spLocks noGrp="1"/>
          </p:cNvSpPr>
          <p:nvPr>
            <p:ph type="sldNum" sz="quarter" idx="12"/>
          </p:nvPr>
        </p:nvSpPr>
        <p:spPr/>
        <p:txBody>
          <a:bodyPr/>
          <a:lstStyle/>
          <a:p>
            <a:fld id="{800C8475-47C1-49C9-BEE5-594F8CF4D71F}" type="slidenum">
              <a:rPr kumimoji="1" lang="ja-JP" altLang="en-US" smtClean="0"/>
              <a:pPr/>
              <a:t>28</a:t>
            </a:fld>
            <a:endParaRPr kumimoji="1" lang="ja-JP" altLang="en-US"/>
          </a:p>
        </p:txBody>
      </p:sp>
      <p:sp>
        <p:nvSpPr>
          <p:cNvPr id="6" name="Footer Placeholder 5">
            <a:extLst>
              <a:ext uri="{FF2B5EF4-FFF2-40B4-BE49-F238E27FC236}">
                <a16:creationId xmlns:a16="http://schemas.microsoft.com/office/drawing/2014/main" id="{BDD788E0-CB1C-4B70-8BD1-7EE8E935FAC2}"/>
              </a:ext>
            </a:extLst>
          </p:cNvPr>
          <p:cNvSpPr>
            <a:spLocks noGrp="1"/>
          </p:cNvSpPr>
          <p:nvPr>
            <p:ph type="ftr" sz="quarter" idx="11"/>
          </p:nvPr>
        </p:nvSpPr>
        <p:spPr/>
        <p:txBody>
          <a:bodyPr/>
          <a:lstStyle/>
          <a:p>
            <a:r>
              <a:rPr kumimoji="1" lang="vi-VN" altLang="ja-JP"/>
              <a:t>Thực hiện bởi Trường Đại học Công nghệ Thông tin, ĐHQG-HCM</a:t>
            </a:r>
            <a:endParaRPr kumimoji="1" lang="ja-JP" altLang="en-US" dirty="0"/>
          </a:p>
        </p:txBody>
      </p:sp>
      <p:sp>
        <p:nvSpPr>
          <p:cNvPr id="7" name="TextBox 6">
            <a:extLst>
              <a:ext uri="{FF2B5EF4-FFF2-40B4-BE49-F238E27FC236}">
                <a16:creationId xmlns:a16="http://schemas.microsoft.com/office/drawing/2014/main" id="{49F47312-02A4-BE29-2BD7-8870583B6D9B}"/>
              </a:ext>
            </a:extLst>
          </p:cNvPr>
          <p:cNvSpPr txBox="1"/>
          <p:nvPr/>
        </p:nvSpPr>
        <p:spPr>
          <a:xfrm>
            <a:off x="832847" y="1191085"/>
            <a:ext cx="3397084" cy="494751"/>
          </a:xfrm>
          <a:prstGeom prst="rect">
            <a:avLst/>
          </a:prstGeom>
          <a:gradFill>
            <a:gsLst>
              <a:gs pos="0">
                <a:srgbClr val="00C6FF"/>
              </a:gs>
              <a:gs pos="100000">
                <a:srgbClr val="0072FF"/>
              </a:gs>
            </a:gsLst>
            <a:lin ang="5400000" scaled="1"/>
          </a:gradFill>
        </p:spPr>
        <p:txBody>
          <a:bodyPr wrap="none" rtlCol="0">
            <a:spAutoFit/>
          </a:bodyPr>
          <a:lstStyle/>
          <a:p>
            <a:pPr>
              <a:lnSpc>
                <a:spcPct val="120000"/>
              </a:lnSpc>
              <a:spcBef>
                <a:spcPts val="200"/>
              </a:spcBef>
              <a:spcAft>
                <a:spcPts val="200"/>
              </a:spcAft>
            </a:pPr>
            <a:r>
              <a:rPr lang="en-US" sz="2400" b="1" dirty="0" err="1">
                <a:solidFill>
                  <a:schemeClr val="bg1"/>
                </a:solidFill>
                <a:latin typeface="Arial" panose="020B0604020202020204" pitchFamily="34" charset="0"/>
                <a:cs typeface="Arial" panose="020B0604020202020204" pitchFamily="34" charset="0"/>
              </a:rPr>
              <a:t>Hoán</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vị</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và</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phân</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trang</a:t>
            </a:r>
            <a:endParaRPr lang="vi-VN" sz="24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8027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2138E7-0BF8-4FBE-AB49-4184E532FD1F}"/>
              </a:ext>
            </a:extLst>
          </p:cNvPr>
          <p:cNvSpPr>
            <a:spLocks noGrp="1"/>
          </p:cNvSpPr>
          <p:nvPr>
            <p:ph type="sldNum" sz="quarter" idx="12"/>
          </p:nvPr>
        </p:nvSpPr>
        <p:spPr/>
        <p:txBody>
          <a:bodyPr/>
          <a:lstStyle/>
          <a:p>
            <a:fld id="{D8B0B3AC-44A8-D142-AAF6-9A453466E1A4}" type="slidenum">
              <a:rPr lang="en-VN" smtClean="0"/>
              <a:pPr/>
              <a:t>29</a:t>
            </a:fld>
            <a:endParaRPr lang="en-VN" dirty="0"/>
          </a:p>
        </p:txBody>
      </p:sp>
      <p:sp>
        <p:nvSpPr>
          <p:cNvPr id="7" name="Text Placeholder 6">
            <a:extLst>
              <a:ext uri="{FF2B5EF4-FFF2-40B4-BE49-F238E27FC236}">
                <a16:creationId xmlns:a16="http://schemas.microsoft.com/office/drawing/2014/main" id="{0602C380-9011-23F7-8E4B-E195C0DFFBC9}"/>
              </a:ext>
            </a:extLst>
          </p:cNvPr>
          <p:cNvSpPr>
            <a:spLocks noGrp="1"/>
          </p:cNvSpPr>
          <p:nvPr>
            <p:ph type="body" sz="quarter" idx="13"/>
          </p:nvPr>
        </p:nvSpPr>
        <p:spPr>
          <a:xfrm>
            <a:off x="1470929" y="2095027"/>
            <a:ext cx="7918398" cy="884656"/>
          </a:xfrm>
        </p:spPr>
        <p:txBody>
          <a:bodyPr>
            <a:normAutofit/>
          </a:bodyPr>
          <a:lstStyle/>
          <a:p>
            <a:pPr>
              <a:defRPr/>
            </a:pPr>
            <a:r>
              <a:rPr lang="en-US" altLang="en-US" dirty="0" err="1"/>
              <a:t>Hệ</a:t>
            </a:r>
            <a:r>
              <a:rPr lang="en-US" altLang="en-US" dirty="0"/>
              <a:t> </a:t>
            </a:r>
            <a:r>
              <a:rPr lang="en-US" altLang="en-US" dirty="0" err="1"/>
              <a:t>điều</a:t>
            </a:r>
            <a:r>
              <a:rPr lang="en-US" altLang="en-US" dirty="0"/>
              <a:t> </a:t>
            </a:r>
            <a:r>
              <a:rPr lang="en-US" altLang="en-US" dirty="0" err="1"/>
              <a:t>hành</a:t>
            </a:r>
            <a:r>
              <a:rPr lang="en-US" altLang="en-US" dirty="0"/>
              <a:t> Linux</a:t>
            </a:r>
            <a:endParaRPr lang="vi-VN" altLang="en-US" dirty="0"/>
          </a:p>
        </p:txBody>
      </p:sp>
      <p:sp>
        <p:nvSpPr>
          <p:cNvPr id="8" name="Text Placeholder 7">
            <a:extLst>
              <a:ext uri="{FF2B5EF4-FFF2-40B4-BE49-F238E27FC236}">
                <a16:creationId xmlns:a16="http://schemas.microsoft.com/office/drawing/2014/main" id="{883EE24F-70E8-C3FA-399B-07DCA2C415CE}"/>
              </a:ext>
            </a:extLst>
          </p:cNvPr>
          <p:cNvSpPr>
            <a:spLocks noGrp="1"/>
          </p:cNvSpPr>
          <p:nvPr>
            <p:ph type="body" sz="quarter" idx="14"/>
          </p:nvPr>
        </p:nvSpPr>
        <p:spPr/>
        <p:txBody>
          <a:bodyPr/>
          <a:lstStyle/>
          <a:p>
            <a:r>
              <a:rPr lang="en-US" dirty="0"/>
              <a:t>9.1.6 </a:t>
            </a:r>
            <a:r>
              <a:rPr lang="en-US" dirty="0" err="1"/>
              <a:t>Bộ</a:t>
            </a:r>
            <a:r>
              <a:rPr lang="en-US" dirty="0"/>
              <a:t> </a:t>
            </a:r>
            <a:r>
              <a:rPr lang="en-US" dirty="0" err="1"/>
              <a:t>nhớ</a:t>
            </a:r>
            <a:r>
              <a:rPr lang="en-US" dirty="0"/>
              <a:t> </a:t>
            </a:r>
            <a:r>
              <a:rPr lang="en-US" dirty="0" err="1"/>
              <a:t>ảo</a:t>
            </a:r>
            <a:r>
              <a:rPr lang="en-US" dirty="0"/>
              <a:t> </a:t>
            </a:r>
            <a:r>
              <a:rPr lang="en-US" dirty="0" err="1"/>
              <a:t>trên</a:t>
            </a:r>
            <a:r>
              <a:rPr lang="en-US" dirty="0"/>
              <a:t> Linux</a:t>
            </a:r>
            <a:endParaRPr lang="vi-VN" sz="2800" dirty="0"/>
          </a:p>
        </p:txBody>
      </p:sp>
      <p:sp>
        <p:nvSpPr>
          <p:cNvPr id="9" name="Text Placeholder 8">
            <a:extLst>
              <a:ext uri="{FF2B5EF4-FFF2-40B4-BE49-F238E27FC236}">
                <a16:creationId xmlns:a16="http://schemas.microsoft.com/office/drawing/2014/main" id="{7F04BBE0-C7C7-D804-DD85-D99BEB36007C}"/>
              </a:ext>
            </a:extLst>
          </p:cNvPr>
          <p:cNvSpPr>
            <a:spLocks noGrp="1"/>
          </p:cNvSpPr>
          <p:nvPr>
            <p:ph type="body" sz="quarter" idx="15"/>
          </p:nvPr>
        </p:nvSpPr>
        <p:spPr/>
        <p:txBody>
          <a:bodyPr/>
          <a:lstStyle/>
          <a:p>
            <a:endParaRPr lang="en-VN"/>
          </a:p>
        </p:txBody>
      </p:sp>
      <p:sp>
        <p:nvSpPr>
          <p:cNvPr id="10" name="Text Placeholder 9">
            <a:extLst>
              <a:ext uri="{FF2B5EF4-FFF2-40B4-BE49-F238E27FC236}">
                <a16:creationId xmlns:a16="http://schemas.microsoft.com/office/drawing/2014/main" id="{3C2CDC7B-AFE9-6C1F-2CD6-AA61695C23FD}"/>
              </a:ext>
            </a:extLst>
          </p:cNvPr>
          <p:cNvSpPr>
            <a:spLocks noGrp="1"/>
          </p:cNvSpPr>
          <p:nvPr>
            <p:ph type="body" sz="quarter" idx="16"/>
          </p:nvPr>
        </p:nvSpPr>
        <p:spPr/>
        <p:txBody>
          <a:bodyPr>
            <a:normAutofit lnSpcReduction="10000"/>
          </a:bodyPr>
          <a:lstStyle/>
          <a:p>
            <a:r>
              <a:rPr lang="en-VN" dirty="0"/>
              <a:t>1</a:t>
            </a:r>
          </a:p>
        </p:txBody>
      </p:sp>
      <p:pic>
        <p:nvPicPr>
          <p:cNvPr id="3" name="Picture 2">
            <a:extLst>
              <a:ext uri="{FF2B5EF4-FFF2-40B4-BE49-F238E27FC236}">
                <a16:creationId xmlns:a16="http://schemas.microsoft.com/office/drawing/2014/main" id="{D8CDED5C-3074-F29C-53FA-2D7352CC34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92809" y="2028540"/>
            <a:ext cx="1928813" cy="2281238"/>
          </a:xfrm>
          <a:prstGeom prst="rect">
            <a:avLst/>
          </a:prstGeom>
        </p:spPr>
      </p:pic>
      <p:sp>
        <p:nvSpPr>
          <p:cNvPr id="4" name="Footer Placeholder 3">
            <a:extLst>
              <a:ext uri="{FF2B5EF4-FFF2-40B4-BE49-F238E27FC236}">
                <a16:creationId xmlns:a16="http://schemas.microsoft.com/office/drawing/2014/main" id="{CFC8665C-67F2-AE0E-C01D-507AD6439E06}"/>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spTree>
    <p:extLst>
      <p:ext uri="{BB962C8B-B14F-4D97-AF65-F5344CB8AC3E}">
        <p14:creationId xmlns:p14="http://schemas.microsoft.com/office/powerpoint/2010/main" val="778483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EB6FCBF-4D71-BDAD-8392-99213DE0C5AA}"/>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2" name="Slide Number Placeholder 1">
            <a:extLst>
              <a:ext uri="{FF2B5EF4-FFF2-40B4-BE49-F238E27FC236}">
                <a16:creationId xmlns:a16="http://schemas.microsoft.com/office/drawing/2014/main" id="{9A9BD337-3CBD-0719-2FDF-03E1A46887FD}"/>
              </a:ext>
            </a:extLst>
          </p:cNvPr>
          <p:cNvSpPr>
            <a:spLocks noGrp="1"/>
          </p:cNvSpPr>
          <p:nvPr>
            <p:ph type="sldNum" sz="quarter" idx="12"/>
          </p:nvPr>
        </p:nvSpPr>
        <p:spPr/>
        <p:txBody>
          <a:bodyPr/>
          <a:lstStyle/>
          <a:p>
            <a:fld id="{D8B0B3AC-44A8-D142-AAF6-9A453466E1A4}" type="slidenum">
              <a:rPr lang="en-VN" smtClean="0"/>
              <a:pPr/>
              <a:t>3</a:t>
            </a:fld>
            <a:endParaRPr lang="en-VN" dirty="0"/>
          </a:p>
        </p:txBody>
      </p:sp>
      <p:sp>
        <p:nvSpPr>
          <p:cNvPr id="3" name="Text Placeholder 2">
            <a:extLst>
              <a:ext uri="{FF2B5EF4-FFF2-40B4-BE49-F238E27FC236}">
                <a16:creationId xmlns:a16="http://schemas.microsoft.com/office/drawing/2014/main" id="{2B4CC069-E19E-B22C-6D85-1188A3E8F06F}"/>
              </a:ext>
            </a:extLst>
          </p:cNvPr>
          <p:cNvSpPr>
            <a:spLocks noGrp="1"/>
          </p:cNvSpPr>
          <p:nvPr>
            <p:ph type="body" sz="quarter" idx="13"/>
          </p:nvPr>
        </p:nvSpPr>
        <p:spPr>
          <a:xfrm>
            <a:off x="2608564" y="1286346"/>
            <a:ext cx="6974874" cy="4699000"/>
          </a:xfrm>
        </p:spPr>
        <p:txBody>
          <a:bodyPr>
            <a:normAutofit/>
          </a:bodyPr>
          <a:lstStyle/>
          <a:p>
            <a:pPr>
              <a:lnSpc>
                <a:spcPct val="150000"/>
              </a:lnSpc>
              <a:defRPr/>
            </a:pPr>
            <a:r>
              <a:rPr lang="en-US" altLang="en-US" sz="2800" dirty="0" err="1"/>
              <a:t>Hiểu</a:t>
            </a:r>
            <a:r>
              <a:rPr lang="en-US" altLang="en-US" sz="2800" dirty="0"/>
              <a:t> đ</a:t>
            </a:r>
            <a:r>
              <a:rPr lang="vi-VN" altLang="en-US" sz="2800" dirty="0"/>
              <a:t>ư</a:t>
            </a:r>
            <a:r>
              <a:rPr lang="en-US" altLang="en-US" sz="2800" dirty="0" err="1"/>
              <a:t>ợc</a:t>
            </a:r>
            <a:r>
              <a:rPr lang="en-US" altLang="en-US" sz="2800" dirty="0"/>
              <a:t> </a:t>
            </a:r>
            <a:r>
              <a:rPr lang="en-US" altLang="en-US" sz="2800" dirty="0" err="1"/>
              <a:t>các</a:t>
            </a:r>
            <a:r>
              <a:rPr lang="en-US" altLang="en-US" sz="2800" dirty="0"/>
              <a:t> </a:t>
            </a:r>
            <a:r>
              <a:rPr lang="en-US" altLang="en-US" sz="2800" dirty="0" err="1"/>
              <a:t>kiến</a:t>
            </a:r>
            <a:r>
              <a:rPr lang="en-US" altLang="en-US" sz="2800" dirty="0"/>
              <a:t> </a:t>
            </a:r>
            <a:r>
              <a:rPr lang="en-US" altLang="en-US" sz="2800" dirty="0" err="1"/>
              <a:t>thức</a:t>
            </a:r>
            <a:r>
              <a:rPr lang="en-US" altLang="en-US" sz="2800" dirty="0"/>
              <a:t> </a:t>
            </a:r>
            <a:r>
              <a:rPr lang="en-US" altLang="en-US" sz="2800" dirty="0" err="1"/>
              <a:t>cơ</a:t>
            </a:r>
            <a:r>
              <a:rPr lang="en-US" altLang="en-US" sz="2800" dirty="0"/>
              <a:t> </a:t>
            </a:r>
            <a:r>
              <a:rPr lang="en-US" altLang="en-US" sz="2800" dirty="0" err="1"/>
              <a:t>bản</a:t>
            </a:r>
            <a:r>
              <a:rPr lang="en-US" altLang="en-US" sz="2800" dirty="0"/>
              <a:t> </a:t>
            </a:r>
            <a:r>
              <a:rPr lang="en-US" altLang="en-US" sz="2800" dirty="0" err="1"/>
              <a:t>về</a:t>
            </a:r>
            <a:r>
              <a:rPr lang="en-US" altLang="en-US" sz="2800" dirty="0"/>
              <a:t> </a:t>
            </a:r>
            <a:r>
              <a:rPr lang="en-US" altLang="en-US" sz="2800" dirty="0" err="1"/>
              <a:t>hệ</a:t>
            </a:r>
            <a:r>
              <a:rPr lang="en-US" altLang="en-US" sz="2800" dirty="0"/>
              <a:t> </a:t>
            </a:r>
            <a:r>
              <a:rPr lang="en-US" altLang="en-US" sz="2800" dirty="0" err="1"/>
              <a:t>điều</a:t>
            </a:r>
            <a:r>
              <a:rPr lang="en-US" altLang="en-US" sz="2800" dirty="0"/>
              <a:t> </a:t>
            </a:r>
            <a:r>
              <a:rPr lang="en-US" altLang="en-US" sz="2800" dirty="0" err="1"/>
              <a:t>hành</a:t>
            </a:r>
            <a:r>
              <a:rPr lang="en-US" altLang="en-US" sz="2800" dirty="0"/>
              <a:t> Linux </a:t>
            </a:r>
            <a:r>
              <a:rPr lang="en-US" altLang="en-US" sz="2800" dirty="0" err="1"/>
              <a:t>và</a:t>
            </a:r>
            <a:r>
              <a:rPr lang="en-US" altLang="en-US" sz="2800" dirty="0"/>
              <a:t> Windows. </a:t>
            </a:r>
          </a:p>
          <a:p>
            <a:pPr>
              <a:lnSpc>
                <a:spcPct val="150000"/>
              </a:lnSpc>
              <a:defRPr/>
            </a:pPr>
            <a:r>
              <a:rPr lang="en-US" altLang="en-US" sz="2800" dirty="0" err="1"/>
              <a:t>Phân</a:t>
            </a:r>
            <a:r>
              <a:rPr lang="en-US" altLang="en-US" sz="2800" dirty="0"/>
              <a:t> </a:t>
            </a:r>
            <a:r>
              <a:rPr lang="en-US" altLang="en-US" sz="2800" dirty="0" err="1"/>
              <a:t>tích</a:t>
            </a:r>
            <a:r>
              <a:rPr lang="en-US" altLang="en-US" sz="2800" dirty="0"/>
              <a:t>, so </a:t>
            </a:r>
            <a:r>
              <a:rPr lang="en-US" altLang="en-US" sz="2800" dirty="0" err="1"/>
              <a:t>sánh</a:t>
            </a:r>
            <a:r>
              <a:rPr lang="en-US" altLang="en-US" sz="2800" dirty="0"/>
              <a:t>, </a:t>
            </a:r>
            <a:r>
              <a:rPr lang="en-US" altLang="en-US" sz="2800" dirty="0" err="1"/>
              <a:t>đánh</a:t>
            </a:r>
            <a:r>
              <a:rPr lang="en-US" altLang="en-US" sz="2800" dirty="0"/>
              <a:t> </a:t>
            </a:r>
            <a:r>
              <a:rPr lang="en-US" altLang="en-US" sz="2800" dirty="0" err="1"/>
              <a:t>giá</a:t>
            </a:r>
            <a:r>
              <a:rPr lang="en-US" altLang="en-US" sz="2800" dirty="0"/>
              <a:t> </a:t>
            </a:r>
            <a:r>
              <a:rPr lang="en-US" altLang="en-US" sz="2800" dirty="0" err="1"/>
              <a:t>các</a:t>
            </a:r>
            <a:r>
              <a:rPr lang="en-US" altLang="en-US" sz="2800" dirty="0"/>
              <a:t> </a:t>
            </a:r>
            <a:r>
              <a:rPr lang="en-US" altLang="en-US" sz="2800" dirty="0" err="1"/>
              <a:t>kiến</a:t>
            </a:r>
            <a:r>
              <a:rPr lang="en-US" altLang="en-US" sz="2800" dirty="0"/>
              <a:t> </a:t>
            </a:r>
            <a:r>
              <a:rPr lang="en-US" altLang="en-US" sz="2800" dirty="0" err="1"/>
              <a:t>thức</a:t>
            </a:r>
            <a:r>
              <a:rPr lang="en-US" altLang="en-US" sz="2800" dirty="0"/>
              <a:t> </a:t>
            </a:r>
            <a:r>
              <a:rPr lang="en-US" altLang="en-US" sz="2800" dirty="0" err="1"/>
              <a:t>đã</a:t>
            </a:r>
            <a:r>
              <a:rPr lang="en-US" altLang="en-US" sz="2800" dirty="0"/>
              <a:t> </a:t>
            </a:r>
            <a:r>
              <a:rPr lang="en-US" altLang="en-US" sz="2800" dirty="0" err="1"/>
              <a:t>học</a:t>
            </a:r>
            <a:r>
              <a:rPr lang="en-US" altLang="en-US" sz="2800" dirty="0"/>
              <a:t> </a:t>
            </a:r>
            <a:r>
              <a:rPr lang="en-US" altLang="en-US" sz="2800" dirty="0" err="1"/>
              <a:t>và</a:t>
            </a:r>
            <a:r>
              <a:rPr lang="en-US" altLang="en-US" sz="2800" dirty="0"/>
              <a:t> </a:t>
            </a:r>
            <a:r>
              <a:rPr lang="en-US" altLang="en-US" sz="2800" dirty="0" err="1"/>
              <a:t>cách</a:t>
            </a:r>
            <a:r>
              <a:rPr lang="en-US" altLang="en-US" sz="2800" dirty="0"/>
              <a:t> </a:t>
            </a:r>
            <a:r>
              <a:rPr lang="en-US" altLang="en-US" sz="2800" dirty="0" err="1"/>
              <a:t>các</a:t>
            </a:r>
            <a:r>
              <a:rPr lang="en-US" altLang="en-US" sz="2800" dirty="0"/>
              <a:t> </a:t>
            </a:r>
            <a:r>
              <a:rPr lang="en-US" altLang="en-US" sz="2800" dirty="0" err="1"/>
              <a:t>kiến</a:t>
            </a:r>
            <a:r>
              <a:rPr lang="en-US" altLang="en-US" sz="2800" dirty="0"/>
              <a:t> </a:t>
            </a:r>
            <a:r>
              <a:rPr lang="en-US" altLang="en-US" sz="2800" dirty="0" err="1"/>
              <a:t>thức</a:t>
            </a:r>
            <a:r>
              <a:rPr lang="en-US" altLang="en-US" sz="2800" dirty="0"/>
              <a:t> </a:t>
            </a:r>
            <a:r>
              <a:rPr lang="en-US" altLang="en-US" sz="2800" dirty="0" err="1"/>
              <a:t>đó</a:t>
            </a:r>
            <a:r>
              <a:rPr lang="en-US" altLang="en-US" sz="2800" dirty="0"/>
              <a:t> </a:t>
            </a:r>
            <a:r>
              <a:rPr lang="en-US" altLang="en-US" sz="2800" dirty="0" err="1"/>
              <a:t>được</a:t>
            </a:r>
            <a:r>
              <a:rPr lang="en-US" altLang="en-US" sz="2800" dirty="0"/>
              <a:t> </a:t>
            </a:r>
            <a:r>
              <a:rPr lang="en-US" altLang="en-US" sz="2800" dirty="0" err="1"/>
              <a:t>áp</a:t>
            </a:r>
            <a:r>
              <a:rPr lang="en-US" altLang="en-US" sz="2800" dirty="0"/>
              <a:t> </a:t>
            </a:r>
            <a:r>
              <a:rPr lang="en-US" altLang="en-US" sz="2800" dirty="0" err="1"/>
              <a:t>dụng</a:t>
            </a:r>
            <a:r>
              <a:rPr lang="en-US" altLang="en-US" sz="2800" dirty="0"/>
              <a:t> </a:t>
            </a:r>
            <a:r>
              <a:rPr lang="en-US" altLang="en-US" sz="2800" dirty="0" err="1"/>
              <a:t>vào</a:t>
            </a:r>
            <a:r>
              <a:rPr lang="en-US" altLang="en-US" sz="2800" dirty="0"/>
              <a:t> </a:t>
            </a:r>
            <a:r>
              <a:rPr lang="en-US" altLang="en-US" sz="2800" dirty="0" err="1"/>
              <a:t>hệ</a:t>
            </a:r>
            <a:r>
              <a:rPr lang="en-US" altLang="en-US" sz="2800" dirty="0"/>
              <a:t> </a:t>
            </a:r>
            <a:r>
              <a:rPr lang="en-US" altLang="en-US" sz="2800" dirty="0" err="1"/>
              <a:t>điều</a:t>
            </a:r>
            <a:r>
              <a:rPr lang="en-US" altLang="en-US" sz="2800" dirty="0"/>
              <a:t> </a:t>
            </a:r>
            <a:r>
              <a:rPr lang="en-US" altLang="en-US" sz="2800" dirty="0" err="1"/>
              <a:t>hành</a:t>
            </a:r>
            <a:r>
              <a:rPr lang="en-US" altLang="en-US" sz="2800" dirty="0"/>
              <a:t> Linux </a:t>
            </a:r>
            <a:r>
              <a:rPr lang="en-US" altLang="en-US" sz="2800" dirty="0" err="1"/>
              <a:t>và</a:t>
            </a:r>
            <a:r>
              <a:rPr lang="en-US" altLang="en-US" sz="2800" dirty="0"/>
              <a:t> Windows. </a:t>
            </a:r>
            <a:endParaRPr lang="vi-VN" altLang="en-US" sz="2800" dirty="0"/>
          </a:p>
        </p:txBody>
      </p:sp>
    </p:spTree>
    <p:extLst>
      <p:ext uri="{BB962C8B-B14F-4D97-AF65-F5344CB8AC3E}">
        <p14:creationId xmlns:p14="http://schemas.microsoft.com/office/powerpoint/2010/main" val="2759920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08122-C133-43F0-8261-9CBF19C93BB2}"/>
              </a:ext>
            </a:extLst>
          </p:cNvPr>
          <p:cNvSpPr>
            <a:spLocks noGrp="1"/>
          </p:cNvSpPr>
          <p:nvPr>
            <p:ph type="title"/>
          </p:nvPr>
        </p:nvSpPr>
        <p:spPr/>
        <p:txBody>
          <a:bodyPr>
            <a:normAutofit fontScale="90000"/>
          </a:bodyPr>
          <a:lstStyle/>
          <a:p>
            <a:r>
              <a:rPr lang="en-US" dirty="0"/>
              <a:t>9.1.6 </a:t>
            </a:r>
            <a:r>
              <a:rPr lang="en-US" dirty="0" err="1"/>
              <a:t>Bộ</a:t>
            </a:r>
            <a:r>
              <a:rPr lang="en-US" dirty="0"/>
              <a:t> </a:t>
            </a:r>
            <a:r>
              <a:rPr lang="en-US" dirty="0" err="1"/>
              <a:t>nhớ</a:t>
            </a:r>
            <a:r>
              <a:rPr lang="en-US" dirty="0"/>
              <a:t> </a:t>
            </a:r>
            <a:r>
              <a:rPr lang="en-US" dirty="0" err="1"/>
              <a:t>ảo</a:t>
            </a:r>
            <a:r>
              <a:rPr lang="en-US" dirty="0"/>
              <a:t> </a:t>
            </a:r>
            <a:r>
              <a:rPr lang="en-US" dirty="0" err="1"/>
              <a:t>trên</a:t>
            </a:r>
            <a:r>
              <a:rPr lang="en-US" dirty="0"/>
              <a:t> Linux</a:t>
            </a:r>
          </a:p>
        </p:txBody>
      </p:sp>
      <p:sp>
        <p:nvSpPr>
          <p:cNvPr id="3" name="Content Placeholder 2">
            <a:extLst>
              <a:ext uri="{FF2B5EF4-FFF2-40B4-BE49-F238E27FC236}">
                <a16:creationId xmlns:a16="http://schemas.microsoft.com/office/drawing/2014/main" id="{FFA4BF3C-8EC0-481E-865D-94197197D316}"/>
              </a:ext>
            </a:extLst>
          </p:cNvPr>
          <p:cNvSpPr>
            <a:spLocks noGrp="1"/>
          </p:cNvSpPr>
          <p:nvPr>
            <p:ph idx="1"/>
          </p:nvPr>
        </p:nvSpPr>
        <p:spPr/>
        <p:txBody>
          <a:bodyPr>
            <a:normAutofit fontScale="92500" lnSpcReduction="10000"/>
          </a:bodyPr>
          <a:lstStyle/>
          <a:p>
            <a:r>
              <a:rPr lang="en-US" dirty="0" err="1"/>
              <a:t>Hệ</a:t>
            </a:r>
            <a:r>
              <a:rPr lang="en-US" dirty="0"/>
              <a:t> </a:t>
            </a:r>
            <a:r>
              <a:rPr lang="en-US" dirty="0" err="1"/>
              <a:t>thống</a:t>
            </a:r>
            <a:r>
              <a:rPr lang="en-US" dirty="0"/>
              <a:t> </a:t>
            </a:r>
            <a:r>
              <a:rPr lang="en-US" dirty="0" err="1"/>
              <a:t>bộ</a:t>
            </a:r>
            <a:r>
              <a:rPr lang="en-US" dirty="0"/>
              <a:t> </a:t>
            </a:r>
            <a:r>
              <a:rPr lang="en-US" dirty="0" err="1"/>
              <a:t>nhớ</a:t>
            </a:r>
            <a:r>
              <a:rPr lang="en-US" dirty="0"/>
              <a:t> </a:t>
            </a:r>
            <a:r>
              <a:rPr lang="en-US" dirty="0" err="1"/>
              <a:t>ảo</a:t>
            </a:r>
            <a:r>
              <a:rPr lang="en-US" dirty="0"/>
              <a:t> </a:t>
            </a:r>
            <a:r>
              <a:rPr lang="en-US" dirty="0" err="1"/>
              <a:t>của</a:t>
            </a:r>
            <a:r>
              <a:rPr lang="en-US" dirty="0"/>
              <a:t> Linux </a:t>
            </a:r>
            <a:r>
              <a:rPr lang="en-US" dirty="0" err="1"/>
              <a:t>duy</a:t>
            </a:r>
            <a:r>
              <a:rPr lang="en-US" dirty="0"/>
              <a:t> </a:t>
            </a:r>
            <a:r>
              <a:rPr lang="en-US" dirty="0" err="1"/>
              <a:t>trì</a:t>
            </a:r>
            <a:r>
              <a:rPr lang="en-US" dirty="0"/>
              <a:t> </a:t>
            </a:r>
            <a:r>
              <a:rPr lang="en-US" dirty="0" err="1"/>
              <a:t>không</a:t>
            </a:r>
            <a:r>
              <a:rPr lang="en-US" dirty="0"/>
              <a:t> </a:t>
            </a:r>
            <a:r>
              <a:rPr lang="en-US" dirty="0" err="1"/>
              <a:t>gian</a:t>
            </a:r>
            <a:r>
              <a:rPr lang="en-US" dirty="0"/>
              <a:t> </a:t>
            </a:r>
            <a:r>
              <a:rPr lang="en-US" dirty="0" err="1"/>
              <a:t>địa</a:t>
            </a:r>
            <a:r>
              <a:rPr lang="en-US" dirty="0"/>
              <a:t> </a:t>
            </a:r>
            <a:r>
              <a:rPr lang="en-US" dirty="0" err="1"/>
              <a:t>chỉ</a:t>
            </a:r>
            <a:r>
              <a:rPr lang="en-US" dirty="0"/>
              <a:t> </a:t>
            </a:r>
            <a:r>
              <a:rPr lang="en-US" dirty="0" err="1"/>
              <a:t>cho</a:t>
            </a:r>
            <a:r>
              <a:rPr lang="en-US" dirty="0"/>
              <a:t> </a:t>
            </a:r>
            <a:r>
              <a:rPr lang="en-US" dirty="0" err="1"/>
              <a:t>mỗi</a:t>
            </a:r>
            <a:r>
              <a:rPr lang="en-US" dirty="0"/>
              <a:t> </a:t>
            </a:r>
            <a:r>
              <a:rPr lang="en-US" dirty="0" err="1"/>
              <a:t>tiến</a:t>
            </a:r>
            <a:r>
              <a:rPr lang="en-US" dirty="0"/>
              <a:t> </a:t>
            </a:r>
            <a:r>
              <a:rPr lang="en-US" dirty="0" err="1"/>
              <a:t>trình</a:t>
            </a:r>
            <a:r>
              <a:rPr lang="en-US" dirty="0"/>
              <a:t>. </a:t>
            </a:r>
            <a:r>
              <a:rPr lang="en-US" dirty="0" err="1"/>
              <a:t>Nó</a:t>
            </a:r>
            <a:r>
              <a:rPr lang="en-US" dirty="0"/>
              <a:t> </a:t>
            </a:r>
            <a:r>
              <a:rPr lang="en-US" dirty="0" err="1"/>
              <a:t>tạo</a:t>
            </a:r>
            <a:r>
              <a:rPr lang="en-US" dirty="0"/>
              <a:t> </a:t>
            </a:r>
            <a:r>
              <a:rPr lang="en-US" dirty="0" err="1"/>
              <a:t>các</a:t>
            </a:r>
            <a:r>
              <a:rPr lang="en-US" dirty="0"/>
              <a:t> </a:t>
            </a:r>
            <a:r>
              <a:rPr lang="en-US" dirty="0" err="1"/>
              <a:t>trang</a:t>
            </a:r>
            <a:r>
              <a:rPr lang="en-US" dirty="0"/>
              <a:t> </a:t>
            </a:r>
            <a:r>
              <a:rPr lang="en-US" dirty="0" err="1"/>
              <a:t>ảo</a:t>
            </a:r>
            <a:r>
              <a:rPr lang="en-US" dirty="0"/>
              <a:t> </a:t>
            </a:r>
            <a:r>
              <a:rPr lang="en-US" dirty="0" err="1"/>
              <a:t>theo</a:t>
            </a:r>
            <a:r>
              <a:rPr lang="en-US" dirty="0"/>
              <a:t> </a:t>
            </a:r>
            <a:r>
              <a:rPr lang="en-US" dirty="0" err="1"/>
              <a:t>yêu</a:t>
            </a:r>
            <a:r>
              <a:rPr lang="en-US" dirty="0"/>
              <a:t> </a:t>
            </a:r>
            <a:r>
              <a:rPr lang="en-US" dirty="0" err="1"/>
              <a:t>cầu</a:t>
            </a:r>
            <a:r>
              <a:rPr lang="en-US" dirty="0"/>
              <a:t> </a:t>
            </a:r>
            <a:r>
              <a:rPr lang="en-US" dirty="0" err="1"/>
              <a:t>và</a:t>
            </a:r>
            <a:r>
              <a:rPr lang="en-US" dirty="0"/>
              <a:t> </a:t>
            </a:r>
            <a:r>
              <a:rPr lang="en-US" dirty="0" err="1"/>
              <a:t>quản</a:t>
            </a:r>
            <a:r>
              <a:rPr lang="en-US" dirty="0"/>
              <a:t> </a:t>
            </a:r>
            <a:r>
              <a:rPr lang="en-US" dirty="0" err="1"/>
              <a:t>lý</a:t>
            </a:r>
            <a:r>
              <a:rPr lang="en-US" dirty="0"/>
              <a:t> </a:t>
            </a:r>
            <a:r>
              <a:rPr lang="en-US" dirty="0" err="1"/>
              <a:t>việc</a:t>
            </a:r>
            <a:r>
              <a:rPr lang="en-US" dirty="0"/>
              <a:t> </a:t>
            </a:r>
            <a:r>
              <a:rPr lang="en-US" dirty="0" err="1"/>
              <a:t>nạp</a:t>
            </a:r>
            <a:r>
              <a:rPr lang="en-US" dirty="0"/>
              <a:t> </a:t>
            </a:r>
            <a:r>
              <a:rPr lang="en-US" dirty="0" err="1"/>
              <a:t>các</a:t>
            </a:r>
            <a:r>
              <a:rPr lang="en-US" dirty="0"/>
              <a:t> </a:t>
            </a:r>
            <a:r>
              <a:rPr lang="en-US" dirty="0" err="1"/>
              <a:t>trang</a:t>
            </a:r>
            <a:r>
              <a:rPr lang="en-US" dirty="0"/>
              <a:t> </a:t>
            </a:r>
            <a:r>
              <a:rPr lang="en-US" dirty="0" err="1"/>
              <a:t>ảo</a:t>
            </a:r>
            <a:r>
              <a:rPr lang="en-US" dirty="0"/>
              <a:t> </a:t>
            </a:r>
            <a:r>
              <a:rPr lang="en-US" dirty="0" err="1"/>
              <a:t>từ</a:t>
            </a:r>
            <a:r>
              <a:rPr lang="en-US" dirty="0"/>
              <a:t> </a:t>
            </a:r>
            <a:r>
              <a:rPr lang="en-US" dirty="0" err="1"/>
              <a:t>đĩa</a:t>
            </a:r>
            <a:r>
              <a:rPr lang="en-US" dirty="0"/>
              <a:t> </a:t>
            </a:r>
            <a:r>
              <a:rPr lang="en-US" dirty="0" err="1"/>
              <a:t>cũng</a:t>
            </a:r>
            <a:r>
              <a:rPr lang="en-US" dirty="0"/>
              <a:t> </a:t>
            </a:r>
            <a:r>
              <a:rPr lang="en-US" dirty="0" err="1"/>
              <a:t>nh</a:t>
            </a:r>
            <a:r>
              <a:rPr lang="vi-VN" dirty="0"/>
              <a:t>ư</a:t>
            </a:r>
            <a:r>
              <a:rPr lang="en-US" dirty="0"/>
              <a:t> di </a:t>
            </a:r>
            <a:r>
              <a:rPr lang="en-US" dirty="0" err="1"/>
              <a:t>chuyển</a:t>
            </a:r>
            <a:r>
              <a:rPr lang="en-US" dirty="0"/>
              <a:t> </a:t>
            </a:r>
            <a:r>
              <a:rPr lang="en-US" dirty="0" err="1"/>
              <a:t>chúng</a:t>
            </a:r>
            <a:r>
              <a:rPr lang="en-US" dirty="0"/>
              <a:t> </a:t>
            </a:r>
            <a:r>
              <a:rPr lang="en-US" dirty="0" err="1"/>
              <a:t>trở</a:t>
            </a:r>
            <a:r>
              <a:rPr lang="en-US" dirty="0"/>
              <a:t> </a:t>
            </a:r>
            <a:r>
              <a:rPr lang="en-US" dirty="0" err="1"/>
              <a:t>về</a:t>
            </a:r>
            <a:r>
              <a:rPr lang="en-US" dirty="0"/>
              <a:t> </a:t>
            </a:r>
            <a:r>
              <a:rPr lang="en-US" dirty="0" err="1"/>
              <a:t>đĩa</a:t>
            </a:r>
            <a:r>
              <a:rPr lang="en-US" dirty="0"/>
              <a:t> </a:t>
            </a:r>
            <a:r>
              <a:rPr lang="en-US" dirty="0" err="1"/>
              <a:t>khi</a:t>
            </a:r>
            <a:r>
              <a:rPr lang="en-US" dirty="0"/>
              <a:t> đ</a:t>
            </a:r>
            <a:r>
              <a:rPr lang="vi-VN" dirty="0"/>
              <a:t>ư</a:t>
            </a:r>
            <a:r>
              <a:rPr lang="en-US" dirty="0" err="1"/>
              <a:t>ợc</a:t>
            </a:r>
            <a:r>
              <a:rPr lang="en-US" dirty="0"/>
              <a:t> </a:t>
            </a:r>
            <a:r>
              <a:rPr lang="en-US" dirty="0" err="1"/>
              <a:t>yêu</a:t>
            </a:r>
            <a:r>
              <a:rPr lang="en-US" dirty="0"/>
              <a:t> </a:t>
            </a:r>
            <a:r>
              <a:rPr lang="en-US" dirty="0" err="1"/>
              <a:t>cầu</a:t>
            </a:r>
            <a:r>
              <a:rPr lang="en-US" dirty="0"/>
              <a:t>.</a:t>
            </a:r>
          </a:p>
          <a:p>
            <a:r>
              <a:rPr lang="en-US" dirty="0" err="1"/>
              <a:t>Không</a:t>
            </a:r>
            <a:r>
              <a:rPr lang="en-US" dirty="0"/>
              <a:t> </a:t>
            </a:r>
            <a:r>
              <a:rPr lang="en-US" dirty="0" err="1"/>
              <a:t>gian</a:t>
            </a:r>
            <a:r>
              <a:rPr lang="en-US" dirty="0"/>
              <a:t> </a:t>
            </a:r>
            <a:r>
              <a:rPr lang="en-US" dirty="0" err="1"/>
              <a:t>địa</a:t>
            </a:r>
            <a:r>
              <a:rPr lang="en-US" dirty="0"/>
              <a:t> </a:t>
            </a:r>
            <a:r>
              <a:rPr lang="en-US" dirty="0" err="1"/>
              <a:t>chỉ</a:t>
            </a:r>
            <a:r>
              <a:rPr lang="en-US" dirty="0"/>
              <a:t> </a:t>
            </a:r>
            <a:r>
              <a:rPr lang="en-US" dirty="0" err="1"/>
              <a:t>của</a:t>
            </a:r>
            <a:r>
              <a:rPr lang="en-US" dirty="0"/>
              <a:t> </a:t>
            </a:r>
            <a:r>
              <a:rPr lang="en-US" dirty="0" err="1"/>
              <a:t>một</a:t>
            </a:r>
            <a:r>
              <a:rPr lang="en-US" dirty="0"/>
              <a:t> </a:t>
            </a:r>
            <a:r>
              <a:rPr lang="en-US" dirty="0" err="1"/>
              <a:t>tiến</a:t>
            </a:r>
            <a:r>
              <a:rPr lang="en-US" dirty="0"/>
              <a:t> </a:t>
            </a:r>
            <a:r>
              <a:rPr lang="en-US" dirty="0" err="1"/>
              <a:t>trình</a:t>
            </a:r>
            <a:r>
              <a:rPr lang="en-US" dirty="0"/>
              <a:t> </a:t>
            </a:r>
            <a:r>
              <a:rPr lang="en-US" dirty="0" err="1"/>
              <a:t>có</a:t>
            </a:r>
            <a:r>
              <a:rPr lang="en-US" dirty="0"/>
              <a:t> </a:t>
            </a:r>
            <a:r>
              <a:rPr lang="en-US" dirty="0" err="1"/>
              <a:t>thể</a:t>
            </a:r>
            <a:r>
              <a:rPr lang="en-US" dirty="0"/>
              <a:t> chia </a:t>
            </a:r>
            <a:r>
              <a:rPr lang="en-US" dirty="0" err="1"/>
              <a:t>thành</a:t>
            </a:r>
            <a:r>
              <a:rPr lang="en-US" dirty="0"/>
              <a:t> 2 view </a:t>
            </a:r>
            <a:r>
              <a:rPr lang="en-US" dirty="0" err="1"/>
              <a:t>riêng</a:t>
            </a:r>
            <a:r>
              <a:rPr lang="en-US" dirty="0"/>
              <a:t> </a:t>
            </a:r>
            <a:r>
              <a:rPr lang="en-US" dirty="0" err="1"/>
              <a:t>biệt</a:t>
            </a:r>
            <a:r>
              <a:rPr lang="en-US" dirty="0"/>
              <a:t>:</a:t>
            </a:r>
          </a:p>
          <a:p>
            <a:pPr lvl="1"/>
            <a:r>
              <a:rPr lang="en-US" dirty="0"/>
              <a:t>Logical view: </a:t>
            </a:r>
            <a:r>
              <a:rPr lang="en-US" dirty="0" err="1"/>
              <a:t>Mô</a:t>
            </a:r>
            <a:r>
              <a:rPr lang="en-US" dirty="0"/>
              <a:t> </a:t>
            </a:r>
            <a:r>
              <a:rPr lang="en-US" dirty="0" err="1"/>
              <a:t>tả</a:t>
            </a:r>
            <a:r>
              <a:rPr lang="en-US" dirty="0"/>
              <a:t> </a:t>
            </a:r>
            <a:r>
              <a:rPr lang="en-US" dirty="0" err="1"/>
              <a:t>các</a:t>
            </a:r>
            <a:r>
              <a:rPr lang="en-US" dirty="0"/>
              <a:t> h</a:t>
            </a:r>
            <a:r>
              <a:rPr lang="vi-VN" dirty="0"/>
              <a:t>ư</a:t>
            </a:r>
            <a:r>
              <a:rPr lang="en-US" dirty="0" err="1"/>
              <a:t>ớng</a:t>
            </a:r>
            <a:r>
              <a:rPr lang="en-US" dirty="0"/>
              <a:t> </a:t>
            </a:r>
            <a:r>
              <a:rPr lang="en-US" dirty="0" err="1"/>
              <a:t>dẫn</a:t>
            </a:r>
            <a:r>
              <a:rPr lang="en-US" dirty="0"/>
              <a:t> </a:t>
            </a:r>
            <a:r>
              <a:rPr lang="en-US" dirty="0" err="1"/>
              <a:t>liên</a:t>
            </a:r>
            <a:r>
              <a:rPr lang="en-US" dirty="0"/>
              <a:t> </a:t>
            </a:r>
            <a:r>
              <a:rPr lang="en-US" dirty="0" err="1"/>
              <a:t>quan</a:t>
            </a:r>
            <a:r>
              <a:rPr lang="en-US" dirty="0"/>
              <a:t> </a:t>
            </a:r>
            <a:r>
              <a:rPr lang="en-US" dirty="0" err="1"/>
              <a:t>đến</a:t>
            </a:r>
            <a:r>
              <a:rPr lang="en-US" dirty="0"/>
              <a:t> </a:t>
            </a:r>
            <a:r>
              <a:rPr lang="en-US" dirty="0" err="1"/>
              <a:t>việc</a:t>
            </a:r>
            <a:r>
              <a:rPr lang="en-US" dirty="0"/>
              <a:t> </a:t>
            </a:r>
            <a:r>
              <a:rPr lang="en-US" dirty="0" err="1"/>
              <a:t>bố</a:t>
            </a:r>
            <a:r>
              <a:rPr lang="en-US" dirty="0"/>
              <a:t> </a:t>
            </a:r>
            <a:r>
              <a:rPr lang="en-US" dirty="0" err="1"/>
              <a:t>trí</a:t>
            </a:r>
            <a:r>
              <a:rPr lang="en-US" dirty="0"/>
              <a:t> </a:t>
            </a:r>
            <a:r>
              <a:rPr lang="en-US" dirty="0" err="1"/>
              <a:t>không</a:t>
            </a:r>
            <a:r>
              <a:rPr lang="en-US" dirty="0"/>
              <a:t> </a:t>
            </a:r>
            <a:r>
              <a:rPr lang="en-US" dirty="0" err="1"/>
              <a:t>gian</a:t>
            </a:r>
            <a:r>
              <a:rPr lang="en-US" dirty="0"/>
              <a:t> </a:t>
            </a:r>
            <a:r>
              <a:rPr lang="en-US" dirty="0" err="1"/>
              <a:t>địa</a:t>
            </a:r>
            <a:r>
              <a:rPr lang="en-US" dirty="0"/>
              <a:t> </a:t>
            </a:r>
            <a:r>
              <a:rPr lang="en-US" dirty="0" err="1"/>
              <a:t>chỉ</a:t>
            </a:r>
            <a:r>
              <a:rPr lang="en-US" dirty="0"/>
              <a:t>. </a:t>
            </a:r>
            <a:r>
              <a:rPr lang="en-US" dirty="0" err="1"/>
              <a:t>Không</a:t>
            </a:r>
            <a:r>
              <a:rPr lang="en-US" dirty="0"/>
              <a:t> </a:t>
            </a:r>
            <a:r>
              <a:rPr lang="en-US" dirty="0" err="1"/>
              <a:t>gian</a:t>
            </a:r>
            <a:r>
              <a:rPr lang="en-US" dirty="0"/>
              <a:t> </a:t>
            </a:r>
            <a:r>
              <a:rPr lang="en-US" dirty="0" err="1"/>
              <a:t>địa</a:t>
            </a:r>
            <a:r>
              <a:rPr lang="en-US" dirty="0"/>
              <a:t> </a:t>
            </a:r>
            <a:r>
              <a:rPr lang="en-US" dirty="0" err="1"/>
              <a:t>chỉ</a:t>
            </a:r>
            <a:r>
              <a:rPr lang="en-US" dirty="0"/>
              <a:t> </a:t>
            </a:r>
            <a:r>
              <a:rPr lang="en-US" dirty="0" err="1"/>
              <a:t>chứa</a:t>
            </a:r>
            <a:r>
              <a:rPr lang="en-US" dirty="0"/>
              <a:t> </a:t>
            </a:r>
            <a:r>
              <a:rPr lang="en-US" dirty="0" err="1"/>
              <a:t>một</a:t>
            </a:r>
            <a:r>
              <a:rPr lang="en-US" dirty="0"/>
              <a:t> </a:t>
            </a:r>
            <a:r>
              <a:rPr lang="en-US" dirty="0" err="1"/>
              <a:t>tập</a:t>
            </a:r>
            <a:r>
              <a:rPr lang="en-US" dirty="0"/>
              <a:t> </a:t>
            </a:r>
            <a:r>
              <a:rPr lang="en-US" dirty="0" err="1"/>
              <a:t>các</a:t>
            </a:r>
            <a:r>
              <a:rPr lang="en-US" dirty="0"/>
              <a:t> </a:t>
            </a:r>
            <a:r>
              <a:rPr lang="en-US" dirty="0" err="1"/>
              <a:t>vùng</a:t>
            </a:r>
            <a:r>
              <a:rPr lang="en-US" dirty="0"/>
              <a:t> </a:t>
            </a:r>
            <a:r>
              <a:rPr lang="en-US" dirty="0" err="1"/>
              <a:t>nhớ</a:t>
            </a:r>
            <a:r>
              <a:rPr lang="en-US" dirty="0"/>
              <a:t> </a:t>
            </a:r>
            <a:r>
              <a:rPr lang="en-US" dirty="0" err="1"/>
              <a:t>không</a:t>
            </a:r>
            <a:r>
              <a:rPr lang="en-US" dirty="0"/>
              <a:t> </a:t>
            </a:r>
            <a:r>
              <a:rPr lang="en-US" dirty="0" err="1"/>
              <a:t>chồng</a:t>
            </a:r>
            <a:r>
              <a:rPr lang="en-US" dirty="0"/>
              <a:t> </a:t>
            </a:r>
            <a:r>
              <a:rPr lang="en-US" dirty="0" err="1"/>
              <a:t>lấn</a:t>
            </a:r>
            <a:r>
              <a:rPr lang="en-US" dirty="0"/>
              <a:t> </a:t>
            </a:r>
            <a:r>
              <a:rPr lang="en-US" dirty="0" err="1"/>
              <a:t>nhau</a:t>
            </a:r>
            <a:r>
              <a:rPr lang="en-US" dirty="0"/>
              <a:t>, </a:t>
            </a:r>
            <a:r>
              <a:rPr lang="en-US" dirty="0" err="1"/>
              <a:t>mỗi</a:t>
            </a:r>
            <a:r>
              <a:rPr lang="en-US" dirty="0"/>
              <a:t> </a:t>
            </a:r>
            <a:r>
              <a:rPr lang="en-US" dirty="0" err="1"/>
              <a:t>vùng</a:t>
            </a:r>
            <a:r>
              <a:rPr lang="en-US" dirty="0"/>
              <a:t> </a:t>
            </a:r>
            <a:r>
              <a:rPr lang="en-US" dirty="0" err="1"/>
              <a:t>nhớ</a:t>
            </a:r>
            <a:r>
              <a:rPr lang="en-US" dirty="0"/>
              <a:t> </a:t>
            </a:r>
            <a:r>
              <a:rPr lang="en-US" dirty="0" err="1"/>
              <a:t>là</a:t>
            </a:r>
            <a:r>
              <a:rPr lang="en-US" dirty="0"/>
              <a:t> </a:t>
            </a:r>
            <a:r>
              <a:rPr lang="en-US" dirty="0" err="1"/>
              <a:t>một</a:t>
            </a:r>
            <a:r>
              <a:rPr lang="en-US" dirty="0"/>
              <a:t> </a:t>
            </a:r>
            <a:r>
              <a:rPr lang="en-US" dirty="0" err="1"/>
              <a:t>tập</a:t>
            </a:r>
            <a:r>
              <a:rPr lang="en-US" dirty="0"/>
              <a:t> </a:t>
            </a:r>
            <a:r>
              <a:rPr lang="en-US" dirty="0" err="1"/>
              <a:t>các</a:t>
            </a:r>
            <a:r>
              <a:rPr lang="en-US" dirty="0"/>
              <a:t> </a:t>
            </a:r>
            <a:r>
              <a:rPr lang="en-US" dirty="0" err="1"/>
              <a:t>trang</a:t>
            </a:r>
            <a:r>
              <a:rPr lang="en-US" dirty="0"/>
              <a:t> </a:t>
            </a:r>
            <a:r>
              <a:rPr lang="en-US" dirty="0" err="1"/>
              <a:t>nhớ</a:t>
            </a:r>
            <a:r>
              <a:rPr lang="en-US" dirty="0"/>
              <a:t> </a:t>
            </a:r>
            <a:r>
              <a:rPr lang="en-US" dirty="0" err="1"/>
              <a:t>liên</a:t>
            </a:r>
            <a:r>
              <a:rPr lang="en-US" dirty="0"/>
              <a:t> </a:t>
            </a:r>
            <a:r>
              <a:rPr lang="en-US" dirty="0" err="1"/>
              <a:t>tục</a:t>
            </a:r>
            <a:r>
              <a:rPr lang="en-US" dirty="0"/>
              <a:t>.</a:t>
            </a:r>
          </a:p>
          <a:p>
            <a:pPr lvl="1"/>
            <a:r>
              <a:rPr lang="en-US" dirty="0"/>
              <a:t>Physical view: Đ</a:t>
            </a:r>
            <a:r>
              <a:rPr lang="vi-VN" dirty="0"/>
              <a:t>ư</a:t>
            </a:r>
            <a:r>
              <a:rPr lang="en-US" dirty="0" err="1"/>
              <a:t>ợc</a:t>
            </a:r>
            <a:r>
              <a:rPr lang="en-US" dirty="0"/>
              <a:t> l</a:t>
            </a:r>
            <a:r>
              <a:rPr lang="vi-VN" dirty="0"/>
              <a:t>ư</a:t>
            </a:r>
            <a:r>
              <a:rPr lang="en-US" dirty="0"/>
              <a:t>u </a:t>
            </a:r>
            <a:r>
              <a:rPr lang="en-US" dirty="0" err="1"/>
              <a:t>trữ</a:t>
            </a:r>
            <a:r>
              <a:rPr lang="en-US" dirty="0"/>
              <a:t> </a:t>
            </a:r>
            <a:r>
              <a:rPr lang="en-US" dirty="0" err="1"/>
              <a:t>trên</a:t>
            </a:r>
            <a:r>
              <a:rPr lang="en-US" dirty="0"/>
              <a:t> </a:t>
            </a:r>
            <a:r>
              <a:rPr lang="en-US" dirty="0" err="1"/>
              <a:t>bảng</a:t>
            </a:r>
            <a:r>
              <a:rPr lang="en-US" dirty="0"/>
              <a:t> </a:t>
            </a:r>
            <a:r>
              <a:rPr lang="en-US" dirty="0" err="1"/>
              <a:t>trang</a:t>
            </a:r>
            <a:r>
              <a:rPr lang="en-US" dirty="0"/>
              <a:t> </a:t>
            </a:r>
            <a:r>
              <a:rPr lang="en-US" dirty="0" err="1"/>
              <a:t>của</a:t>
            </a:r>
            <a:r>
              <a:rPr lang="en-US" dirty="0"/>
              <a:t> </a:t>
            </a:r>
            <a:r>
              <a:rPr lang="en-US" dirty="0" err="1"/>
              <a:t>tiến</a:t>
            </a:r>
            <a:r>
              <a:rPr lang="en-US" dirty="0"/>
              <a:t> </a:t>
            </a:r>
            <a:r>
              <a:rPr lang="en-US" dirty="0" err="1"/>
              <a:t>trình</a:t>
            </a:r>
            <a:r>
              <a:rPr lang="en-US" dirty="0"/>
              <a:t> </a:t>
            </a:r>
            <a:r>
              <a:rPr lang="en-US" dirty="0" err="1"/>
              <a:t>và</a:t>
            </a:r>
            <a:r>
              <a:rPr lang="en-US" dirty="0"/>
              <a:t> đ</a:t>
            </a:r>
            <a:r>
              <a:rPr lang="vi-VN" dirty="0"/>
              <a:t>ư</a:t>
            </a:r>
            <a:r>
              <a:rPr lang="en-US" dirty="0" err="1"/>
              <a:t>ợc</a:t>
            </a:r>
            <a:r>
              <a:rPr lang="en-US" dirty="0"/>
              <a:t> </a:t>
            </a:r>
            <a:r>
              <a:rPr lang="en-US" dirty="0" err="1"/>
              <a:t>quản</a:t>
            </a:r>
            <a:r>
              <a:rPr lang="en-US" dirty="0"/>
              <a:t> </a:t>
            </a:r>
            <a:r>
              <a:rPr lang="en-US" dirty="0" err="1"/>
              <a:t>lý</a:t>
            </a:r>
            <a:r>
              <a:rPr lang="en-US" dirty="0"/>
              <a:t> </a:t>
            </a:r>
            <a:r>
              <a:rPr lang="en-US" dirty="0" err="1"/>
              <a:t>bởi</a:t>
            </a:r>
            <a:r>
              <a:rPr lang="en-US" dirty="0"/>
              <a:t> </a:t>
            </a:r>
            <a:r>
              <a:rPr lang="en-US" dirty="0" err="1"/>
              <a:t>một</a:t>
            </a:r>
            <a:r>
              <a:rPr lang="en-US" dirty="0"/>
              <a:t> </a:t>
            </a:r>
            <a:r>
              <a:rPr lang="en-US" dirty="0" err="1"/>
              <a:t>tập</a:t>
            </a:r>
            <a:r>
              <a:rPr lang="en-US" dirty="0"/>
              <a:t> </a:t>
            </a:r>
            <a:r>
              <a:rPr lang="en-US" dirty="0" err="1"/>
              <a:t>các</a:t>
            </a:r>
            <a:r>
              <a:rPr lang="en-US" dirty="0"/>
              <a:t> routines.</a:t>
            </a:r>
          </a:p>
          <a:p>
            <a:endParaRPr lang="en-US" dirty="0"/>
          </a:p>
        </p:txBody>
      </p:sp>
      <p:sp>
        <p:nvSpPr>
          <p:cNvPr id="5" name="Slide Number Placeholder 4">
            <a:extLst>
              <a:ext uri="{FF2B5EF4-FFF2-40B4-BE49-F238E27FC236}">
                <a16:creationId xmlns:a16="http://schemas.microsoft.com/office/drawing/2014/main" id="{3E39ECB8-C937-4946-9D8C-837FAA8E869A}"/>
              </a:ext>
            </a:extLst>
          </p:cNvPr>
          <p:cNvSpPr>
            <a:spLocks noGrp="1"/>
          </p:cNvSpPr>
          <p:nvPr>
            <p:ph type="sldNum" sz="quarter" idx="12"/>
          </p:nvPr>
        </p:nvSpPr>
        <p:spPr/>
        <p:txBody>
          <a:bodyPr/>
          <a:lstStyle/>
          <a:p>
            <a:fld id="{800C8475-47C1-49C9-BEE5-594F8CF4D71F}" type="slidenum">
              <a:rPr kumimoji="1" lang="ja-JP" altLang="en-US" smtClean="0"/>
              <a:pPr/>
              <a:t>30</a:t>
            </a:fld>
            <a:endParaRPr kumimoji="1" lang="ja-JP" altLang="en-US"/>
          </a:p>
        </p:txBody>
      </p:sp>
      <p:sp>
        <p:nvSpPr>
          <p:cNvPr id="6" name="Footer Placeholder 5">
            <a:extLst>
              <a:ext uri="{FF2B5EF4-FFF2-40B4-BE49-F238E27FC236}">
                <a16:creationId xmlns:a16="http://schemas.microsoft.com/office/drawing/2014/main" id="{E9221B9B-78C8-4AED-810D-C687A8CDD7CF}"/>
              </a:ext>
            </a:extLst>
          </p:cNvPr>
          <p:cNvSpPr>
            <a:spLocks noGrp="1"/>
          </p:cNvSpPr>
          <p:nvPr>
            <p:ph type="ftr" sz="quarter" idx="11"/>
          </p:nvPr>
        </p:nvSpPr>
        <p:spPr/>
        <p:txBody>
          <a:bodyPr/>
          <a:lstStyle/>
          <a:p>
            <a:r>
              <a:rPr kumimoji="1" lang="vi-VN" altLang="ja-JP"/>
              <a:t>Thực hiện bởi Trường Đại học Công nghệ Thông tin, ĐHQG-HCM</a:t>
            </a:r>
            <a:endParaRPr kumimoji="1" lang="ja-JP" altLang="en-US" dirty="0"/>
          </a:p>
        </p:txBody>
      </p:sp>
    </p:spTree>
    <p:extLst>
      <p:ext uri="{BB962C8B-B14F-4D97-AF65-F5344CB8AC3E}">
        <p14:creationId xmlns:p14="http://schemas.microsoft.com/office/powerpoint/2010/main" val="2874730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F8AE5-E7F8-4F76-B485-AB897B6864E6}"/>
              </a:ext>
            </a:extLst>
          </p:cNvPr>
          <p:cNvSpPr>
            <a:spLocks noGrp="1"/>
          </p:cNvSpPr>
          <p:nvPr>
            <p:ph type="title"/>
          </p:nvPr>
        </p:nvSpPr>
        <p:spPr/>
        <p:txBody>
          <a:bodyPr>
            <a:normAutofit fontScale="90000"/>
          </a:bodyPr>
          <a:lstStyle/>
          <a:p>
            <a:r>
              <a:rPr lang="en-US" dirty="0"/>
              <a:t>9.1.6 </a:t>
            </a:r>
            <a:r>
              <a:rPr lang="en-US" dirty="0" err="1"/>
              <a:t>Bộ</a:t>
            </a:r>
            <a:r>
              <a:rPr lang="en-US" dirty="0"/>
              <a:t> </a:t>
            </a:r>
            <a:r>
              <a:rPr lang="en-US" dirty="0" err="1"/>
              <a:t>nhớ</a:t>
            </a:r>
            <a:r>
              <a:rPr lang="en-US" dirty="0"/>
              <a:t> </a:t>
            </a:r>
            <a:r>
              <a:rPr lang="en-US" dirty="0" err="1"/>
              <a:t>ảo</a:t>
            </a:r>
            <a:r>
              <a:rPr lang="en-US" dirty="0"/>
              <a:t> </a:t>
            </a:r>
            <a:r>
              <a:rPr lang="en-US" dirty="0" err="1"/>
              <a:t>trên</a:t>
            </a:r>
            <a:r>
              <a:rPr lang="en-US" dirty="0"/>
              <a:t> Linux</a:t>
            </a:r>
          </a:p>
        </p:txBody>
      </p:sp>
      <p:sp>
        <p:nvSpPr>
          <p:cNvPr id="3" name="Content Placeholder 2">
            <a:extLst>
              <a:ext uri="{FF2B5EF4-FFF2-40B4-BE49-F238E27FC236}">
                <a16:creationId xmlns:a16="http://schemas.microsoft.com/office/drawing/2014/main" id="{0AEC03F3-EDD9-4C2C-9C81-51FE47345C4B}"/>
              </a:ext>
            </a:extLst>
          </p:cNvPr>
          <p:cNvSpPr>
            <a:spLocks noGrp="1"/>
          </p:cNvSpPr>
          <p:nvPr>
            <p:ph idx="1"/>
          </p:nvPr>
        </p:nvSpPr>
        <p:spPr>
          <a:xfrm>
            <a:off x="609170" y="1340049"/>
            <a:ext cx="10897029" cy="4824536"/>
          </a:xfrm>
        </p:spPr>
        <p:txBody>
          <a:bodyPr>
            <a:normAutofit fontScale="85000" lnSpcReduction="10000"/>
          </a:bodyPr>
          <a:lstStyle/>
          <a:p>
            <a:r>
              <a:rPr lang="en-US" dirty="0"/>
              <a:t>Khi </a:t>
            </a:r>
            <a:r>
              <a:rPr lang="en-US" dirty="0" err="1"/>
              <a:t>thực</a:t>
            </a:r>
            <a:r>
              <a:rPr lang="en-US" dirty="0"/>
              <a:t> </a:t>
            </a:r>
            <a:r>
              <a:rPr lang="en-US" dirty="0" err="1"/>
              <a:t>thi</a:t>
            </a:r>
            <a:r>
              <a:rPr lang="en-US" dirty="0"/>
              <a:t> </a:t>
            </a:r>
            <a:r>
              <a:rPr lang="en-US" dirty="0" err="1"/>
              <a:t>một</a:t>
            </a:r>
            <a:r>
              <a:rPr lang="en-US" dirty="0"/>
              <a:t> </a:t>
            </a:r>
            <a:r>
              <a:rPr lang="en-US" dirty="0" err="1"/>
              <a:t>ch</a:t>
            </a:r>
            <a:r>
              <a:rPr lang="vi-VN" dirty="0"/>
              <a:t>ư</a:t>
            </a:r>
            <a:r>
              <a:rPr lang="en-US" dirty="0" err="1"/>
              <a:t>ơng</a:t>
            </a:r>
            <a:r>
              <a:rPr lang="en-US" dirty="0"/>
              <a:t> </a:t>
            </a:r>
            <a:r>
              <a:rPr lang="en-US" dirty="0" err="1"/>
              <a:t>trình</a:t>
            </a:r>
            <a:r>
              <a:rPr lang="en-US" dirty="0"/>
              <a:t> </a:t>
            </a:r>
            <a:r>
              <a:rPr lang="en-US" dirty="0" err="1"/>
              <a:t>mới</a:t>
            </a:r>
            <a:r>
              <a:rPr lang="en-US" dirty="0"/>
              <a:t>, </a:t>
            </a:r>
            <a:r>
              <a:rPr lang="en-US" dirty="0" err="1"/>
              <a:t>tiến</a:t>
            </a:r>
            <a:r>
              <a:rPr lang="en-US" dirty="0"/>
              <a:t> </a:t>
            </a:r>
            <a:r>
              <a:rPr lang="en-US" dirty="0" err="1"/>
              <a:t>trình</a:t>
            </a:r>
            <a:r>
              <a:rPr lang="en-US" dirty="0"/>
              <a:t> đ</a:t>
            </a:r>
            <a:r>
              <a:rPr lang="vi-VN" dirty="0"/>
              <a:t>ư</a:t>
            </a:r>
            <a:r>
              <a:rPr lang="en-US" dirty="0" err="1"/>
              <a:t>ợc</a:t>
            </a:r>
            <a:r>
              <a:rPr lang="en-US" dirty="0"/>
              <a:t> </a:t>
            </a:r>
            <a:r>
              <a:rPr lang="en-US" dirty="0" err="1"/>
              <a:t>cung</a:t>
            </a:r>
            <a:r>
              <a:rPr lang="en-US" dirty="0"/>
              <a:t> </a:t>
            </a:r>
            <a:r>
              <a:rPr lang="en-US" dirty="0" err="1"/>
              <a:t>cấp</a:t>
            </a:r>
            <a:r>
              <a:rPr lang="en-US" dirty="0"/>
              <a:t> </a:t>
            </a:r>
            <a:r>
              <a:rPr lang="en-US" dirty="0" err="1"/>
              <a:t>một</a:t>
            </a:r>
            <a:r>
              <a:rPr lang="en-US" dirty="0"/>
              <a:t> </a:t>
            </a:r>
            <a:r>
              <a:rPr lang="en-US" dirty="0" err="1"/>
              <a:t>vùng</a:t>
            </a:r>
            <a:r>
              <a:rPr lang="en-US" dirty="0"/>
              <a:t> </a:t>
            </a:r>
            <a:r>
              <a:rPr lang="en-US" dirty="0" err="1"/>
              <a:t>nhớ</a:t>
            </a:r>
            <a:r>
              <a:rPr lang="en-US" dirty="0"/>
              <a:t> </a:t>
            </a:r>
            <a:r>
              <a:rPr lang="en-US" dirty="0" err="1"/>
              <a:t>ảo</a:t>
            </a:r>
            <a:r>
              <a:rPr lang="en-US" dirty="0"/>
              <a:t> </a:t>
            </a:r>
            <a:r>
              <a:rPr lang="en-US" dirty="0" err="1"/>
              <a:t>mới</a:t>
            </a:r>
            <a:r>
              <a:rPr lang="en-US" dirty="0"/>
              <a:t>, </a:t>
            </a:r>
            <a:r>
              <a:rPr lang="en-US" dirty="0" err="1"/>
              <a:t>hoàn</a:t>
            </a:r>
            <a:r>
              <a:rPr lang="en-US" dirty="0"/>
              <a:t> </a:t>
            </a:r>
            <a:r>
              <a:rPr lang="en-US" dirty="0" err="1"/>
              <a:t>toàn</a:t>
            </a:r>
            <a:r>
              <a:rPr lang="en-US" dirty="0"/>
              <a:t> </a:t>
            </a:r>
            <a:r>
              <a:rPr lang="en-US" dirty="0" err="1"/>
              <a:t>trống</a:t>
            </a:r>
            <a:r>
              <a:rPr lang="en-US" dirty="0"/>
              <a:t>. Routine </a:t>
            </a:r>
            <a:r>
              <a:rPr lang="en-US" dirty="0" err="1"/>
              <a:t>chịu</a:t>
            </a:r>
            <a:r>
              <a:rPr lang="en-US" dirty="0"/>
              <a:t> </a:t>
            </a:r>
            <a:r>
              <a:rPr lang="en-US" dirty="0" err="1"/>
              <a:t>trách</a:t>
            </a:r>
            <a:r>
              <a:rPr lang="en-US" dirty="0"/>
              <a:t> </a:t>
            </a:r>
            <a:r>
              <a:rPr lang="en-US" dirty="0" err="1"/>
              <a:t>nhiệm</a:t>
            </a:r>
            <a:r>
              <a:rPr lang="en-US" dirty="0"/>
              <a:t> </a:t>
            </a:r>
            <a:r>
              <a:rPr lang="en-US" dirty="0" err="1"/>
              <a:t>nạp</a:t>
            </a:r>
            <a:r>
              <a:rPr lang="en-US" dirty="0"/>
              <a:t> </a:t>
            </a:r>
            <a:r>
              <a:rPr lang="en-US" dirty="0" err="1"/>
              <a:t>ch</a:t>
            </a:r>
            <a:r>
              <a:rPr lang="vi-VN" dirty="0"/>
              <a:t>ư</a:t>
            </a:r>
            <a:r>
              <a:rPr lang="en-US" dirty="0" err="1"/>
              <a:t>ơng</a:t>
            </a:r>
            <a:r>
              <a:rPr lang="en-US" dirty="0"/>
              <a:t> </a:t>
            </a:r>
            <a:r>
              <a:rPr lang="en-US" dirty="0" err="1"/>
              <a:t>trình</a:t>
            </a:r>
            <a:r>
              <a:rPr lang="en-US" dirty="0"/>
              <a:t> </a:t>
            </a:r>
            <a:r>
              <a:rPr lang="en-US" dirty="0" err="1"/>
              <a:t>sẽ</a:t>
            </a:r>
            <a:r>
              <a:rPr lang="en-US" dirty="0"/>
              <a:t> </a:t>
            </a:r>
            <a:r>
              <a:rPr lang="en-US" dirty="0" err="1"/>
              <a:t>nạp</a:t>
            </a:r>
            <a:r>
              <a:rPr lang="en-US" dirty="0"/>
              <a:t> </a:t>
            </a:r>
            <a:r>
              <a:rPr lang="en-US" dirty="0" err="1"/>
              <a:t>đầy</a:t>
            </a:r>
            <a:r>
              <a:rPr lang="en-US" dirty="0"/>
              <a:t> (populate) </a:t>
            </a:r>
            <a:r>
              <a:rPr lang="en-US" dirty="0" err="1"/>
              <a:t>không</a:t>
            </a:r>
            <a:r>
              <a:rPr lang="en-US" dirty="0"/>
              <a:t> </a:t>
            </a:r>
            <a:r>
              <a:rPr lang="en-US" dirty="0" err="1"/>
              <a:t>gian</a:t>
            </a:r>
            <a:r>
              <a:rPr lang="en-US" dirty="0"/>
              <a:t> </a:t>
            </a:r>
            <a:r>
              <a:rPr lang="en-US" dirty="0" err="1"/>
              <a:t>địa</a:t>
            </a:r>
            <a:r>
              <a:rPr lang="en-US" dirty="0"/>
              <a:t> </a:t>
            </a:r>
            <a:r>
              <a:rPr lang="en-US" dirty="0" err="1"/>
              <a:t>chỉ</a:t>
            </a:r>
            <a:r>
              <a:rPr lang="en-US" dirty="0"/>
              <a:t> </a:t>
            </a:r>
            <a:r>
              <a:rPr lang="en-US" dirty="0" err="1"/>
              <a:t>này</a:t>
            </a:r>
            <a:r>
              <a:rPr lang="en-US" dirty="0"/>
              <a:t> </a:t>
            </a:r>
            <a:r>
              <a:rPr lang="en-US" dirty="0" err="1"/>
              <a:t>với</a:t>
            </a:r>
            <a:r>
              <a:rPr lang="en-US" dirty="0"/>
              <a:t> </a:t>
            </a:r>
            <a:r>
              <a:rPr lang="en-US" dirty="0" err="1"/>
              <a:t>các</a:t>
            </a:r>
            <a:r>
              <a:rPr lang="en-US" dirty="0"/>
              <a:t> </a:t>
            </a:r>
            <a:r>
              <a:rPr lang="en-US" dirty="0" err="1"/>
              <a:t>vùng</a:t>
            </a:r>
            <a:r>
              <a:rPr lang="en-US" dirty="0"/>
              <a:t> </a:t>
            </a:r>
            <a:r>
              <a:rPr lang="en-US" dirty="0" err="1"/>
              <a:t>nhớ</a:t>
            </a:r>
            <a:r>
              <a:rPr lang="en-US" dirty="0"/>
              <a:t> </a:t>
            </a:r>
            <a:r>
              <a:rPr lang="en-US" dirty="0" err="1"/>
              <a:t>ảo</a:t>
            </a:r>
            <a:r>
              <a:rPr lang="en-US" dirty="0"/>
              <a:t>. </a:t>
            </a:r>
          </a:p>
          <a:p>
            <a:r>
              <a:rPr lang="en-US" dirty="0" err="1"/>
              <a:t>Quá</a:t>
            </a:r>
            <a:r>
              <a:rPr lang="en-US" dirty="0"/>
              <a:t> </a:t>
            </a:r>
            <a:r>
              <a:rPr lang="en-US" dirty="0" err="1"/>
              <a:t>trình</a:t>
            </a:r>
            <a:r>
              <a:rPr lang="en-US" dirty="0"/>
              <a:t> </a:t>
            </a:r>
            <a:r>
              <a:rPr lang="en-US" dirty="0" err="1"/>
              <a:t>tạo</a:t>
            </a:r>
            <a:r>
              <a:rPr lang="en-US" dirty="0"/>
              <a:t> </a:t>
            </a:r>
            <a:r>
              <a:rPr lang="en-US" dirty="0" err="1"/>
              <a:t>một</a:t>
            </a:r>
            <a:r>
              <a:rPr lang="en-US" dirty="0"/>
              <a:t> </a:t>
            </a:r>
            <a:r>
              <a:rPr lang="en-US" dirty="0" err="1"/>
              <a:t>tiến</a:t>
            </a:r>
            <a:r>
              <a:rPr lang="en-US" dirty="0"/>
              <a:t> </a:t>
            </a:r>
            <a:r>
              <a:rPr lang="en-US" dirty="0" err="1"/>
              <a:t>trình</a:t>
            </a:r>
            <a:r>
              <a:rPr lang="en-US" dirty="0"/>
              <a:t> </a:t>
            </a:r>
            <a:r>
              <a:rPr lang="en-US" dirty="0" err="1"/>
              <a:t>mới</a:t>
            </a:r>
            <a:r>
              <a:rPr lang="en-US" dirty="0"/>
              <a:t> </a:t>
            </a:r>
            <a:r>
              <a:rPr lang="en-US" dirty="0" err="1"/>
              <a:t>với</a:t>
            </a:r>
            <a:r>
              <a:rPr lang="en-US" dirty="0"/>
              <a:t> fork() </a:t>
            </a:r>
            <a:r>
              <a:rPr lang="en-US" dirty="0" err="1"/>
              <a:t>sẽ</a:t>
            </a:r>
            <a:r>
              <a:rPr lang="en-US" dirty="0"/>
              <a:t> </a:t>
            </a:r>
            <a:r>
              <a:rPr lang="en-US" dirty="0" err="1"/>
              <a:t>tạo</a:t>
            </a:r>
            <a:r>
              <a:rPr lang="en-US" dirty="0"/>
              <a:t> </a:t>
            </a:r>
            <a:r>
              <a:rPr lang="en-US" dirty="0" err="1"/>
              <a:t>ra</a:t>
            </a:r>
            <a:r>
              <a:rPr lang="en-US" dirty="0"/>
              <a:t> </a:t>
            </a:r>
            <a:r>
              <a:rPr lang="en-US" dirty="0" err="1"/>
              <a:t>một</a:t>
            </a:r>
            <a:r>
              <a:rPr lang="en-US" dirty="0"/>
              <a:t> </a:t>
            </a:r>
            <a:r>
              <a:rPr lang="en-US" dirty="0" err="1"/>
              <a:t>bản</a:t>
            </a:r>
            <a:r>
              <a:rPr lang="en-US" dirty="0"/>
              <a:t> </a:t>
            </a:r>
            <a:r>
              <a:rPr lang="en-US" dirty="0" err="1"/>
              <a:t>sao</a:t>
            </a:r>
            <a:r>
              <a:rPr lang="en-US" dirty="0"/>
              <a:t> </a:t>
            </a:r>
            <a:r>
              <a:rPr lang="en-US" dirty="0" err="1"/>
              <a:t>đầy</a:t>
            </a:r>
            <a:r>
              <a:rPr lang="en-US" dirty="0"/>
              <a:t> </a:t>
            </a:r>
            <a:r>
              <a:rPr lang="en-US" dirty="0" err="1"/>
              <a:t>đủ</a:t>
            </a:r>
            <a:r>
              <a:rPr lang="en-US" dirty="0"/>
              <a:t> </a:t>
            </a:r>
            <a:r>
              <a:rPr lang="en-US" dirty="0" err="1"/>
              <a:t>của</a:t>
            </a:r>
            <a:r>
              <a:rPr lang="en-US" dirty="0"/>
              <a:t> </a:t>
            </a:r>
            <a:r>
              <a:rPr lang="en-US" dirty="0" err="1"/>
              <a:t>không</a:t>
            </a:r>
            <a:r>
              <a:rPr lang="en-US" dirty="0"/>
              <a:t> </a:t>
            </a:r>
            <a:r>
              <a:rPr lang="en-US" dirty="0" err="1"/>
              <a:t>gian</a:t>
            </a:r>
            <a:r>
              <a:rPr lang="en-US" dirty="0"/>
              <a:t> </a:t>
            </a:r>
            <a:r>
              <a:rPr lang="en-US" dirty="0" err="1"/>
              <a:t>địa</a:t>
            </a:r>
            <a:r>
              <a:rPr lang="en-US" dirty="0"/>
              <a:t> </a:t>
            </a:r>
            <a:r>
              <a:rPr lang="en-US" dirty="0" err="1"/>
              <a:t>chỉ</a:t>
            </a:r>
            <a:r>
              <a:rPr lang="en-US" dirty="0"/>
              <a:t> </a:t>
            </a:r>
            <a:r>
              <a:rPr lang="en-US" dirty="0" err="1"/>
              <a:t>ảo</a:t>
            </a:r>
            <a:r>
              <a:rPr lang="en-US" dirty="0"/>
              <a:t> </a:t>
            </a:r>
            <a:r>
              <a:rPr lang="en-US" dirty="0" err="1"/>
              <a:t>của</a:t>
            </a:r>
            <a:r>
              <a:rPr lang="en-US" dirty="0"/>
              <a:t> </a:t>
            </a:r>
            <a:r>
              <a:rPr lang="en-US" dirty="0" err="1"/>
              <a:t>tiến</a:t>
            </a:r>
            <a:r>
              <a:rPr lang="en-US" dirty="0"/>
              <a:t> </a:t>
            </a:r>
            <a:r>
              <a:rPr lang="en-US" dirty="0" err="1"/>
              <a:t>trình</a:t>
            </a:r>
            <a:r>
              <a:rPr lang="en-US" dirty="0"/>
              <a:t> </a:t>
            </a:r>
            <a:r>
              <a:rPr lang="en-US" dirty="0" err="1"/>
              <a:t>hiện</a:t>
            </a:r>
            <a:r>
              <a:rPr lang="en-US" dirty="0"/>
              <a:t> </a:t>
            </a:r>
            <a:r>
              <a:rPr lang="en-US" dirty="0" err="1"/>
              <a:t>tại</a:t>
            </a:r>
            <a:r>
              <a:rPr lang="en-US" dirty="0"/>
              <a:t>. </a:t>
            </a:r>
          </a:p>
          <a:p>
            <a:pPr lvl="1"/>
            <a:r>
              <a:rPr lang="en-US" dirty="0" err="1"/>
              <a:t>Nhân</a:t>
            </a:r>
            <a:r>
              <a:rPr lang="en-US" dirty="0"/>
              <a:t> </a:t>
            </a:r>
            <a:r>
              <a:rPr lang="en-US" dirty="0" err="1"/>
              <a:t>sẽ</a:t>
            </a:r>
            <a:r>
              <a:rPr lang="en-US" dirty="0"/>
              <a:t> </a:t>
            </a:r>
            <a:r>
              <a:rPr lang="en-US" dirty="0" err="1"/>
              <a:t>sao</a:t>
            </a:r>
            <a:r>
              <a:rPr lang="en-US" dirty="0"/>
              <a:t> </a:t>
            </a:r>
            <a:r>
              <a:rPr lang="en-US" dirty="0" err="1"/>
              <a:t>chép</a:t>
            </a:r>
            <a:r>
              <a:rPr lang="en-US" dirty="0"/>
              <a:t> </a:t>
            </a:r>
            <a:r>
              <a:rPr lang="en-US" dirty="0" err="1"/>
              <a:t>các</a:t>
            </a:r>
            <a:r>
              <a:rPr lang="en-US" dirty="0"/>
              <a:t> </a:t>
            </a:r>
            <a:r>
              <a:rPr lang="en-US" dirty="0" err="1"/>
              <a:t>thông</a:t>
            </a:r>
            <a:r>
              <a:rPr lang="en-US" dirty="0"/>
              <a:t> tin </a:t>
            </a:r>
            <a:r>
              <a:rPr lang="en-US" dirty="0" err="1"/>
              <a:t>cấu</a:t>
            </a:r>
            <a:r>
              <a:rPr lang="en-US" dirty="0"/>
              <a:t> </a:t>
            </a:r>
            <a:r>
              <a:rPr lang="en-US" dirty="0" err="1"/>
              <a:t>trúc</a:t>
            </a:r>
            <a:r>
              <a:rPr lang="en-US" dirty="0"/>
              <a:t> </a:t>
            </a:r>
            <a:r>
              <a:rPr lang="en-US" dirty="0" err="1"/>
              <a:t>bộ</a:t>
            </a:r>
            <a:r>
              <a:rPr lang="en-US" dirty="0"/>
              <a:t> </a:t>
            </a:r>
            <a:r>
              <a:rPr lang="en-US" dirty="0" err="1"/>
              <a:t>nhớ</a:t>
            </a:r>
            <a:r>
              <a:rPr lang="en-US" dirty="0"/>
              <a:t> </a:t>
            </a:r>
            <a:r>
              <a:rPr lang="en-US" dirty="0" err="1"/>
              <a:t>ảo</a:t>
            </a:r>
            <a:r>
              <a:rPr lang="en-US" dirty="0"/>
              <a:t> </a:t>
            </a:r>
            <a:r>
              <a:rPr lang="en-US" dirty="0" err="1"/>
              <a:t>của</a:t>
            </a:r>
            <a:r>
              <a:rPr lang="en-US" dirty="0"/>
              <a:t> cha, </a:t>
            </a:r>
            <a:r>
              <a:rPr lang="en-US" dirty="0" err="1"/>
              <a:t>sau</a:t>
            </a:r>
            <a:r>
              <a:rPr lang="en-US" dirty="0"/>
              <a:t> </a:t>
            </a:r>
            <a:r>
              <a:rPr lang="en-US" dirty="0" err="1"/>
              <a:t>đó</a:t>
            </a:r>
            <a:r>
              <a:rPr lang="en-US" dirty="0"/>
              <a:t> </a:t>
            </a:r>
            <a:r>
              <a:rPr lang="en-US" dirty="0" err="1"/>
              <a:t>tạo</a:t>
            </a:r>
            <a:r>
              <a:rPr lang="en-US" dirty="0"/>
              <a:t> </a:t>
            </a:r>
            <a:r>
              <a:rPr lang="en-US" dirty="0" err="1"/>
              <a:t>ra</a:t>
            </a:r>
            <a:r>
              <a:rPr lang="en-US" dirty="0"/>
              <a:t> </a:t>
            </a:r>
            <a:r>
              <a:rPr lang="en-US" dirty="0" err="1"/>
              <a:t>một</a:t>
            </a:r>
            <a:r>
              <a:rPr lang="en-US" dirty="0"/>
              <a:t> </a:t>
            </a:r>
            <a:r>
              <a:rPr lang="en-US" dirty="0" err="1"/>
              <a:t>tập</a:t>
            </a:r>
            <a:r>
              <a:rPr lang="en-US" dirty="0"/>
              <a:t> </a:t>
            </a:r>
            <a:r>
              <a:rPr lang="en-US" dirty="0" err="1"/>
              <a:t>các</a:t>
            </a:r>
            <a:r>
              <a:rPr lang="en-US" dirty="0"/>
              <a:t> </a:t>
            </a:r>
            <a:r>
              <a:rPr lang="en-US" dirty="0" err="1"/>
              <a:t>bảng</a:t>
            </a:r>
            <a:r>
              <a:rPr lang="en-US" dirty="0"/>
              <a:t> </a:t>
            </a:r>
            <a:r>
              <a:rPr lang="en-US" dirty="0" err="1"/>
              <a:t>trang</a:t>
            </a:r>
            <a:r>
              <a:rPr lang="en-US" dirty="0"/>
              <a:t> </a:t>
            </a:r>
            <a:r>
              <a:rPr lang="en-US" dirty="0" err="1"/>
              <a:t>cho</a:t>
            </a:r>
            <a:r>
              <a:rPr lang="en-US" dirty="0"/>
              <a:t> con. </a:t>
            </a:r>
          </a:p>
          <a:p>
            <a:pPr lvl="1"/>
            <a:r>
              <a:rPr lang="en-US" dirty="0" err="1"/>
              <a:t>Các</a:t>
            </a:r>
            <a:r>
              <a:rPr lang="en-US" dirty="0"/>
              <a:t> </a:t>
            </a:r>
            <a:r>
              <a:rPr lang="en-US" dirty="0" err="1"/>
              <a:t>bảng</a:t>
            </a:r>
            <a:r>
              <a:rPr lang="en-US" dirty="0"/>
              <a:t> </a:t>
            </a:r>
            <a:r>
              <a:rPr lang="en-US" dirty="0" err="1"/>
              <a:t>trang</a:t>
            </a:r>
            <a:r>
              <a:rPr lang="en-US" dirty="0"/>
              <a:t> </a:t>
            </a:r>
            <a:r>
              <a:rPr lang="en-US" dirty="0" err="1"/>
              <a:t>của</a:t>
            </a:r>
            <a:r>
              <a:rPr lang="en-US" dirty="0"/>
              <a:t> cha đ</a:t>
            </a:r>
            <a:r>
              <a:rPr lang="vi-VN" dirty="0"/>
              <a:t>ư</a:t>
            </a:r>
            <a:r>
              <a:rPr lang="en-US" dirty="0" err="1"/>
              <a:t>ợc</a:t>
            </a:r>
            <a:r>
              <a:rPr lang="en-US" dirty="0"/>
              <a:t> </a:t>
            </a:r>
            <a:r>
              <a:rPr lang="en-US" dirty="0" err="1"/>
              <a:t>sao</a:t>
            </a:r>
            <a:r>
              <a:rPr lang="en-US" dirty="0"/>
              <a:t> </a:t>
            </a:r>
            <a:r>
              <a:rPr lang="en-US" dirty="0" err="1"/>
              <a:t>chép</a:t>
            </a:r>
            <a:r>
              <a:rPr lang="en-US" dirty="0"/>
              <a:t> </a:t>
            </a:r>
            <a:r>
              <a:rPr lang="en-US" dirty="0" err="1"/>
              <a:t>trực</a:t>
            </a:r>
            <a:r>
              <a:rPr lang="en-US" dirty="0"/>
              <a:t> </a:t>
            </a:r>
            <a:r>
              <a:rPr lang="en-US" dirty="0" err="1"/>
              <a:t>tiếp</a:t>
            </a:r>
            <a:r>
              <a:rPr lang="en-US" dirty="0"/>
              <a:t> </a:t>
            </a:r>
            <a:r>
              <a:rPr lang="en-US" dirty="0" err="1"/>
              <a:t>cho</a:t>
            </a:r>
            <a:r>
              <a:rPr lang="en-US" dirty="0"/>
              <a:t> con.</a:t>
            </a:r>
          </a:p>
          <a:p>
            <a:pPr lvl="1"/>
            <a:r>
              <a:rPr lang="en-US" dirty="0" err="1"/>
              <a:t>Kết</a:t>
            </a:r>
            <a:r>
              <a:rPr lang="en-US" dirty="0"/>
              <a:t> </a:t>
            </a:r>
            <a:r>
              <a:rPr lang="en-US" dirty="0" err="1"/>
              <a:t>thúc</a:t>
            </a:r>
            <a:r>
              <a:rPr lang="en-US" dirty="0"/>
              <a:t> fork(), cha </a:t>
            </a:r>
            <a:r>
              <a:rPr lang="en-US" dirty="0" err="1"/>
              <a:t>và</a:t>
            </a:r>
            <a:r>
              <a:rPr lang="en-US" dirty="0"/>
              <a:t> con </a:t>
            </a:r>
            <a:r>
              <a:rPr lang="en-US" dirty="0" err="1"/>
              <a:t>cùng</a:t>
            </a:r>
            <a:r>
              <a:rPr lang="en-US" dirty="0"/>
              <a:t> chia </a:t>
            </a:r>
            <a:r>
              <a:rPr lang="en-US" dirty="0" err="1"/>
              <a:t>sẻ</a:t>
            </a:r>
            <a:r>
              <a:rPr lang="en-US" dirty="0"/>
              <a:t> </a:t>
            </a:r>
            <a:r>
              <a:rPr lang="en-US" dirty="0" err="1"/>
              <a:t>cùng</a:t>
            </a:r>
            <a:r>
              <a:rPr lang="en-US" dirty="0"/>
              <a:t> </a:t>
            </a:r>
            <a:r>
              <a:rPr lang="en-US" dirty="0" err="1"/>
              <a:t>số</a:t>
            </a:r>
            <a:r>
              <a:rPr lang="en-US" dirty="0"/>
              <a:t> </a:t>
            </a:r>
            <a:r>
              <a:rPr lang="en-US" dirty="0" err="1"/>
              <a:t>trang</a:t>
            </a:r>
            <a:r>
              <a:rPr lang="en-US" dirty="0"/>
              <a:t> </a:t>
            </a:r>
            <a:r>
              <a:rPr lang="en-US" dirty="0" err="1"/>
              <a:t>nhớ</a:t>
            </a:r>
            <a:r>
              <a:rPr lang="en-US" dirty="0"/>
              <a:t> </a:t>
            </a:r>
            <a:r>
              <a:rPr lang="en-US" dirty="0" err="1"/>
              <a:t>vật</a:t>
            </a:r>
            <a:r>
              <a:rPr lang="en-US" dirty="0"/>
              <a:t> </a:t>
            </a:r>
            <a:r>
              <a:rPr lang="en-US" dirty="0" err="1"/>
              <a:t>lý</a:t>
            </a:r>
            <a:r>
              <a:rPr lang="en-US" dirty="0"/>
              <a:t> </a:t>
            </a:r>
            <a:r>
              <a:rPr lang="en-US" dirty="0" err="1"/>
              <a:t>trong</a:t>
            </a:r>
            <a:r>
              <a:rPr lang="en-US" dirty="0"/>
              <a:t> </a:t>
            </a:r>
            <a:r>
              <a:rPr lang="en-US" dirty="0" err="1"/>
              <a:t>không</a:t>
            </a:r>
            <a:r>
              <a:rPr lang="en-US" dirty="0"/>
              <a:t> </a:t>
            </a:r>
            <a:r>
              <a:rPr lang="en-US" dirty="0" err="1"/>
              <a:t>gian</a:t>
            </a:r>
            <a:r>
              <a:rPr lang="en-US" dirty="0"/>
              <a:t> </a:t>
            </a:r>
            <a:r>
              <a:rPr lang="en-US" dirty="0" err="1"/>
              <a:t>địa</a:t>
            </a:r>
            <a:r>
              <a:rPr lang="en-US" dirty="0"/>
              <a:t> </a:t>
            </a:r>
            <a:r>
              <a:rPr lang="en-US" dirty="0" err="1"/>
              <a:t>chỉ</a:t>
            </a:r>
            <a:r>
              <a:rPr lang="en-US" dirty="0"/>
              <a:t> </a:t>
            </a:r>
            <a:r>
              <a:rPr lang="en-US" dirty="0" err="1"/>
              <a:t>của</a:t>
            </a:r>
            <a:r>
              <a:rPr lang="en-US" dirty="0"/>
              <a:t> </a:t>
            </a:r>
            <a:r>
              <a:rPr lang="en-US" dirty="0" err="1"/>
              <a:t>chúng</a:t>
            </a:r>
            <a:r>
              <a:rPr lang="en-US" dirty="0"/>
              <a:t>.  </a:t>
            </a:r>
          </a:p>
          <a:p>
            <a:endParaRPr lang="en-US" dirty="0"/>
          </a:p>
        </p:txBody>
      </p:sp>
      <p:sp>
        <p:nvSpPr>
          <p:cNvPr id="5" name="Slide Number Placeholder 4">
            <a:extLst>
              <a:ext uri="{FF2B5EF4-FFF2-40B4-BE49-F238E27FC236}">
                <a16:creationId xmlns:a16="http://schemas.microsoft.com/office/drawing/2014/main" id="{07E00D7B-5FED-4CA5-A142-215965EB44D0}"/>
              </a:ext>
            </a:extLst>
          </p:cNvPr>
          <p:cNvSpPr>
            <a:spLocks noGrp="1"/>
          </p:cNvSpPr>
          <p:nvPr>
            <p:ph type="sldNum" sz="quarter" idx="12"/>
          </p:nvPr>
        </p:nvSpPr>
        <p:spPr/>
        <p:txBody>
          <a:bodyPr/>
          <a:lstStyle/>
          <a:p>
            <a:fld id="{800C8475-47C1-49C9-BEE5-594F8CF4D71F}" type="slidenum">
              <a:rPr kumimoji="1" lang="ja-JP" altLang="en-US" smtClean="0"/>
              <a:pPr/>
              <a:t>31</a:t>
            </a:fld>
            <a:endParaRPr kumimoji="1" lang="ja-JP" altLang="en-US"/>
          </a:p>
        </p:txBody>
      </p:sp>
      <p:sp>
        <p:nvSpPr>
          <p:cNvPr id="6" name="Footer Placeholder 5">
            <a:extLst>
              <a:ext uri="{FF2B5EF4-FFF2-40B4-BE49-F238E27FC236}">
                <a16:creationId xmlns:a16="http://schemas.microsoft.com/office/drawing/2014/main" id="{01AADAB8-952A-47C3-B1FD-DB202B8F428D}"/>
              </a:ext>
            </a:extLst>
          </p:cNvPr>
          <p:cNvSpPr>
            <a:spLocks noGrp="1"/>
          </p:cNvSpPr>
          <p:nvPr>
            <p:ph type="ftr" sz="quarter" idx="11"/>
          </p:nvPr>
        </p:nvSpPr>
        <p:spPr/>
        <p:txBody>
          <a:bodyPr/>
          <a:lstStyle/>
          <a:p>
            <a:r>
              <a:rPr kumimoji="1" lang="vi-VN" altLang="ja-JP"/>
              <a:t>Thực hiện bởi Trường Đại học Công nghệ Thông tin, ĐHQG-HCM</a:t>
            </a:r>
            <a:endParaRPr kumimoji="1" lang="ja-JP" altLang="en-US" dirty="0"/>
          </a:p>
        </p:txBody>
      </p:sp>
    </p:spTree>
    <p:extLst>
      <p:ext uri="{BB962C8B-B14F-4D97-AF65-F5344CB8AC3E}">
        <p14:creationId xmlns:p14="http://schemas.microsoft.com/office/powerpoint/2010/main" val="3910932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2138E7-0BF8-4FBE-AB49-4184E532FD1F}"/>
              </a:ext>
            </a:extLst>
          </p:cNvPr>
          <p:cNvSpPr>
            <a:spLocks noGrp="1"/>
          </p:cNvSpPr>
          <p:nvPr>
            <p:ph type="sldNum" sz="quarter" idx="12"/>
          </p:nvPr>
        </p:nvSpPr>
        <p:spPr/>
        <p:txBody>
          <a:bodyPr/>
          <a:lstStyle/>
          <a:p>
            <a:fld id="{D8B0B3AC-44A8-D142-AAF6-9A453466E1A4}" type="slidenum">
              <a:rPr lang="en-VN" smtClean="0"/>
              <a:pPr/>
              <a:t>32</a:t>
            </a:fld>
            <a:endParaRPr lang="en-VN" dirty="0"/>
          </a:p>
        </p:txBody>
      </p:sp>
      <p:sp>
        <p:nvSpPr>
          <p:cNvPr id="7" name="Text Placeholder 6">
            <a:extLst>
              <a:ext uri="{FF2B5EF4-FFF2-40B4-BE49-F238E27FC236}">
                <a16:creationId xmlns:a16="http://schemas.microsoft.com/office/drawing/2014/main" id="{0602C380-9011-23F7-8E4B-E195C0DFFBC9}"/>
              </a:ext>
            </a:extLst>
          </p:cNvPr>
          <p:cNvSpPr>
            <a:spLocks noGrp="1"/>
          </p:cNvSpPr>
          <p:nvPr>
            <p:ph type="body" sz="quarter" idx="13"/>
          </p:nvPr>
        </p:nvSpPr>
        <p:spPr>
          <a:xfrm>
            <a:off x="1470929" y="2095027"/>
            <a:ext cx="7918398" cy="884656"/>
          </a:xfrm>
        </p:spPr>
        <p:txBody>
          <a:bodyPr>
            <a:normAutofit/>
          </a:bodyPr>
          <a:lstStyle/>
          <a:p>
            <a:pPr>
              <a:defRPr/>
            </a:pPr>
            <a:r>
              <a:rPr lang="en-US" altLang="en-US" dirty="0" err="1"/>
              <a:t>Hệ</a:t>
            </a:r>
            <a:r>
              <a:rPr lang="en-US" altLang="en-US" dirty="0"/>
              <a:t> </a:t>
            </a:r>
            <a:r>
              <a:rPr lang="en-US" altLang="en-US" dirty="0" err="1"/>
              <a:t>điều</a:t>
            </a:r>
            <a:r>
              <a:rPr lang="en-US" altLang="en-US" dirty="0"/>
              <a:t> </a:t>
            </a:r>
            <a:r>
              <a:rPr lang="en-US" altLang="en-US" dirty="0" err="1"/>
              <a:t>hành</a:t>
            </a:r>
            <a:r>
              <a:rPr lang="en-US" altLang="en-US" dirty="0"/>
              <a:t> Windows</a:t>
            </a:r>
            <a:endParaRPr lang="vi-VN" altLang="en-US" dirty="0"/>
          </a:p>
        </p:txBody>
      </p:sp>
      <p:sp>
        <p:nvSpPr>
          <p:cNvPr id="8" name="Text Placeholder 7">
            <a:extLst>
              <a:ext uri="{FF2B5EF4-FFF2-40B4-BE49-F238E27FC236}">
                <a16:creationId xmlns:a16="http://schemas.microsoft.com/office/drawing/2014/main" id="{883EE24F-70E8-C3FA-399B-07DCA2C415CE}"/>
              </a:ext>
            </a:extLst>
          </p:cNvPr>
          <p:cNvSpPr>
            <a:spLocks noGrp="1"/>
          </p:cNvSpPr>
          <p:nvPr>
            <p:ph type="body" sz="quarter" idx="14"/>
          </p:nvPr>
        </p:nvSpPr>
        <p:spPr/>
        <p:txBody>
          <a:bodyPr/>
          <a:lstStyle/>
          <a:p>
            <a:r>
              <a:rPr lang="en-US" dirty="0"/>
              <a:t>9.2.1 </a:t>
            </a:r>
            <a:r>
              <a:rPr lang="en-US" dirty="0" err="1"/>
              <a:t>Lịch</a:t>
            </a:r>
            <a:r>
              <a:rPr lang="en-US" dirty="0"/>
              <a:t> </a:t>
            </a:r>
            <a:r>
              <a:rPr lang="en-US" dirty="0" err="1"/>
              <a:t>sử</a:t>
            </a:r>
            <a:r>
              <a:rPr lang="en-US" dirty="0"/>
              <a:t> </a:t>
            </a:r>
            <a:r>
              <a:rPr lang="en-US" dirty="0" err="1"/>
              <a:t>phát</a:t>
            </a:r>
            <a:r>
              <a:rPr lang="en-US" dirty="0"/>
              <a:t> </a:t>
            </a:r>
            <a:r>
              <a:rPr lang="en-US" dirty="0" err="1"/>
              <a:t>triển</a:t>
            </a:r>
            <a:r>
              <a:rPr lang="en-US" dirty="0"/>
              <a:t> </a:t>
            </a:r>
            <a:r>
              <a:rPr lang="en-US" dirty="0" err="1"/>
              <a:t>của</a:t>
            </a:r>
            <a:r>
              <a:rPr lang="en-US" dirty="0"/>
              <a:t> Windows</a:t>
            </a:r>
            <a:endParaRPr lang="vi-VN" sz="2800" dirty="0"/>
          </a:p>
        </p:txBody>
      </p:sp>
      <p:sp>
        <p:nvSpPr>
          <p:cNvPr id="9" name="Text Placeholder 8">
            <a:extLst>
              <a:ext uri="{FF2B5EF4-FFF2-40B4-BE49-F238E27FC236}">
                <a16:creationId xmlns:a16="http://schemas.microsoft.com/office/drawing/2014/main" id="{7F04BBE0-C7C7-D804-DD85-D99BEB36007C}"/>
              </a:ext>
            </a:extLst>
          </p:cNvPr>
          <p:cNvSpPr>
            <a:spLocks noGrp="1"/>
          </p:cNvSpPr>
          <p:nvPr>
            <p:ph type="body" sz="quarter" idx="15"/>
          </p:nvPr>
        </p:nvSpPr>
        <p:spPr/>
        <p:txBody>
          <a:bodyPr/>
          <a:lstStyle/>
          <a:p>
            <a:endParaRPr lang="en-VN"/>
          </a:p>
        </p:txBody>
      </p:sp>
      <p:sp>
        <p:nvSpPr>
          <p:cNvPr id="10" name="Text Placeholder 9">
            <a:extLst>
              <a:ext uri="{FF2B5EF4-FFF2-40B4-BE49-F238E27FC236}">
                <a16:creationId xmlns:a16="http://schemas.microsoft.com/office/drawing/2014/main" id="{3C2CDC7B-AFE9-6C1F-2CD6-AA61695C23FD}"/>
              </a:ext>
            </a:extLst>
          </p:cNvPr>
          <p:cNvSpPr>
            <a:spLocks noGrp="1"/>
          </p:cNvSpPr>
          <p:nvPr>
            <p:ph type="body" sz="quarter" idx="16"/>
          </p:nvPr>
        </p:nvSpPr>
        <p:spPr/>
        <p:txBody>
          <a:bodyPr>
            <a:normAutofit lnSpcReduction="10000"/>
          </a:bodyPr>
          <a:lstStyle/>
          <a:p>
            <a:r>
              <a:rPr lang="en-US" dirty="0"/>
              <a:t>2</a:t>
            </a:r>
            <a:endParaRPr lang="en-VN" dirty="0"/>
          </a:p>
        </p:txBody>
      </p:sp>
      <p:sp>
        <p:nvSpPr>
          <p:cNvPr id="3" name="Footer Placeholder 2">
            <a:extLst>
              <a:ext uri="{FF2B5EF4-FFF2-40B4-BE49-F238E27FC236}">
                <a16:creationId xmlns:a16="http://schemas.microsoft.com/office/drawing/2014/main" id="{BFFD72F4-318E-2890-7E78-5ABCCBAE9269}"/>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pic>
        <p:nvPicPr>
          <p:cNvPr id="6" name="Picture 5" descr="A blue square with black background&#10;&#10;Description automatically generated">
            <a:extLst>
              <a:ext uri="{FF2B5EF4-FFF2-40B4-BE49-F238E27FC236}">
                <a16:creationId xmlns:a16="http://schemas.microsoft.com/office/drawing/2014/main" id="{AB5AF464-A7A8-D80C-6A10-97DFC11F6FD3}"/>
              </a:ext>
            </a:extLst>
          </p:cNvPr>
          <p:cNvPicPr>
            <a:picLocks noChangeAspect="1"/>
          </p:cNvPicPr>
          <p:nvPr/>
        </p:nvPicPr>
        <p:blipFill>
          <a:blip r:embed="rId2"/>
          <a:stretch>
            <a:fillRect/>
          </a:stretch>
        </p:blipFill>
        <p:spPr>
          <a:xfrm>
            <a:off x="8289243" y="1633252"/>
            <a:ext cx="4191000" cy="3071813"/>
          </a:xfrm>
          <a:prstGeom prst="rect">
            <a:avLst/>
          </a:prstGeom>
        </p:spPr>
      </p:pic>
    </p:spTree>
    <p:extLst>
      <p:ext uri="{BB962C8B-B14F-4D97-AF65-F5344CB8AC3E}">
        <p14:creationId xmlns:p14="http://schemas.microsoft.com/office/powerpoint/2010/main" val="19404007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A95A4-4550-41BA-B7D4-DD40ED5EE306}"/>
              </a:ext>
            </a:extLst>
          </p:cNvPr>
          <p:cNvSpPr>
            <a:spLocks noGrp="1"/>
          </p:cNvSpPr>
          <p:nvPr>
            <p:ph type="title"/>
          </p:nvPr>
        </p:nvSpPr>
        <p:spPr/>
        <p:txBody>
          <a:bodyPr>
            <a:normAutofit fontScale="90000"/>
          </a:bodyPr>
          <a:lstStyle/>
          <a:p>
            <a:r>
              <a:rPr lang="en-US" dirty="0"/>
              <a:t>9.2.1 </a:t>
            </a:r>
            <a:r>
              <a:rPr lang="en-US" dirty="0" err="1"/>
              <a:t>Lịch</a:t>
            </a:r>
            <a:r>
              <a:rPr lang="en-US" dirty="0"/>
              <a:t> </a:t>
            </a:r>
            <a:r>
              <a:rPr lang="en-US" dirty="0" err="1"/>
              <a:t>sử</a:t>
            </a:r>
            <a:r>
              <a:rPr lang="en-US" dirty="0"/>
              <a:t> </a:t>
            </a:r>
            <a:r>
              <a:rPr lang="en-US" dirty="0" err="1"/>
              <a:t>phát</a:t>
            </a:r>
            <a:r>
              <a:rPr lang="en-US" dirty="0"/>
              <a:t> </a:t>
            </a:r>
            <a:r>
              <a:rPr lang="en-US" dirty="0" err="1"/>
              <a:t>triển</a:t>
            </a:r>
            <a:r>
              <a:rPr lang="en-US" dirty="0"/>
              <a:t> </a:t>
            </a:r>
            <a:r>
              <a:rPr lang="en-US" dirty="0" err="1"/>
              <a:t>của</a:t>
            </a:r>
            <a:r>
              <a:rPr lang="en-US" dirty="0"/>
              <a:t> Windows</a:t>
            </a:r>
          </a:p>
        </p:txBody>
      </p:sp>
      <p:sp>
        <p:nvSpPr>
          <p:cNvPr id="3" name="Content Placeholder 2">
            <a:extLst>
              <a:ext uri="{FF2B5EF4-FFF2-40B4-BE49-F238E27FC236}">
                <a16:creationId xmlns:a16="http://schemas.microsoft.com/office/drawing/2014/main" id="{3927BD90-43E7-410E-AEFF-1909F102A459}"/>
              </a:ext>
            </a:extLst>
          </p:cNvPr>
          <p:cNvSpPr>
            <a:spLocks noGrp="1"/>
          </p:cNvSpPr>
          <p:nvPr>
            <p:ph idx="1"/>
          </p:nvPr>
        </p:nvSpPr>
        <p:spPr/>
        <p:txBody>
          <a:bodyPr>
            <a:normAutofit lnSpcReduction="10000"/>
          </a:bodyPr>
          <a:lstStyle/>
          <a:p>
            <a:r>
              <a:rPr lang="en-US" dirty="0" err="1"/>
              <a:t>Từ</a:t>
            </a:r>
            <a:r>
              <a:rPr lang="en-US" dirty="0"/>
              <a:t> 1988, Microsoft </a:t>
            </a:r>
            <a:r>
              <a:rPr lang="en-US" dirty="0" err="1"/>
              <a:t>bắt</a:t>
            </a:r>
            <a:r>
              <a:rPr lang="en-US" dirty="0"/>
              <a:t> </a:t>
            </a:r>
            <a:r>
              <a:rPr lang="en-US" dirty="0" err="1"/>
              <a:t>đầu</a:t>
            </a:r>
            <a:r>
              <a:rPr lang="en-US" dirty="0"/>
              <a:t> </a:t>
            </a:r>
            <a:r>
              <a:rPr lang="en-US" dirty="0" err="1"/>
              <a:t>phát</a:t>
            </a:r>
            <a:r>
              <a:rPr lang="en-US" dirty="0"/>
              <a:t> </a:t>
            </a:r>
            <a:r>
              <a:rPr lang="en-US" dirty="0" err="1"/>
              <a:t>triển</a:t>
            </a:r>
            <a:r>
              <a:rPr lang="en-US" dirty="0"/>
              <a:t> </a:t>
            </a:r>
            <a:r>
              <a:rPr lang="en-US" dirty="0" err="1"/>
              <a:t>một</a:t>
            </a:r>
            <a:r>
              <a:rPr lang="en-US" dirty="0"/>
              <a:t> </a:t>
            </a:r>
            <a:r>
              <a:rPr lang="en-US" dirty="0" err="1"/>
              <a:t>hệ</a:t>
            </a:r>
            <a:r>
              <a:rPr lang="en-US" dirty="0"/>
              <a:t> </a:t>
            </a:r>
            <a:r>
              <a:rPr lang="en-US" dirty="0" err="1"/>
              <a:t>điều</a:t>
            </a:r>
            <a:r>
              <a:rPr lang="en-US" dirty="0"/>
              <a:t> </a:t>
            </a:r>
            <a:r>
              <a:rPr lang="en-US" dirty="0" err="1"/>
              <a:t>hành</a:t>
            </a:r>
            <a:r>
              <a:rPr lang="en-US" dirty="0"/>
              <a:t> </a:t>
            </a:r>
            <a:r>
              <a:rPr lang="en-US" dirty="0" err="1"/>
              <a:t>sử</a:t>
            </a:r>
            <a:r>
              <a:rPr lang="en-US" dirty="0"/>
              <a:t> </a:t>
            </a:r>
            <a:r>
              <a:rPr lang="en-US" dirty="0" err="1"/>
              <a:t>dụng</a:t>
            </a:r>
            <a:r>
              <a:rPr lang="en-US" dirty="0"/>
              <a:t> </a:t>
            </a:r>
            <a:r>
              <a:rPr lang="en-US" dirty="0" err="1"/>
              <a:t>các</a:t>
            </a:r>
            <a:r>
              <a:rPr lang="en-US" dirty="0"/>
              <a:t> </a:t>
            </a:r>
            <a:r>
              <a:rPr lang="en-US" dirty="0" err="1"/>
              <a:t>công</a:t>
            </a:r>
            <a:r>
              <a:rPr lang="en-US" dirty="0"/>
              <a:t> </a:t>
            </a:r>
            <a:r>
              <a:rPr lang="en-US" dirty="0" err="1"/>
              <a:t>nghệ</a:t>
            </a:r>
            <a:r>
              <a:rPr lang="en-US" dirty="0"/>
              <a:t> </a:t>
            </a:r>
            <a:r>
              <a:rPr lang="en-US" dirty="0" err="1"/>
              <a:t>mới</a:t>
            </a:r>
            <a:r>
              <a:rPr lang="en-US" dirty="0"/>
              <a:t> (new technology – NT) </a:t>
            </a:r>
            <a:r>
              <a:rPr lang="en-US" dirty="0" err="1"/>
              <a:t>hỗ</a:t>
            </a:r>
            <a:r>
              <a:rPr lang="en-US" dirty="0"/>
              <a:t> </a:t>
            </a:r>
            <a:r>
              <a:rPr lang="en-US" dirty="0" err="1"/>
              <a:t>trợ</a:t>
            </a:r>
            <a:r>
              <a:rPr lang="en-US" dirty="0"/>
              <a:t> </a:t>
            </a:r>
            <a:r>
              <a:rPr lang="en-US" dirty="0" err="1"/>
              <a:t>các</a:t>
            </a:r>
            <a:r>
              <a:rPr lang="en-US" dirty="0"/>
              <a:t> </a:t>
            </a:r>
            <a:r>
              <a:rPr lang="en-US" dirty="0" err="1"/>
              <a:t>hàm</a:t>
            </a:r>
            <a:r>
              <a:rPr lang="en-US" dirty="0"/>
              <a:t> </a:t>
            </a:r>
            <a:r>
              <a:rPr lang="en-US" dirty="0" err="1"/>
              <a:t>th</a:t>
            </a:r>
            <a:r>
              <a:rPr lang="vi-VN" dirty="0"/>
              <a:t>ư</a:t>
            </a:r>
            <a:r>
              <a:rPr lang="en-US" dirty="0"/>
              <a:t> </a:t>
            </a:r>
            <a:r>
              <a:rPr lang="en-US" dirty="0" err="1"/>
              <a:t>viện</a:t>
            </a:r>
            <a:r>
              <a:rPr lang="en-US" dirty="0"/>
              <a:t> </a:t>
            </a:r>
            <a:r>
              <a:rPr lang="en-US" dirty="0" err="1"/>
              <a:t>lập</a:t>
            </a:r>
            <a:r>
              <a:rPr lang="en-US" dirty="0"/>
              <a:t> </a:t>
            </a:r>
            <a:r>
              <a:rPr lang="en-US" dirty="0" err="1"/>
              <a:t>trình</a:t>
            </a:r>
            <a:r>
              <a:rPr lang="en-US" dirty="0"/>
              <a:t> (API) </a:t>
            </a:r>
            <a:r>
              <a:rPr lang="en-US" dirty="0" err="1"/>
              <a:t>của</a:t>
            </a:r>
            <a:r>
              <a:rPr lang="en-US" dirty="0"/>
              <a:t> </a:t>
            </a:r>
            <a:r>
              <a:rPr lang="en-US" dirty="0" err="1"/>
              <a:t>cả</a:t>
            </a:r>
            <a:r>
              <a:rPr lang="en-US" dirty="0"/>
              <a:t> OS/2 </a:t>
            </a:r>
            <a:r>
              <a:rPr lang="en-US" dirty="0" err="1"/>
              <a:t>và</a:t>
            </a:r>
            <a:r>
              <a:rPr lang="en-US" dirty="0"/>
              <a:t> POSIX. </a:t>
            </a:r>
          </a:p>
          <a:p>
            <a:r>
              <a:rPr lang="en-US" dirty="0"/>
              <a:t>Ban </a:t>
            </a:r>
            <a:r>
              <a:rPr lang="en-US" dirty="0" err="1"/>
              <a:t>đầu</a:t>
            </a:r>
            <a:r>
              <a:rPr lang="en-US" dirty="0"/>
              <a:t>, NT </a:t>
            </a:r>
            <a:r>
              <a:rPr lang="en-US" dirty="0" err="1"/>
              <a:t>chỉ</a:t>
            </a:r>
            <a:r>
              <a:rPr lang="en-US" dirty="0"/>
              <a:t> </a:t>
            </a:r>
            <a:r>
              <a:rPr lang="en-US" dirty="0" err="1"/>
              <a:t>sử</a:t>
            </a:r>
            <a:r>
              <a:rPr lang="en-US" dirty="0"/>
              <a:t> </a:t>
            </a:r>
            <a:r>
              <a:rPr lang="en-US" dirty="0" err="1"/>
              <a:t>dụng</a:t>
            </a:r>
            <a:r>
              <a:rPr lang="en-US" dirty="0"/>
              <a:t> </a:t>
            </a:r>
            <a:r>
              <a:rPr lang="en-US" dirty="0" err="1"/>
              <a:t>các</a:t>
            </a:r>
            <a:r>
              <a:rPr lang="en-US" dirty="0"/>
              <a:t> </a:t>
            </a:r>
            <a:r>
              <a:rPr lang="en-US" dirty="0" err="1"/>
              <a:t>hàm</a:t>
            </a:r>
            <a:r>
              <a:rPr lang="en-US" dirty="0"/>
              <a:t> </a:t>
            </a:r>
            <a:r>
              <a:rPr lang="en-US" dirty="0" err="1"/>
              <a:t>th</a:t>
            </a:r>
            <a:r>
              <a:rPr lang="vi-VN" dirty="0"/>
              <a:t>ư</a:t>
            </a:r>
            <a:r>
              <a:rPr lang="en-US" dirty="0"/>
              <a:t> </a:t>
            </a:r>
            <a:r>
              <a:rPr lang="en-US" dirty="0" err="1"/>
              <a:t>viện</a:t>
            </a:r>
            <a:r>
              <a:rPr lang="en-US" dirty="0"/>
              <a:t> OS/2 </a:t>
            </a:r>
            <a:r>
              <a:rPr lang="en-US" dirty="0" err="1"/>
              <a:t>làm</a:t>
            </a:r>
            <a:r>
              <a:rPr lang="en-US" dirty="0"/>
              <a:t> </a:t>
            </a:r>
            <a:r>
              <a:rPr lang="en-US" dirty="0" err="1"/>
              <a:t>môi</a:t>
            </a:r>
            <a:r>
              <a:rPr lang="en-US" dirty="0"/>
              <a:t> tr</a:t>
            </a:r>
            <a:r>
              <a:rPr lang="vi-VN" dirty="0"/>
              <a:t>ư</a:t>
            </a:r>
            <a:r>
              <a:rPr lang="en-US" dirty="0" err="1"/>
              <a:t>ờng</a:t>
            </a:r>
            <a:r>
              <a:rPr lang="en-US" dirty="0"/>
              <a:t> </a:t>
            </a:r>
            <a:r>
              <a:rPr lang="en-US" dirty="0" err="1"/>
              <a:t>chủ</a:t>
            </a:r>
            <a:r>
              <a:rPr lang="en-US" dirty="0"/>
              <a:t> </a:t>
            </a:r>
            <a:r>
              <a:rPr lang="en-US" dirty="0" err="1"/>
              <a:t>đạo</a:t>
            </a:r>
            <a:r>
              <a:rPr lang="en-US" dirty="0"/>
              <a:t> (native), </a:t>
            </a:r>
            <a:r>
              <a:rPr lang="en-US" dirty="0" err="1"/>
              <a:t>nh</a:t>
            </a:r>
            <a:r>
              <a:rPr lang="vi-VN" dirty="0"/>
              <a:t>ư</a:t>
            </a:r>
            <a:r>
              <a:rPr lang="en-US" dirty="0"/>
              <a:t>ng </a:t>
            </a:r>
            <a:r>
              <a:rPr lang="en-US" dirty="0" err="1"/>
              <a:t>dần</a:t>
            </a:r>
            <a:r>
              <a:rPr lang="en-US" dirty="0"/>
              <a:t> </a:t>
            </a:r>
            <a:r>
              <a:rPr lang="en-US" dirty="0" err="1"/>
              <a:t>trong</a:t>
            </a:r>
            <a:r>
              <a:rPr lang="en-US" dirty="0"/>
              <a:t> </a:t>
            </a:r>
            <a:r>
              <a:rPr lang="en-US" dirty="0" err="1"/>
              <a:t>quá</a:t>
            </a:r>
            <a:r>
              <a:rPr lang="en-US" dirty="0"/>
              <a:t> </a:t>
            </a:r>
            <a:r>
              <a:rPr lang="en-US" dirty="0" err="1"/>
              <a:t>trình</a:t>
            </a:r>
            <a:r>
              <a:rPr lang="en-US" dirty="0"/>
              <a:t> </a:t>
            </a:r>
            <a:r>
              <a:rPr lang="en-US" dirty="0" err="1"/>
              <a:t>phát</a:t>
            </a:r>
            <a:r>
              <a:rPr lang="en-US" dirty="0"/>
              <a:t> </a:t>
            </a:r>
            <a:r>
              <a:rPr lang="en-US" dirty="0" err="1"/>
              <a:t>triển</a:t>
            </a:r>
            <a:r>
              <a:rPr lang="en-US" dirty="0"/>
              <a:t>, NT đ</a:t>
            </a:r>
            <a:r>
              <a:rPr lang="vi-VN" dirty="0"/>
              <a:t>ư</a:t>
            </a:r>
            <a:r>
              <a:rPr lang="en-US" dirty="0" err="1"/>
              <a:t>ợc</a:t>
            </a:r>
            <a:r>
              <a:rPr lang="en-US" dirty="0"/>
              <a:t> </a:t>
            </a:r>
            <a:r>
              <a:rPr lang="en-US" dirty="0" err="1"/>
              <a:t>thay</a:t>
            </a:r>
            <a:r>
              <a:rPr lang="en-US" dirty="0"/>
              <a:t> </a:t>
            </a:r>
            <a:r>
              <a:rPr lang="en-US" dirty="0" err="1"/>
              <a:t>đổi</a:t>
            </a:r>
            <a:r>
              <a:rPr lang="en-US" dirty="0"/>
              <a:t> </a:t>
            </a:r>
            <a:r>
              <a:rPr lang="en-US" dirty="0" err="1"/>
              <a:t>để</a:t>
            </a:r>
            <a:r>
              <a:rPr lang="en-US" dirty="0"/>
              <a:t> </a:t>
            </a:r>
            <a:r>
              <a:rPr lang="en-US" dirty="0" err="1"/>
              <a:t>sử</a:t>
            </a:r>
            <a:r>
              <a:rPr lang="en-US" dirty="0"/>
              <a:t> </a:t>
            </a:r>
            <a:r>
              <a:rPr lang="en-US" dirty="0" err="1"/>
              <a:t>dụng</a:t>
            </a:r>
            <a:r>
              <a:rPr lang="en-US" dirty="0"/>
              <a:t> Win32 API, </a:t>
            </a:r>
            <a:r>
              <a:rPr lang="en-US" dirty="0" err="1"/>
              <a:t>theo</a:t>
            </a:r>
            <a:r>
              <a:rPr lang="en-US" dirty="0"/>
              <a:t> </a:t>
            </a:r>
            <a:r>
              <a:rPr lang="en-US" dirty="0" err="1"/>
              <a:t>cùng</a:t>
            </a:r>
            <a:r>
              <a:rPr lang="en-US" dirty="0"/>
              <a:t> </a:t>
            </a:r>
            <a:r>
              <a:rPr lang="en-US" dirty="0" err="1"/>
              <a:t>với</a:t>
            </a:r>
            <a:r>
              <a:rPr lang="en-US" dirty="0"/>
              <a:t> </a:t>
            </a:r>
            <a:r>
              <a:rPr lang="en-US" dirty="0" err="1"/>
              <a:t>sự</a:t>
            </a:r>
            <a:r>
              <a:rPr lang="en-US" dirty="0"/>
              <a:t> </a:t>
            </a:r>
            <a:r>
              <a:rPr lang="en-US" dirty="0" err="1"/>
              <a:t>phổ</a:t>
            </a:r>
            <a:r>
              <a:rPr lang="en-US" dirty="0"/>
              <a:t> </a:t>
            </a:r>
            <a:r>
              <a:rPr lang="en-US" dirty="0" err="1"/>
              <a:t>biến</a:t>
            </a:r>
            <a:r>
              <a:rPr lang="en-US" dirty="0"/>
              <a:t> </a:t>
            </a:r>
            <a:r>
              <a:rPr lang="en-US" dirty="0" err="1"/>
              <a:t>của</a:t>
            </a:r>
            <a:r>
              <a:rPr lang="en-US" dirty="0"/>
              <a:t> Windows 3.0.</a:t>
            </a:r>
          </a:p>
          <a:p>
            <a:r>
              <a:rPr lang="en-US" dirty="0" err="1"/>
              <a:t>Nhiều</a:t>
            </a:r>
            <a:r>
              <a:rPr lang="en-US" dirty="0"/>
              <a:t> </a:t>
            </a:r>
            <a:r>
              <a:rPr lang="en-US" dirty="0" err="1"/>
              <a:t>phiên</a:t>
            </a:r>
            <a:r>
              <a:rPr lang="en-US" dirty="0"/>
              <a:t> </a:t>
            </a:r>
            <a:r>
              <a:rPr lang="en-US" dirty="0" err="1"/>
              <a:t>bản</a:t>
            </a:r>
            <a:r>
              <a:rPr lang="en-US" dirty="0"/>
              <a:t> Windows </a:t>
            </a:r>
            <a:r>
              <a:rPr lang="en-US" dirty="0" err="1"/>
              <a:t>đã</a:t>
            </a:r>
            <a:r>
              <a:rPr lang="en-US" dirty="0"/>
              <a:t> đ</a:t>
            </a:r>
            <a:r>
              <a:rPr lang="vi-VN" dirty="0"/>
              <a:t>ư</a:t>
            </a:r>
            <a:r>
              <a:rPr lang="en-US" dirty="0" err="1"/>
              <a:t>ợc</a:t>
            </a:r>
            <a:r>
              <a:rPr lang="en-US" dirty="0"/>
              <a:t> </a:t>
            </a:r>
            <a:r>
              <a:rPr lang="en-US" dirty="0" err="1"/>
              <a:t>phát</a:t>
            </a:r>
            <a:r>
              <a:rPr lang="en-US" dirty="0"/>
              <a:t> </a:t>
            </a:r>
            <a:r>
              <a:rPr lang="en-US" dirty="0" err="1"/>
              <a:t>hành</a:t>
            </a:r>
            <a:r>
              <a:rPr lang="en-US" dirty="0"/>
              <a:t> </a:t>
            </a:r>
            <a:r>
              <a:rPr lang="en-US" dirty="0" err="1"/>
              <a:t>và</a:t>
            </a:r>
            <a:r>
              <a:rPr lang="en-US" dirty="0"/>
              <a:t> </a:t>
            </a:r>
            <a:r>
              <a:rPr lang="en-US" dirty="0" err="1"/>
              <a:t>sử</a:t>
            </a:r>
            <a:r>
              <a:rPr lang="en-US" dirty="0"/>
              <a:t> </a:t>
            </a:r>
            <a:r>
              <a:rPr lang="en-US" dirty="0" err="1"/>
              <a:t>dụng</a:t>
            </a:r>
            <a:r>
              <a:rPr lang="en-US" dirty="0"/>
              <a:t> </a:t>
            </a:r>
            <a:r>
              <a:rPr lang="en-US" dirty="0" err="1"/>
              <a:t>rộng</a:t>
            </a:r>
            <a:r>
              <a:rPr lang="en-US" dirty="0"/>
              <a:t> </a:t>
            </a:r>
            <a:r>
              <a:rPr lang="en-US" dirty="0" err="1"/>
              <a:t>rãi</a:t>
            </a:r>
            <a:r>
              <a:rPr lang="en-US" dirty="0"/>
              <a:t>: 95, 98, Me, 2000, XP, Vista, 7, 8, 8.1, 10, 11. </a:t>
            </a:r>
          </a:p>
        </p:txBody>
      </p:sp>
      <p:sp>
        <p:nvSpPr>
          <p:cNvPr id="5" name="Slide Number Placeholder 4">
            <a:extLst>
              <a:ext uri="{FF2B5EF4-FFF2-40B4-BE49-F238E27FC236}">
                <a16:creationId xmlns:a16="http://schemas.microsoft.com/office/drawing/2014/main" id="{667F5B01-734B-4D34-B34E-8E79C7884064}"/>
              </a:ext>
            </a:extLst>
          </p:cNvPr>
          <p:cNvSpPr>
            <a:spLocks noGrp="1"/>
          </p:cNvSpPr>
          <p:nvPr>
            <p:ph type="sldNum" sz="quarter" idx="12"/>
          </p:nvPr>
        </p:nvSpPr>
        <p:spPr/>
        <p:txBody>
          <a:bodyPr/>
          <a:lstStyle/>
          <a:p>
            <a:fld id="{800C8475-47C1-49C9-BEE5-594F8CF4D71F}" type="slidenum">
              <a:rPr kumimoji="1" lang="ja-JP" altLang="en-US" smtClean="0"/>
              <a:pPr/>
              <a:t>33</a:t>
            </a:fld>
            <a:endParaRPr kumimoji="1" lang="ja-JP" altLang="en-US"/>
          </a:p>
        </p:txBody>
      </p:sp>
      <p:sp>
        <p:nvSpPr>
          <p:cNvPr id="6" name="Footer Placeholder 5">
            <a:extLst>
              <a:ext uri="{FF2B5EF4-FFF2-40B4-BE49-F238E27FC236}">
                <a16:creationId xmlns:a16="http://schemas.microsoft.com/office/drawing/2014/main" id="{1BCCBC0F-3135-4AB9-BD73-830C336AAA2C}"/>
              </a:ext>
            </a:extLst>
          </p:cNvPr>
          <p:cNvSpPr>
            <a:spLocks noGrp="1"/>
          </p:cNvSpPr>
          <p:nvPr>
            <p:ph type="ftr" sz="quarter" idx="11"/>
          </p:nvPr>
        </p:nvSpPr>
        <p:spPr/>
        <p:txBody>
          <a:bodyPr/>
          <a:lstStyle/>
          <a:p>
            <a:r>
              <a:rPr kumimoji="1" lang="vi-VN" altLang="ja-JP"/>
              <a:t>Thực hiện bởi Trường Đại học Công nghệ Thông tin, ĐHQG-HCM</a:t>
            </a:r>
            <a:endParaRPr kumimoji="1" lang="ja-JP" altLang="en-US" dirty="0"/>
          </a:p>
        </p:txBody>
      </p:sp>
    </p:spTree>
    <p:extLst>
      <p:ext uri="{BB962C8B-B14F-4D97-AF65-F5344CB8AC3E}">
        <p14:creationId xmlns:p14="http://schemas.microsoft.com/office/powerpoint/2010/main" val="2836892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2138E7-0BF8-4FBE-AB49-4184E532FD1F}"/>
              </a:ext>
            </a:extLst>
          </p:cNvPr>
          <p:cNvSpPr>
            <a:spLocks noGrp="1"/>
          </p:cNvSpPr>
          <p:nvPr>
            <p:ph type="sldNum" sz="quarter" idx="12"/>
          </p:nvPr>
        </p:nvSpPr>
        <p:spPr/>
        <p:txBody>
          <a:bodyPr/>
          <a:lstStyle/>
          <a:p>
            <a:fld id="{D8B0B3AC-44A8-D142-AAF6-9A453466E1A4}" type="slidenum">
              <a:rPr lang="en-VN" smtClean="0"/>
              <a:pPr/>
              <a:t>34</a:t>
            </a:fld>
            <a:endParaRPr lang="en-VN" dirty="0"/>
          </a:p>
        </p:txBody>
      </p:sp>
      <p:sp>
        <p:nvSpPr>
          <p:cNvPr id="7" name="Text Placeholder 6">
            <a:extLst>
              <a:ext uri="{FF2B5EF4-FFF2-40B4-BE49-F238E27FC236}">
                <a16:creationId xmlns:a16="http://schemas.microsoft.com/office/drawing/2014/main" id="{0602C380-9011-23F7-8E4B-E195C0DFFBC9}"/>
              </a:ext>
            </a:extLst>
          </p:cNvPr>
          <p:cNvSpPr>
            <a:spLocks noGrp="1"/>
          </p:cNvSpPr>
          <p:nvPr>
            <p:ph type="body" sz="quarter" idx="13"/>
          </p:nvPr>
        </p:nvSpPr>
        <p:spPr>
          <a:xfrm>
            <a:off x="1470929" y="2095027"/>
            <a:ext cx="7918398" cy="884656"/>
          </a:xfrm>
        </p:spPr>
        <p:txBody>
          <a:bodyPr>
            <a:normAutofit/>
          </a:bodyPr>
          <a:lstStyle/>
          <a:p>
            <a:pPr>
              <a:defRPr/>
            </a:pPr>
            <a:r>
              <a:rPr lang="en-US" altLang="en-US" dirty="0" err="1"/>
              <a:t>Hệ</a:t>
            </a:r>
            <a:r>
              <a:rPr lang="en-US" altLang="en-US" dirty="0"/>
              <a:t> </a:t>
            </a:r>
            <a:r>
              <a:rPr lang="en-US" altLang="en-US" dirty="0" err="1"/>
              <a:t>điều</a:t>
            </a:r>
            <a:r>
              <a:rPr lang="en-US" altLang="en-US" dirty="0"/>
              <a:t> </a:t>
            </a:r>
            <a:r>
              <a:rPr lang="en-US" altLang="en-US" dirty="0" err="1"/>
              <a:t>hành</a:t>
            </a:r>
            <a:r>
              <a:rPr lang="en-US" altLang="en-US" dirty="0"/>
              <a:t> Windows</a:t>
            </a:r>
            <a:endParaRPr lang="vi-VN" altLang="en-US" dirty="0"/>
          </a:p>
        </p:txBody>
      </p:sp>
      <p:sp>
        <p:nvSpPr>
          <p:cNvPr id="8" name="Text Placeholder 7">
            <a:extLst>
              <a:ext uri="{FF2B5EF4-FFF2-40B4-BE49-F238E27FC236}">
                <a16:creationId xmlns:a16="http://schemas.microsoft.com/office/drawing/2014/main" id="{883EE24F-70E8-C3FA-399B-07DCA2C415CE}"/>
              </a:ext>
            </a:extLst>
          </p:cNvPr>
          <p:cNvSpPr>
            <a:spLocks noGrp="1"/>
          </p:cNvSpPr>
          <p:nvPr>
            <p:ph type="body" sz="quarter" idx="14"/>
          </p:nvPr>
        </p:nvSpPr>
        <p:spPr/>
        <p:txBody>
          <a:bodyPr/>
          <a:lstStyle/>
          <a:p>
            <a:r>
              <a:rPr lang="en-US" dirty="0"/>
              <a:t>9.2.2 </a:t>
            </a:r>
            <a:r>
              <a:rPr lang="en-US" dirty="0" err="1"/>
              <a:t>Nguyên</a:t>
            </a:r>
            <a:r>
              <a:rPr lang="en-US" dirty="0"/>
              <a:t> </a:t>
            </a:r>
            <a:r>
              <a:rPr lang="en-US" dirty="0" err="1"/>
              <a:t>tắc</a:t>
            </a:r>
            <a:r>
              <a:rPr lang="en-US" dirty="0"/>
              <a:t> </a:t>
            </a:r>
            <a:r>
              <a:rPr lang="en-US" dirty="0" err="1"/>
              <a:t>thiết</a:t>
            </a:r>
            <a:r>
              <a:rPr lang="en-US" dirty="0"/>
              <a:t> </a:t>
            </a:r>
            <a:r>
              <a:rPr lang="en-US" dirty="0" err="1"/>
              <a:t>kế</a:t>
            </a:r>
            <a:r>
              <a:rPr lang="en-US" dirty="0"/>
              <a:t> </a:t>
            </a:r>
            <a:r>
              <a:rPr lang="en-US" dirty="0" err="1"/>
              <a:t>của</a:t>
            </a:r>
            <a:r>
              <a:rPr lang="en-US" dirty="0"/>
              <a:t> Windows</a:t>
            </a:r>
            <a:endParaRPr lang="vi-VN" sz="2800" dirty="0"/>
          </a:p>
        </p:txBody>
      </p:sp>
      <p:sp>
        <p:nvSpPr>
          <p:cNvPr id="9" name="Text Placeholder 8">
            <a:extLst>
              <a:ext uri="{FF2B5EF4-FFF2-40B4-BE49-F238E27FC236}">
                <a16:creationId xmlns:a16="http://schemas.microsoft.com/office/drawing/2014/main" id="{7F04BBE0-C7C7-D804-DD85-D99BEB36007C}"/>
              </a:ext>
            </a:extLst>
          </p:cNvPr>
          <p:cNvSpPr>
            <a:spLocks noGrp="1"/>
          </p:cNvSpPr>
          <p:nvPr>
            <p:ph type="body" sz="quarter" idx="15"/>
          </p:nvPr>
        </p:nvSpPr>
        <p:spPr/>
        <p:txBody>
          <a:bodyPr/>
          <a:lstStyle/>
          <a:p>
            <a:endParaRPr lang="en-VN"/>
          </a:p>
        </p:txBody>
      </p:sp>
      <p:sp>
        <p:nvSpPr>
          <p:cNvPr id="10" name="Text Placeholder 9">
            <a:extLst>
              <a:ext uri="{FF2B5EF4-FFF2-40B4-BE49-F238E27FC236}">
                <a16:creationId xmlns:a16="http://schemas.microsoft.com/office/drawing/2014/main" id="{3C2CDC7B-AFE9-6C1F-2CD6-AA61695C23FD}"/>
              </a:ext>
            </a:extLst>
          </p:cNvPr>
          <p:cNvSpPr>
            <a:spLocks noGrp="1"/>
          </p:cNvSpPr>
          <p:nvPr>
            <p:ph type="body" sz="quarter" idx="16"/>
          </p:nvPr>
        </p:nvSpPr>
        <p:spPr/>
        <p:txBody>
          <a:bodyPr>
            <a:normAutofit lnSpcReduction="10000"/>
          </a:bodyPr>
          <a:lstStyle/>
          <a:p>
            <a:r>
              <a:rPr lang="en-US" dirty="0"/>
              <a:t>2</a:t>
            </a:r>
            <a:endParaRPr lang="en-VN" dirty="0"/>
          </a:p>
        </p:txBody>
      </p:sp>
      <p:sp>
        <p:nvSpPr>
          <p:cNvPr id="3" name="Footer Placeholder 2">
            <a:extLst>
              <a:ext uri="{FF2B5EF4-FFF2-40B4-BE49-F238E27FC236}">
                <a16:creationId xmlns:a16="http://schemas.microsoft.com/office/drawing/2014/main" id="{BFFD72F4-318E-2890-7E78-5ABCCBAE9269}"/>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pic>
        <p:nvPicPr>
          <p:cNvPr id="6" name="Picture 5" descr="A blue square with black background&#10;&#10;Description automatically generated">
            <a:extLst>
              <a:ext uri="{FF2B5EF4-FFF2-40B4-BE49-F238E27FC236}">
                <a16:creationId xmlns:a16="http://schemas.microsoft.com/office/drawing/2014/main" id="{AB5AF464-A7A8-D80C-6A10-97DFC11F6FD3}"/>
              </a:ext>
            </a:extLst>
          </p:cNvPr>
          <p:cNvPicPr>
            <a:picLocks noChangeAspect="1"/>
          </p:cNvPicPr>
          <p:nvPr/>
        </p:nvPicPr>
        <p:blipFill>
          <a:blip r:embed="rId2"/>
          <a:stretch>
            <a:fillRect/>
          </a:stretch>
        </p:blipFill>
        <p:spPr>
          <a:xfrm>
            <a:off x="8289243" y="1633252"/>
            <a:ext cx="4191000" cy="3071813"/>
          </a:xfrm>
          <a:prstGeom prst="rect">
            <a:avLst/>
          </a:prstGeom>
        </p:spPr>
      </p:pic>
    </p:spTree>
    <p:extLst>
      <p:ext uri="{BB962C8B-B14F-4D97-AF65-F5344CB8AC3E}">
        <p14:creationId xmlns:p14="http://schemas.microsoft.com/office/powerpoint/2010/main" val="27298141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A95A4-4550-41BA-B7D4-DD40ED5EE306}"/>
              </a:ext>
            </a:extLst>
          </p:cNvPr>
          <p:cNvSpPr>
            <a:spLocks noGrp="1"/>
          </p:cNvSpPr>
          <p:nvPr>
            <p:ph type="title"/>
          </p:nvPr>
        </p:nvSpPr>
        <p:spPr/>
        <p:txBody>
          <a:bodyPr>
            <a:normAutofit fontScale="90000"/>
          </a:bodyPr>
          <a:lstStyle/>
          <a:p>
            <a:r>
              <a:rPr lang="en-US" dirty="0"/>
              <a:t>9.2.2 </a:t>
            </a:r>
            <a:r>
              <a:rPr lang="en-US" dirty="0" err="1"/>
              <a:t>Nguyên</a:t>
            </a:r>
            <a:r>
              <a:rPr lang="en-US" dirty="0"/>
              <a:t> </a:t>
            </a:r>
            <a:r>
              <a:rPr lang="en-US" dirty="0" err="1"/>
              <a:t>tắc</a:t>
            </a:r>
            <a:r>
              <a:rPr lang="en-US" dirty="0"/>
              <a:t> </a:t>
            </a:r>
            <a:r>
              <a:rPr lang="en-US" dirty="0" err="1"/>
              <a:t>thiết</a:t>
            </a:r>
            <a:r>
              <a:rPr lang="en-US" dirty="0"/>
              <a:t> </a:t>
            </a:r>
            <a:r>
              <a:rPr lang="en-US" dirty="0" err="1"/>
              <a:t>kế</a:t>
            </a:r>
            <a:r>
              <a:rPr lang="en-US" dirty="0"/>
              <a:t> </a:t>
            </a:r>
            <a:r>
              <a:rPr lang="en-US" dirty="0" err="1"/>
              <a:t>của</a:t>
            </a:r>
            <a:r>
              <a:rPr lang="en-US" dirty="0"/>
              <a:t> Windows</a:t>
            </a:r>
          </a:p>
        </p:txBody>
      </p:sp>
      <p:sp>
        <p:nvSpPr>
          <p:cNvPr id="3" name="Content Placeholder 2">
            <a:extLst>
              <a:ext uri="{FF2B5EF4-FFF2-40B4-BE49-F238E27FC236}">
                <a16:creationId xmlns:a16="http://schemas.microsoft.com/office/drawing/2014/main" id="{3927BD90-43E7-410E-AEFF-1909F102A459}"/>
              </a:ext>
            </a:extLst>
          </p:cNvPr>
          <p:cNvSpPr>
            <a:spLocks noGrp="1"/>
          </p:cNvSpPr>
          <p:nvPr>
            <p:ph idx="1"/>
          </p:nvPr>
        </p:nvSpPr>
        <p:spPr/>
        <p:txBody>
          <a:bodyPr>
            <a:normAutofit lnSpcReduction="10000"/>
          </a:bodyPr>
          <a:lstStyle/>
          <a:p>
            <a:r>
              <a:rPr lang="en-US"/>
              <a:t>Bảo mật: </a:t>
            </a:r>
          </a:p>
          <a:p>
            <a:pPr lvl="1"/>
            <a:r>
              <a:rPr lang="en-US"/>
              <a:t>Nhiều lớp bảo mật và c</a:t>
            </a:r>
            <a:r>
              <a:rPr lang="vi-VN"/>
              <a:t>ơ</a:t>
            </a:r>
            <a:r>
              <a:rPr lang="en-US"/>
              <a:t> chế mã hóa: Access control lists (ACLs), Data Execution Prevention (DEP), mã hóa hệ thống tập tin, chữ ký số,…</a:t>
            </a:r>
          </a:p>
          <a:p>
            <a:r>
              <a:rPr lang="en-US"/>
              <a:t>Đáng tin cậy: Sử dụng c</a:t>
            </a:r>
            <a:r>
              <a:rPr lang="vi-VN"/>
              <a:t>ơ</a:t>
            </a:r>
            <a:r>
              <a:rPr lang="en-US"/>
              <a:t> chế bảo vệ phần cứng đối với bộ nhớ ảo và bảo vệ phần mềm đối với các tài nguyên của hệ điều hành. </a:t>
            </a:r>
          </a:p>
          <a:p>
            <a:r>
              <a:rPr lang="en-US"/>
              <a:t>Dễ mở rộng: Đ</a:t>
            </a:r>
            <a:r>
              <a:rPr lang="vi-VN"/>
              <a:t>ư</a:t>
            </a:r>
            <a:r>
              <a:rPr lang="en-US"/>
              <a:t>ợc xây dựng theo kiến trúc phân tầng</a:t>
            </a:r>
          </a:p>
          <a:p>
            <a:pPr lvl="1"/>
            <a:r>
              <a:rPr lang="en-US" altLang="en-US"/>
              <a:t>Remote procedure calls </a:t>
            </a:r>
            <a:r>
              <a:rPr lang="en-US" altLang="en-US" sz="1700"/>
              <a:t>(</a:t>
            </a:r>
            <a:r>
              <a:rPr lang="en-US" altLang="en-US"/>
              <a:t>RPCs</a:t>
            </a:r>
            <a:r>
              <a:rPr lang="en-US" altLang="en-US" sz="1700"/>
              <a:t>)</a:t>
            </a:r>
          </a:p>
          <a:p>
            <a:pPr lvl="1"/>
            <a:r>
              <a:rPr lang="en-US" altLang="en-US"/>
              <a:t>Advanced local procedure calls </a:t>
            </a:r>
            <a:r>
              <a:rPr lang="en-US" altLang="en-US" sz="1700"/>
              <a:t>(</a:t>
            </a:r>
            <a:r>
              <a:rPr lang="en-US" altLang="en-US"/>
              <a:t>ALPCs</a:t>
            </a:r>
            <a:r>
              <a:rPr lang="en-US" altLang="en-US" sz="1700"/>
              <a:t>)</a:t>
            </a:r>
          </a:p>
        </p:txBody>
      </p:sp>
      <p:sp>
        <p:nvSpPr>
          <p:cNvPr id="5" name="Slide Number Placeholder 4">
            <a:extLst>
              <a:ext uri="{FF2B5EF4-FFF2-40B4-BE49-F238E27FC236}">
                <a16:creationId xmlns:a16="http://schemas.microsoft.com/office/drawing/2014/main" id="{667F5B01-734B-4D34-B34E-8E79C7884064}"/>
              </a:ext>
            </a:extLst>
          </p:cNvPr>
          <p:cNvSpPr>
            <a:spLocks noGrp="1"/>
          </p:cNvSpPr>
          <p:nvPr>
            <p:ph type="sldNum" sz="quarter" idx="12"/>
          </p:nvPr>
        </p:nvSpPr>
        <p:spPr/>
        <p:txBody>
          <a:bodyPr/>
          <a:lstStyle/>
          <a:p>
            <a:fld id="{800C8475-47C1-49C9-BEE5-594F8CF4D71F}" type="slidenum">
              <a:rPr kumimoji="1" lang="ja-JP" altLang="en-US" smtClean="0"/>
              <a:pPr/>
              <a:t>35</a:t>
            </a:fld>
            <a:endParaRPr kumimoji="1" lang="ja-JP" altLang="en-US"/>
          </a:p>
        </p:txBody>
      </p:sp>
      <p:sp>
        <p:nvSpPr>
          <p:cNvPr id="6" name="Footer Placeholder 5">
            <a:extLst>
              <a:ext uri="{FF2B5EF4-FFF2-40B4-BE49-F238E27FC236}">
                <a16:creationId xmlns:a16="http://schemas.microsoft.com/office/drawing/2014/main" id="{1BCCBC0F-3135-4AB9-BD73-830C336AAA2C}"/>
              </a:ext>
            </a:extLst>
          </p:cNvPr>
          <p:cNvSpPr>
            <a:spLocks noGrp="1"/>
          </p:cNvSpPr>
          <p:nvPr>
            <p:ph type="ftr" sz="quarter" idx="11"/>
          </p:nvPr>
        </p:nvSpPr>
        <p:spPr/>
        <p:txBody>
          <a:bodyPr/>
          <a:lstStyle/>
          <a:p>
            <a:r>
              <a:rPr kumimoji="1" lang="vi-VN" altLang="ja-JP"/>
              <a:t>Thực hiện bởi Trường Đại học Công nghệ Thông tin, ĐHQG-HCM</a:t>
            </a:r>
            <a:endParaRPr kumimoji="1" lang="ja-JP" altLang="en-US" dirty="0"/>
          </a:p>
        </p:txBody>
      </p:sp>
    </p:spTree>
    <p:extLst>
      <p:ext uri="{BB962C8B-B14F-4D97-AF65-F5344CB8AC3E}">
        <p14:creationId xmlns:p14="http://schemas.microsoft.com/office/powerpoint/2010/main" val="583429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A95A4-4550-41BA-B7D4-DD40ED5EE306}"/>
              </a:ext>
            </a:extLst>
          </p:cNvPr>
          <p:cNvSpPr>
            <a:spLocks noGrp="1"/>
          </p:cNvSpPr>
          <p:nvPr>
            <p:ph type="title"/>
          </p:nvPr>
        </p:nvSpPr>
        <p:spPr/>
        <p:txBody>
          <a:bodyPr>
            <a:normAutofit fontScale="90000"/>
          </a:bodyPr>
          <a:lstStyle/>
          <a:p>
            <a:r>
              <a:rPr lang="en-US" dirty="0"/>
              <a:t>9.2.2 </a:t>
            </a:r>
            <a:r>
              <a:rPr lang="en-US" dirty="0" err="1"/>
              <a:t>Nguyên</a:t>
            </a:r>
            <a:r>
              <a:rPr lang="en-US" dirty="0"/>
              <a:t> </a:t>
            </a:r>
            <a:r>
              <a:rPr lang="en-US" dirty="0" err="1"/>
              <a:t>tắc</a:t>
            </a:r>
            <a:r>
              <a:rPr lang="en-US" dirty="0"/>
              <a:t> </a:t>
            </a:r>
            <a:r>
              <a:rPr lang="en-US" dirty="0" err="1"/>
              <a:t>thiết</a:t>
            </a:r>
            <a:r>
              <a:rPr lang="en-US" dirty="0"/>
              <a:t> </a:t>
            </a:r>
            <a:r>
              <a:rPr lang="en-US" dirty="0" err="1"/>
              <a:t>kế</a:t>
            </a:r>
            <a:r>
              <a:rPr lang="en-US" dirty="0"/>
              <a:t> </a:t>
            </a:r>
            <a:r>
              <a:rPr lang="en-US" dirty="0" err="1"/>
              <a:t>của</a:t>
            </a:r>
            <a:r>
              <a:rPr lang="en-US" dirty="0"/>
              <a:t> Windows</a:t>
            </a:r>
          </a:p>
        </p:txBody>
      </p:sp>
      <p:sp>
        <p:nvSpPr>
          <p:cNvPr id="3" name="Content Placeholder 2">
            <a:extLst>
              <a:ext uri="{FF2B5EF4-FFF2-40B4-BE49-F238E27FC236}">
                <a16:creationId xmlns:a16="http://schemas.microsoft.com/office/drawing/2014/main" id="{3927BD90-43E7-410E-AEFF-1909F102A459}"/>
              </a:ext>
            </a:extLst>
          </p:cNvPr>
          <p:cNvSpPr>
            <a:spLocks noGrp="1"/>
          </p:cNvSpPr>
          <p:nvPr>
            <p:ph idx="1"/>
          </p:nvPr>
        </p:nvSpPr>
        <p:spPr/>
        <p:txBody>
          <a:bodyPr>
            <a:normAutofit fontScale="92500" lnSpcReduction="20000"/>
          </a:bodyPr>
          <a:lstStyle/>
          <a:p>
            <a:r>
              <a:rPr lang="en-US"/>
              <a:t>Hiệu năng cao: </a:t>
            </a:r>
          </a:p>
          <a:p>
            <a:pPr lvl="1"/>
            <a:r>
              <a:rPr lang="en-US"/>
              <a:t>Các thành phần của hệ điều hành có thể giao tiếp với nhau thông qua hệ thống truyền thông điệp hiệu năng cao:</a:t>
            </a:r>
          </a:p>
          <a:p>
            <a:pPr lvl="2"/>
            <a:r>
              <a:rPr lang="en-US" sz="2200"/>
              <a:t>Cơ chế tr</a:t>
            </a:r>
            <a:r>
              <a:rPr lang="vi-VN" sz="2200"/>
              <a:t>ư</a:t>
            </a:r>
            <a:r>
              <a:rPr lang="en-US" sz="2200"/>
              <a:t>ng dụng áp dụng cho các tiểu trình có độ </a:t>
            </a:r>
            <a:r>
              <a:rPr lang="vi-VN" sz="2200"/>
              <a:t>ư</a:t>
            </a:r>
            <a:r>
              <a:rPr lang="en-US" sz="2200"/>
              <a:t>u tiên thấp cho phép hệ thống đáp ứng nhanh với các sự kiện bên ngoài.</a:t>
            </a:r>
          </a:p>
          <a:p>
            <a:pPr lvl="2"/>
            <a:r>
              <a:rPr lang="en-US" sz="2200"/>
              <a:t>Đ</a:t>
            </a:r>
            <a:r>
              <a:rPr lang="vi-VN" sz="2200"/>
              <a:t>ư</a:t>
            </a:r>
            <a:r>
              <a:rPr lang="en-US" sz="2200"/>
              <a:t>ợc thiết kế theo c</a:t>
            </a:r>
            <a:r>
              <a:rPr lang="vi-VN" sz="2200"/>
              <a:t>ơ</a:t>
            </a:r>
            <a:r>
              <a:rPr lang="en-US" sz="2200"/>
              <a:t> chế đa xử lý đối xứng</a:t>
            </a:r>
          </a:p>
          <a:p>
            <a:r>
              <a:rPr lang="en-US"/>
              <a:t>T</a:t>
            </a:r>
            <a:r>
              <a:rPr lang="vi-VN"/>
              <a:t>ư</a:t>
            </a:r>
            <a:r>
              <a:rPr lang="en-US"/>
              <a:t>ơng thích cao: Các ứng dụng đ</a:t>
            </a:r>
            <a:r>
              <a:rPr lang="vi-VN"/>
              <a:t>ư</a:t>
            </a:r>
            <a:r>
              <a:rPr lang="en-US"/>
              <a:t>ợc xây dựng theo chuẩn IEEE 1003.1 (POSIX) có thể đ</a:t>
            </a:r>
            <a:r>
              <a:rPr lang="vi-VN"/>
              <a:t>ư</a:t>
            </a:r>
            <a:r>
              <a:rPr lang="en-US"/>
              <a:t>ợc biên dịch để chạy mà không cần phải thay đổi mã nguồn. </a:t>
            </a:r>
          </a:p>
          <a:p>
            <a:r>
              <a:rPr lang="en-US"/>
              <a:t>Di động (portability): Hệ điều hành Windows có thể chạy đ</a:t>
            </a:r>
            <a:r>
              <a:rPr lang="vi-VN"/>
              <a:t>ư</a:t>
            </a:r>
            <a:r>
              <a:rPr lang="en-US"/>
              <a:t>ợc trên nhiều kiến trúc khác nhau mà không cần thay đổi nhiều.  </a:t>
            </a:r>
          </a:p>
        </p:txBody>
      </p:sp>
      <p:sp>
        <p:nvSpPr>
          <p:cNvPr id="5" name="Slide Number Placeholder 4">
            <a:extLst>
              <a:ext uri="{FF2B5EF4-FFF2-40B4-BE49-F238E27FC236}">
                <a16:creationId xmlns:a16="http://schemas.microsoft.com/office/drawing/2014/main" id="{667F5B01-734B-4D34-B34E-8E79C7884064}"/>
              </a:ext>
            </a:extLst>
          </p:cNvPr>
          <p:cNvSpPr>
            <a:spLocks noGrp="1"/>
          </p:cNvSpPr>
          <p:nvPr>
            <p:ph type="sldNum" sz="quarter" idx="12"/>
          </p:nvPr>
        </p:nvSpPr>
        <p:spPr/>
        <p:txBody>
          <a:bodyPr/>
          <a:lstStyle/>
          <a:p>
            <a:fld id="{800C8475-47C1-49C9-BEE5-594F8CF4D71F}" type="slidenum">
              <a:rPr kumimoji="1" lang="ja-JP" altLang="en-US" smtClean="0"/>
              <a:pPr/>
              <a:t>36</a:t>
            </a:fld>
            <a:endParaRPr kumimoji="1" lang="ja-JP" altLang="en-US"/>
          </a:p>
        </p:txBody>
      </p:sp>
      <p:sp>
        <p:nvSpPr>
          <p:cNvPr id="6" name="Footer Placeholder 5">
            <a:extLst>
              <a:ext uri="{FF2B5EF4-FFF2-40B4-BE49-F238E27FC236}">
                <a16:creationId xmlns:a16="http://schemas.microsoft.com/office/drawing/2014/main" id="{1BCCBC0F-3135-4AB9-BD73-830C336AAA2C}"/>
              </a:ext>
            </a:extLst>
          </p:cNvPr>
          <p:cNvSpPr>
            <a:spLocks noGrp="1"/>
          </p:cNvSpPr>
          <p:nvPr>
            <p:ph type="ftr" sz="quarter" idx="11"/>
          </p:nvPr>
        </p:nvSpPr>
        <p:spPr/>
        <p:txBody>
          <a:bodyPr/>
          <a:lstStyle/>
          <a:p>
            <a:r>
              <a:rPr kumimoji="1" lang="vi-VN" altLang="ja-JP"/>
              <a:t>Thực hiện bởi Trường Đại học Công nghệ Thông tin, ĐHQG-HCM</a:t>
            </a:r>
            <a:endParaRPr kumimoji="1" lang="ja-JP" altLang="en-US" dirty="0"/>
          </a:p>
        </p:txBody>
      </p:sp>
    </p:spTree>
    <p:extLst>
      <p:ext uri="{BB962C8B-B14F-4D97-AF65-F5344CB8AC3E}">
        <p14:creationId xmlns:p14="http://schemas.microsoft.com/office/powerpoint/2010/main" val="382757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A95A4-4550-41BA-B7D4-DD40ED5EE306}"/>
              </a:ext>
            </a:extLst>
          </p:cNvPr>
          <p:cNvSpPr>
            <a:spLocks noGrp="1"/>
          </p:cNvSpPr>
          <p:nvPr>
            <p:ph type="title"/>
          </p:nvPr>
        </p:nvSpPr>
        <p:spPr/>
        <p:txBody>
          <a:bodyPr>
            <a:normAutofit fontScale="90000"/>
          </a:bodyPr>
          <a:lstStyle/>
          <a:p>
            <a:r>
              <a:rPr lang="en-US" dirty="0"/>
              <a:t>9.2.2 </a:t>
            </a:r>
            <a:r>
              <a:rPr lang="en-US" dirty="0" err="1"/>
              <a:t>Nguyên</a:t>
            </a:r>
            <a:r>
              <a:rPr lang="en-US" dirty="0"/>
              <a:t> </a:t>
            </a:r>
            <a:r>
              <a:rPr lang="en-US" dirty="0" err="1"/>
              <a:t>tắc</a:t>
            </a:r>
            <a:r>
              <a:rPr lang="en-US" dirty="0"/>
              <a:t> </a:t>
            </a:r>
            <a:r>
              <a:rPr lang="en-US" dirty="0" err="1"/>
              <a:t>thiết</a:t>
            </a:r>
            <a:r>
              <a:rPr lang="en-US" dirty="0"/>
              <a:t> </a:t>
            </a:r>
            <a:r>
              <a:rPr lang="en-US" dirty="0" err="1"/>
              <a:t>kế</a:t>
            </a:r>
            <a:r>
              <a:rPr lang="en-US" dirty="0"/>
              <a:t> </a:t>
            </a:r>
            <a:r>
              <a:rPr lang="en-US" dirty="0" err="1"/>
              <a:t>của</a:t>
            </a:r>
            <a:r>
              <a:rPr lang="en-US" dirty="0"/>
              <a:t> Windows</a:t>
            </a:r>
          </a:p>
        </p:txBody>
      </p:sp>
      <p:sp>
        <p:nvSpPr>
          <p:cNvPr id="3" name="Content Placeholder 2">
            <a:extLst>
              <a:ext uri="{FF2B5EF4-FFF2-40B4-BE49-F238E27FC236}">
                <a16:creationId xmlns:a16="http://schemas.microsoft.com/office/drawing/2014/main" id="{3927BD90-43E7-410E-AEFF-1909F102A459}"/>
              </a:ext>
            </a:extLst>
          </p:cNvPr>
          <p:cNvSpPr>
            <a:spLocks noGrp="1"/>
          </p:cNvSpPr>
          <p:nvPr>
            <p:ph idx="1"/>
          </p:nvPr>
        </p:nvSpPr>
        <p:spPr/>
        <p:txBody>
          <a:bodyPr>
            <a:normAutofit lnSpcReduction="10000"/>
          </a:bodyPr>
          <a:lstStyle/>
          <a:p>
            <a:r>
              <a:rPr lang="en-US"/>
              <a:t>Hỗ trợ quốc tế: Hỗ trợ nhiều ngôn ngữ khác nhau thông qua </a:t>
            </a:r>
            <a:r>
              <a:rPr lang="en-US" altLang="en-US"/>
              <a:t>national language support (NLS) API.</a:t>
            </a:r>
            <a:endParaRPr lang="en-US"/>
          </a:p>
          <a:p>
            <a:r>
              <a:rPr lang="en-US"/>
              <a:t>Sử dụng năng l</a:t>
            </a:r>
            <a:r>
              <a:rPr lang="vi-VN"/>
              <a:t>ư</a:t>
            </a:r>
            <a:r>
              <a:rPr lang="en-US"/>
              <a:t>ợng hiệu quả: </a:t>
            </a:r>
          </a:p>
          <a:p>
            <a:pPr lvl="1"/>
            <a:r>
              <a:rPr lang="en-US"/>
              <a:t>Các c</a:t>
            </a:r>
            <a:r>
              <a:rPr lang="vi-VN"/>
              <a:t>ơ</a:t>
            </a:r>
            <a:r>
              <a:rPr lang="en-US"/>
              <a:t> chế và thành phần giám sát việc sử dụng pin, nhằm tăng thời gian sử dụng: </a:t>
            </a:r>
            <a:r>
              <a:rPr lang="en-US" altLang="en-US"/>
              <a:t>dynamic tick, process lifetime management, desktop activity monitor, connected standby, …</a:t>
            </a:r>
            <a:endParaRPr lang="en-US"/>
          </a:p>
          <a:p>
            <a:r>
              <a:rPr lang="en-US"/>
              <a:t>Hỗ trợ nhiều thiết bị: </a:t>
            </a:r>
          </a:p>
          <a:p>
            <a:pPr lvl="1"/>
            <a:r>
              <a:rPr lang="en-US"/>
              <a:t>Tự động nhận biết loại thiết bị</a:t>
            </a:r>
          </a:p>
          <a:p>
            <a:pPr lvl="1"/>
            <a:r>
              <a:rPr lang="en-US"/>
              <a:t>Cơ chế thêm, xóa và thay thế nóng CPU, RAM</a:t>
            </a:r>
          </a:p>
        </p:txBody>
      </p:sp>
      <p:sp>
        <p:nvSpPr>
          <p:cNvPr id="5" name="Slide Number Placeholder 4">
            <a:extLst>
              <a:ext uri="{FF2B5EF4-FFF2-40B4-BE49-F238E27FC236}">
                <a16:creationId xmlns:a16="http://schemas.microsoft.com/office/drawing/2014/main" id="{667F5B01-734B-4D34-B34E-8E79C7884064}"/>
              </a:ext>
            </a:extLst>
          </p:cNvPr>
          <p:cNvSpPr>
            <a:spLocks noGrp="1"/>
          </p:cNvSpPr>
          <p:nvPr>
            <p:ph type="sldNum" sz="quarter" idx="12"/>
          </p:nvPr>
        </p:nvSpPr>
        <p:spPr/>
        <p:txBody>
          <a:bodyPr/>
          <a:lstStyle/>
          <a:p>
            <a:fld id="{800C8475-47C1-49C9-BEE5-594F8CF4D71F}" type="slidenum">
              <a:rPr kumimoji="1" lang="ja-JP" altLang="en-US" smtClean="0"/>
              <a:pPr/>
              <a:t>37</a:t>
            </a:fld>
            <a:endParaRPr kumimoji="1" lang="ja-JP" altLang="en-US"/>
          </a:p>
        </p:txBody>
      </p:sp>
      <p:sp>
        <p:nvSpPr>
          <p:cNvPr id="6" name="Footer Placeholder 5">
            <a:extLst>
              <a:ext uri="{FF2B5EF4-FFF2-40B4-BE49-F238E27FC236}">
                <a16:creationId xmlns:a16="http://schemas.microsoft.com/office/drawing/2014/main" id="{1BCCBC0F-3135-4AB9-BD73-830C336AAA2C}"/>
              </a:ext>
            </a:extLst>
          </p:cNvPr>
          <p:cNvSpPr>
            <a:spLocks noGrp="1"/>
          </p:cNvSpPr>
          <p:nvPr>
            <p:ph type="ftr" sz="quarter" idx="11"/>
          </p:nvPr>
        </p:nvSpPr>
        <p:spPr/>
        <p:txBody>
          <a:bodyPr/>
          <a:lstStyle/>
          <a:p>
            <a:r>
              <a:rPr kumimoji="1" lang="vi-VN" altLang="ja-JP"/>
              <a:t>Thực hiện bởi Trường Đại học Công nghệ Thông tin, ĐHQG-HCM</a:t>
            </a:r>
            <a:endParaRPr kumimoji="1" lang="ja-JP" altLang="en-US" dirty="0"/>
          </a:p>
        </p:txBody>
      </p:sp>
    </p:spTree>
    <p:extLst>
      <p:ext uri="{BB962C8B-B14F-4D97-AF65-F5344CB8AC3E}">
        <p14:creationId xmlns:p14="http://schemas.microsoft.com/office/powerpoint/2010/main" val="2211685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2138E7-0BF8-4FBE-AB49-4184E532FD1F}"/>
              </a:ext>
            </a:extLst>
          </p:cNvPr>
          <p:cNvSpPr>
            <a:spLocks noGrp="1"/>
          </p:cNvSpPr>
          <p:nvPr>
            <p:ph type="sldNum" sz="quarter" idx="12"/>
          </p:nvPr>
        </p:nvSpPr>
        <p:spPr/>
        <p:txBody>
          <a:bodyPr/>
          <a:lstStyle/>
          <a:p>
            <a:fld id="{D8B0B3AC-44A8-D142-AAF6-9A453466E1A4}" type="slidenum">
              <a:rPr lang="en-VN" smtClean="0"/>
              <a:pPr/>
              <a:t>38</a:t>
            </a:fld>
            <a:endParaRPr lang="en-VN" dirty="0"/>
          </a:p>
        </p:txBody>
      </p:sp>
      <p:sp>
        <p:nvSpPr>
          <p:cNvPr id="7" name="Text Placeholder 6">
            <a:extLst>
              <a:ext uri="{FF2B5EF4-FFF2-40B4-BE49-F238E27FC236}">
                <a16:creationId xmlns:a16="http://schemas.microsoft.com/office/drawing/2014/main" id="{0602C380-9011-23F7-8E4B-E195C0DFFBC9}"/>
              </a:ext>
            </a:extLst>
          </p:cNvPr>
          <p:cNvSpPr>
            <a:spLocks noGrp="1"/>
          </p:cNvSpPr>
          <p:nvPr>
            <p:ph type="body" sz="quarter" idx="13"/>
          </p:nvPr>
        </p:nvSpPr>
        <p:spPr>
          <a:xfrm>
            <a:off x="1470929" y="2095027"/>
            <a:ext cx="7918398" cy="884656"/>
          </a:xfrm>
        </p:spPr>
        <p:txBody>
          <a:bodyPr>
            <a:normAutofit/>
          </a:bodyPr>
          <a:lstStyle/>
          <a:p>
            <a:pPr>
              <a:defRPr/>
            </a:pPr>
            <a:r>
              <a:rPr lang="en-US" altLang="en-US" dirty="0" err="1"/>
              <a:t>Hệ</a:t>
            </a:r>
            <a:r>
              <a:rPr lang="en-US" altLang="en-US" dirty="0"/>
              <a:t> </a:t>
            </a:r>
            <a:r>
              <a:rPr lang="en-US" altLang="en-US" dirty="0" err="1"/>
              <a:t>điều</a:t>
            </a:r>
            <a:r>
              <a:rPr lang="en-US" altLang="en-US" dirty="0"/>
              <a:t> </a:t>
            </a:r>
            <a:r>
              <a:rPr lang="en-US" altLang="en-US" dirty="0" err="1"/>
              <a:t>hành</a:t>
            </a:r>
            <a:r>
              <a:rPr lang="en-US" altLang="en-US" dirty="0"/>
              <a:t> Windows</a:t>
            </a:r>
            <a:endParaRPr lang="vi-VN" altLang="en-US" dirty="0"/>
          </a:p>
        </p:txBody>
      </p:sp>
      <p:sp>
        <p:nvSpPr>
          <p:cNvPr id="8" name="Text Placeholder 7">
            <a:extLst>
              <a:ext uri="{FF2B5EF4-FFF2-40B4-BE49-F238E27FC236}">
                <a16:creationId xmlns:a16="http://schemas.microsoft.com/office/drawing/2014/main" id="{883EE24F-70E8-C3FA-399B-07DCA2C415CE}"/>
              </a:ext>
            </a:extLst>
          </p:cNvPr>
          <p:cNvSpPr>
            <a:spLocks noGrp="1"/>
          </p:cNvSpPr>
          <p:nvPr>
            <p:ph type="body" sz="quarter" idx="14"/>
          </p:nvPr>
        </p:nvSpPr>
        <p:spPr/>
        <p:txBody>
          <a:bodyPr/>
          <a:lstStyle/>
          <a:p>
            <a:r>
              <a:rPr lang="en-US" dirty="0"/>
              <a:t>9.2.3 </a:t>
            </a:r>
            <a:r>
              <a:rPr lang="en-US" dirty="0" err="1"/>
              <a:t>Kiến</a:t>
            </a:r>
            <a:r>
              <a:rPr lang="en-US" dirty="0"/>
              <a:t> </a:t>
            </a:r>
            <a:r>
              <a:rPr lang="en-US" dirty="0" err="1"/>
              <a:t>trúc</a:t>
            </a:r>
            <a:r>
              <a:rPr lang="en-US" dirty="0"/>
              <a:t> </a:t>
            </a:r>
            <a:r>
              <a:rPr lang="en-US" dirty="0" err="1"/>
              <a:t>của</a:t>
            </a:r>
            <a:r>
              <a:rPr lang="en-US" dirty="0"/>
              <a:t> Windows 10</a:t>
            </a:r>
            <a:endParaRPr lang="vi-VN" sz="2800" dirty="0"/>
          </a:p>
        </p:txBody>
      </p:sp>
      <p:sp>
        <p:nvSpPr>
          <p:cNvPr id="9" name="Text Placeholder 8">
            <a:extLst>
              <a:ext uri="{FF2B5EF4-FFF2-40B4-BE49-F238E27FC236}">
                <a16:creationId xmlns:a16="http://schemas.microsoft.com/office/drawing/2014/main" id="{7F04BBE0-C7C7-D804-DD85-D99BEB36007C}"/>
              </a:ext>
            </a:extLst>
          </p:cNvPr>
          <p:cNvSpPr>
            <a:spLocks noGrp="1"/>
          </p:cNvSpPr>
          <p:nvPr>
            <p:ph type="body" sz="quarter" idx="15"/>
          </p:nvPr>
        </p:nvSpPr>
        <p:spPr/>
        <p:txBody>
          <a:bodyPr/>
          <a:lstStyle/>
          <a:p>
            <a:endParaRPr lang="en-VN"/>
          </a:p>
        </p:txBody>
      </p:sp>
      <p:sp>
        <p:nvSpPr>
          <p:cNvPr id="10" name="Text Placeholder 9">
            <a:extLst>
              <a:ext uri="{FF2B5EF4-FFF2-40B4-BE49-F238E27FC236}">
                <a16:creationId xmlns:a16="http://schemas.microsoft.com/office/drawing/2014/main" id="{3C2CDC7B-AFE9-6C1F-2CD6-AA61695C23FD}"/>
              </a:ext>
            </a:extLst>
          </p:cNvPr>
          <p:cNvSpPr>
            <a:spLocks noGrp="1"/>
          </p:cNvSpPr>
          <p:nvPr>
            <p:ph type="body" sz="quarter" idx="16"/>
          </p:nvPr>
        </p:nvSpPr>
        <p:spPr/>
        <p:txBody>
          <a:bodyPr>
            <a:normAutofit lnSpcReduction="10000"/>
          </a:bodyPr>
          <a:lstStyle/>
          <a:p>
            <a:r>
              <a:rPr lang="en-US" dirty="0"/>
              <a:t>2</a:t>
            </a:r>
            <a:endParaRPr lang="en-VN" dirty="0"/>
          </a:p>
        </p:txBody>
      </p:sp>
      <p:sp>
        <p:nvSpPr>
          <p:cNvPr id="3" name="Footer Placeholder 2">
            <a:extLst>
              <a:ext uri="{FF2B5EF4-FFF2-40B4-BE49-F238E27FC236}">
                <a16:creationId xmlns:a16="http://schemas.microsoft.com/office/drawing/2014/main" id="{BFFD72F4-318E-2890-7E78-5ABCCBAE9269}"/>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pic>
        <p:nvPicPr>
          <p:cNvPr id="6" name="Picture 5" descr="A blue square with black background&#10;&#10;Description automatically generated">
            <a:extLst>
              <a:ext uri="{FF2B5EF4-FFF2-40B4-BE49-F238E27FC236}">
                <a16:creationId xmlns:a16="http://schemas.microsoft.com/office/drawing/2014/main" id="{AB5AF464-A7A8-D80C-6A10-97DFC11F6FD3}"/>
              </a:ext>
            </a:extLst>
          </p:cNvPr>
          <p:cNvPicPr>
            <a:picLocks noChangeAspect="1"/>
          </p:cNvPicPr>
          <p:nvPr/>
        </p:nvPicPr>
        <p:blipFill>
          <a:blip r:embed="rId2"/>
          <a:stretch>
            <a:fillRect/>
          </a:stretch>
        </p:blipFill>
        <p:spPr>
          <a:xfrm>
            <a:off x="8289243" y="1633252"/>
            <a:ext cx="4191000" cy="3071813"/>
          </a:xfrm>
          <a:prstGeom prst="rect">
            <a:avLst/>
          </a:prstGeom>
        </p:spPr>
      </p:pic>
    </p:spTree>
    <p:extLst>
      <p:ext uri="{BB962C8B-B14F-4D97-AF65-F5344CB8AC3E}">
        <p14:creationId xmlns:p14="http://schemas.microsoft.com/office/powerpoint/2010/main" val="25139031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A95A4-4550-41BA-B7D4-DD40ED5EE306}"/>
              </a:ext>
            </a:extLst>
          </p:cNvPr>
          <p:cNvSpPr>
            <a:spLocks noGrp="1"/>
          </p:cNvSpPr>
          <p:nvPr>
            <p:ph type="title"/>
          </p:nvPr>
        </p:nvSpPr>
        <p:spPr/>
        <p:txBody>
          <a:bodyPr>
            <a:normAutofit fontScale="90000"/>
          </a:bodyPr>
          <a:lstStyle/>
          <a:p>
            <a:r>
              <a:rPr lang="en-US" dirty="0"/>
              <a:t>9.2.3 </a:t>
            </a:r>
            <a:r>
              <a:rPr lang="en-US" dirty="0" err="1"/>
              <a:t>Kiến</a:t>
            </a:r>
            <a:r>
              <a:rPr lang="en-US" dirty="0"/>
              <a:t> </a:t>
            </a:r>
            <a:r>
              <a:rPr lang="en-US" dirty="0" err="1"/>
              <a:t>trúc</a:t>
            </a:r>
            <a:r>
              <a:rPr lang="en-US" dirty="0"/>
              <a:t> </a:t>
            </a:r>
            <a:r>
              <a:rPr lang="en-US" dirty="0" err="1"/>
              <a:t>của</a:t>
            </a:r>
            <a:r>
              <a:rPr lang="en-US" dirty="0"/>
              <a:t> Windows 10</a:t>
            </a:r>
          </a:p>
        </p:txBody>
      </p:sp>
      <p:sp>
        <p:nvSpPr>
          <p:cNvPr id="3" name="Content Placeholder 2">
            <a:extLst>
              <a:ext uri="{FF2B5EF4-FFF2-40B4-BE49-F238E27FC236}">
                <a16:creationId xmlns:a16="http://schemas.microsoft.com/office/drawing/2014/main" id="{3927BD90-43E7-410E-AEFF-1909F102A459}"/>
              </a:ext>
            </a:extLst>
          </p:cNvPr>
          <p:cNvSpPr>
            <a:spLocks noGrp="1"/>
          </p:cNvSpPr>
          <p:nvPr>
            <p:ph idx="1"/>
          </p:nvPr>
        </p:nvSpPr>
        <p:spPr/>
        <p:txBody>
          <a:bodyPr>
            <a:normAutofit lnSpcReduction="10000"/>
          </a:bodyPr>
          <a:lstStyle/>
          <a:p>
            <a:r>
              <a:rPr lang="en-US" dirty="0" err="1"/>
              <a:t>Hệ</a:t>
            </a:r>
            <a:r>
              <a:rPr lang="en-US" dirty="0"/>
              <a:t> </a:t>
            </a:r>
            <a:r>
              <a:rPr lang="en-US" dirty="0" err="1"/>
              <a:t>thống</a:t>
            </a:r>
            <a:r>
              <a:rPr lang="en-US" dirty="0"/>
              <a:t> </a:t>
            </a:r>
            <a:r>
              <a:rPr lang="en-US" dirty="0" err="1"/>
              <a:t>phân</a:t>
            </a:r>
            <a:r>
              <a:rPr lang="en-US" dirty="0"/>
              <a:t> </a:t>
            </a:r>
            <a:r>
              <a:rPr lang="en-US" dirty="0" err="1"/>
              <a:t>lớp</a:t>
            </a:r>
            <a:r>
              <a:rPr lang="en-US" dirty="0"/>
              <a:t> </a:t>
            </a:r>
            <a:r>
              <a:rPr lang="en-US" dirty="0" err="1"/>
              <a:t>gồm</a:t>
            </a:r>
            <a:r>
              <a:rPr lang="en-US" dirty="0"/>
              <a:t> </a:t>
            </a:r>
            <a:r>
              <a:rPr lang="en-US" dirty="0" err="1"/>
              <a:t>nhiều</a:t>
            </a:r>
            <a:r>
              <a:rPr lang="en-US" dirty="0"/>
              <a:t> modules </a:t>
            </a:r>
            <a:r>
              <a:rPr lang="en-US" dirty="0" err="1"/>
              <a:t>hoạt</a:t>
            </a:r>
            <a:r>
              <a:rPr lang="en-US" dirty="0"/>
              <a:t> </a:t>
            </a:r>
            <a:r>
              <a:rPr lang="en-US" dirty="0" err="1"/>
              <a:t>động</a:t>
            </a:r>
            <a:r>
              <a:rPr lang="en-US" dirty="0"/>
              <a:t> ở </a:t>
            </a:r>
            <a:r>
              <a:rPr lang="en-US" dirty="0" err="1"/>
              <a:t>nhiều</a:t>
            </a:r>
            <a:r>
              <a:rPr lang="en-US" dirty="0"/>
              <a:t> </a:t>
            </a:r>
            <a:r>
              <a:rPr lang="en-US" dirty="0" err="1"/>
              <a:t>cấp</a:t>
            </a:r>
            <a:r>
              <a:rPr lang="en-US" dirty="0"/>
              <a:t> </a:t>
            </a:r>
            <a:r>
              <a:rPr lang="en-US" dirty="0" err="1"/>
              <a:t>độ</a:t>
            </a:r>
            <a:r>
              <a:rPr lang="en-US" dirty="0"/>
              <a:t> </a:t>
            </a:r>
            <a:r>
              <a:rPr lang="en-US" dirty="0" err="1"/>
              <a:t>phân</a:t>
            </a:r>
            <a:r>
              <a:rPr lang="en-US" dirty="0"/>
              <a:t> </a:t>
            </a:r>
            <a:r>
              <a:rPr lang="en-US" dirty="0" err="1"/>
              <a:t>quyền</a:t>
            </a:r>
            <a:r>
              <a:rPr lang="en-US" dirty="0"/>
              <a:t> </a:t>
            </a:r>
            <a:r>
              <a:rPr lang="en-US" dirty="0" err="1"/>
              <a:t>khác</a:t>
            </a:r>
            <a:r>
              <a:rPr lang="en-US" dirty="0"/>
              <a:t> </a:t>
            </a:r>
            <a:r>
              <a:rPr lang="en-US" dirty="0" err="1"/>
              <a:t>nhau</a:t>
            </a:r>
            <a:r>
              <a:rPr lang="en-US" dirty="0"/>
              <a:t>:</a:t>
            </a:r>
          </a:p>
          <a:p>
            <a:pPr lvl="1"/>
            <a:r>
              <a:rPr lang="en-US" dirty="0"/>
              <a:t>Kernel mode: </a:t>
            </a:r>
            <a:r>
              <a:rPr lang="en-US" altLang="en-US" dirty="0"/>
              <a:t>hardware abstraction layer (HAL), </a:t>
            </a:r>
            <a:r>
              <a:rPr lang="en-US" altLang="en-US" dirty="0" err="1"/>
              <a:t>nhân</a:t>
            </a:r>
            <a:r>
              <a:rPr lang="en-US" altLang="en-US" dirty="0"/>
              <a:t>, </a:t>
            </a:r>
            <a:r>
              <a:rPr lang="en-US" altLang="en-US" dirty="0" err="1"/>
              <a:t>các</a:t>
            </a:r>
            <a:r>
              <a:rPr lang="en-US" altLang="en-US" dirty="0"/>
              <a:t> </a:t>
            </a:r>
            <a:r>
              <a:rPr lang="en-US" altLang="en-US" dirty="0" err="1"/>
              <a:t>tác</a:t>
            </a:r>
            <a:r>
              <a:rPr lang="en-US" altLang="en-US" dirty="0"/>
              <a:t> </a:t>
            </a:r>
            <a:r>
              <a:rPr lang="en-US" altLang="en-US" dirty="0" err="1"/>
              <a:t>vụ</a:t>
            </a:r>
            <a:r>
              <a:rPr lang="en-US" altLang="en-US" dirty="0"/>
              <a:t> </a:t>
            </a:r>
            <a:r>
              <a:rPr lang="en-US" altLang="en-US" dirty="0" err="1"/>
              <a:t>điều</a:t>
            </a:r>
            <a:r>
              <a:rPr lang="en-US" altLang="en-US" dirty="0"/>
              <a:t> </a:t>
            </a:r>
            <a:r>
              <a:rPr lang="en-US" altLang="en-US" dirty="0" err="1"/>
              <a:t>hành</a:t>
            </a:r>
            <a:r>
              <a:rPr lang="en-US" altLang="en-US" dirty="0"/>
              <a:t> (executive).</a:t>
            </a:r>
            <a:endParaRPr lang="en-US" dirty="0"/>
          </a:p>
          <a:p>
            <a:pPr lvl="1"/>
            <a:r>
              <a:rPr lang="en-US" dirty="0"/>
              <a:t>User mode: </a:t>
            </a:r>
            <a:r>
              <a:rPr lang="en-US" dirty="0" err="1"/>
              <a:t>Tập</a:t>
            </a:r>
            <a:r>
              <a:rPr lang="en-US" dirty="0"/>
              <a:t> </a:t>
            </a:r>
            <a:r>
              <a:rPr lang="en-US" dirty="0" err="1"/>
              <a:t>hợp</a:t>
            </a:r>
            <a:r>
              <a:rPr lang="en-US" dirty="0"/>
              <a:t> </a:t>
            </a:r>
            <a:r>
              <a:rPr lang="en-US" dirty="0" err="1"/>
              <a:t>của</a:t>
            </a:r>
            <a:r>
              <a:rPr lang="en-US" dirty="0"/>
              <a:t> </a:t>
            </a:r>
            <a:r>
              <a:rPr lang="en-US" dirty="0" err="1"/>
              <a:t>các</a:t>
            </a:r>
            <a:r>
              <a:rPr lang="en-US" dirty="0"/>
              <a:t> </a:t>
            </a:r>
            <a:r>
              <a:rPr lang="en-US" dirty="0" err="1"/>
              <a:t>hệ</a:t>
            </a:r>
            <a:r>
              <a:rPr lang="en-US" dirty="0"/>
              <a:t> </a:t>
            </a:r>
            <a:r>
              <a:rPr lang="en-US" dirty="0" err="1"/>
              <a:t>thống</a:t>
            </a:r>
            <a:r>
              <a:rPr lang="en-US" dirty="0"/>
              <a:t> con (subsystem)</a:t>
            </a:r>
          </a:p>
          <a:p>
            <a:pPr lvl="2"/>
            <a:r>
              <a:rPr lang="en-US" dirty="0" err="1"/>
              <a:t>Các</a:t>
            </a:r>
            <a:r>
              <a:rPr lang="en-US" dirty="0"/>
              <a:t> </a:t>
            </a:r>
            <a:r>
              <a:rPr lang="en-US" dirty="0" err="1"/>
              <a:t>hệ</a:t>
            </a:r>
            <a:r>
              <a:rPr lang="en-US" dirty="0"/>
              <a:t> </a:t>
            </a:r>
            <a:r>
              <a:rPr lang="en-US" dirty="0" err="1"/>
              <a:t>thống</a:t>
            </a:r>
            <a:r>
              <a:rPr lang="en-US" dirty="0"/>
              <a:t> con </a:t>
            </a:r>
            <a:r>
              <a:rPr lang="en-US" dirty="0" err="1"/>
              <a:t>môi</a:t>
            </a:r>
            <a:r>
              <a:rPr lang="en-US" dirty="0"/>
              <a:t> tr</a:t>
            </a:r>
            <a:r>
              <a:rPr lang="vi-VN" dirty="0"/>
              <a:t>ư</a:t>
            </a:r>
            <a:r>
              <a:rPr lang="en-US" dirty="0" err="1"/>
              <a:t>ờng</a:t>
            </a:r>
            <a:r>
              <a:rPr lang="en-US" dirty="0"/>
              <a:t> (environmental subsystems) </a:t>
            </a:r>
            <a:r>
              <a:rPr lang="en-US" dirty="0" err="1"/>
              <a:t>mô</a:t>
            </a:r>
            <a:r>
              <a:rPr lang="en-US" dirty="0"/>
              <a:t> </a:t>
            </a:r>
            <a:r>
              <a:rPr lang="en-US" dirty="0" err="1"/>
              <a:t>phỏng</a:t>
            </a:r>
            <a:r>
              <a:rPr lang="en-US" dirty="0"/>
              <a:t> </a:t>
            </a:r>
            <a:r>
              <a:rPr lang="en-US" dirty="0" err="1"/>
              <a:t>các</a:t>
            </a:r>
            <a:r>
              <a:rPr lang="en-US" dirty="0"/>
              <a:t> </a:t>
            </a:r>
            <a:r>
              <a:rPr lang="en-US" dirty="0" err="1"/>
              <a:t>hệ</a:t>
            </a:r>
            <a:r>
              <a:rPr lang="en-US" dirty="0"/>
              <a:t> </a:t>
            </a:r>
            <a:r>
              <a:rPr lang="en-US" dirty="0" err="1"/>
              <a:t>điều</a:t>
            </a:r>
            <a:r>
              <a:rPr lang="en-US" dirty="0"/>
              <a:t> </a:t>
            </a:r>
            <a:r>
              <a:rPr lang="en-US" dirty="0" err="1"/>
              <a:t>hành</a:t>
            </a:r>
            <a:r>
              <a:rPr lang="en-US" dirty="0"/>
              <a:t> </a:t>
            </a:r>
            <a:r>
              <a:rPr lang="en-US" dirty="0" err="1"/>
              <a:t>khác</a:t>
            </a:r>
            <a:r>
              <a:rPr lang="en-US" dirty="0"/>
              <a:t> </a:t>
            </a:r>
            <a:r>
              <a:rPr lang="en-US" dirty="0" err="1"/>
              <a:t>nhau</a:t>
            </a:r>
            <a:r>
              <a:rPr lang="en-US" dirty="0"/>
              <a:t>.</a:t>
            </a:r>
          </a:p>
          <a:p>
            <a:pPr lvl="2"/>
            <a:r>
              <a:rPr lang="en-US" dirty="0" err="1"/>
              <a:t>Các</a:t>
            </a:r>
            <a:r>
              <a:rPr lang="en-US" dirty="0"/>
              <a:t> </a:t>
            </a:r>
            <a:r>
              <a:rPr lang="en-US" dirty="0" err="1"/>
              <a:t>hệ</a:t>
            </a:r>
            <a:r>
              <a:rPr lang="en-US" dirty="0"/>
              <a:t> </a:t>
            </a:r>
            <a:r>
              <a:rPr lang="en-US" dirty="0" err="1"/>
              <a:t>thống</a:t>
            </a:r>
            <a:r>
              <a:rPr lang="en-US" dirty="0"/>
              <a:t> con </a:t>
            </a:r>
            <a:r>
              <a:rPr lang="en-US" dirty="0" err="1"/>
              <a:t>bảo</a:t>
            </a:r>
            <a:r>
              <a:rPr lang="en-US" dirty="0"/>
              <a:t> </a:t>
            </a:r>
            <a:r>
              <a:rPr lang="en-US" dirty="0" err="1"/>
              <a:t>vệ</a:t>
            </a:r>
            <a:r>
              <a:rPr lang="en-US" dirty="0"/>
              <a:t> (protection subsystems) </a:t>
            </a:r>
            <a:r>
              <a:rPr lang="en-US" dirty="0" err="1"/>
              <a:t>cung</a:t>
            </a:r>
            <a:r>
              <a:rPr lang="en-US" dirty="0"/>
              <a:t> </a:t>
            </a:r>
            <a:r>
              <a:rPr lang="en-US" dirty="0" err="1"/>
              <a:t>cấp</a:t>
            </a:r>
            <a:r>
              <a:rPr lang="en-US" dirty="0"/>
              <a:t> </a:t>
            </a:r>
            <a:r>
              <a:rPr lang="en-US" dirty="0" err="1"/>
              <a:t>các</a:t>
            </a:r>
            <a:r>
              <a:rPr lang="en-US" dirty="0"/>
              <a:t> </a:t>
            </a:r>
            <a:r>
              <a:rPr lang="en-US" dirty="0" err="1"/>
              <a:t>chức</a:t>
            </a:r>
            <a:r>
              <a:rPr lang="en-US" dirty="0"/>
              <a:t> </a:t>
            </a:r>
            <a:r>
              <a:rPr lang="en-US" dirty="0" err="1"/>
              <a:t>năng</a:t>
            </a:r>
            <a:r>
              <a:rPr lang="en-US" dirty="0"/>
              <a:t> an </a:t>
            </a:r>
            <a:r>
              <a:rPr lang="en-US" dirty="0" err="1"/>
              <a:t>ninh</a:t>
            </a:r>
            <a:r>
              <a:rPr lang="en-US" dirty="0"/>
              <a:t>.</a:t>
            </a:r>
            <a:br>
              <a:rPr lang="en-US" dirty="0"/>
            </a:br>
            <a:endParaRPr lang="en-US" dirty="0"/>
          </a:p>
          <a:p>
            <a:endParaRPr lang="en-US" dirty="0"/>
          </a:p>
        </p:txBody>
      </p:sp>
      <p:sp>
        <p:nvSpPr>
          <p:cNvPr id="5" name="Slide Number Placeholder 4">
            <a:extLst>
              <a:ext uri="{FF2B5EF4-FFF2-40B4-BE49-F238E27FC236}">
                <a16:creationId xmlns:a16="http://schemas.microsoft.com/office/drawing/2014/main" id="{667F5B01-734B-4D34-B34E-8E79C7884064}"/>
              </a:ext>
            </a:extLst>
          </p:cNvPr>
          <p:cNvSpPr>
            <a:spLocks noGrp="1"/>
          </p:cNvSpPr>
          <p:nvPr>
            <p:ph type="sldNum" sz="quarter" idx="12"/>
          </p:nvPr>
        </p:nvSpPr>
        <p:spPr/>
        <p:txBody>
          <a:bodyPr/>
          <a:lstStyle/>
          <a:p>
            <a:fld id="{800C8475-47C1-49C9-BEE5-594F8CF4D71F}" type="slidenum">
              <a:rPr kumimoji="1" lang="ja-JP" altLang="en-US" smtClean="0"/>
              <a:pPr/>
              <a:t>39</a:t>
            </a:fld>
            <a:endParaRPr kumimoji="1" lang="ja-JP" altLang="en-US"/>
          </a:p>
        </p:txBody>
      </p:sp>
      <p:sp>
        <p:nvSpPr>
          <p:cNvPr id="6" name="Footer Placeholder 5">
            <a:extLst>
              <a:ext uri="{FF2B5EF4-FFF2-40B4-BE49-F238E27FC236}">
                <a16:creationId xmlns:a16="http://schemas.microsoft.com/office/drawing/2014/main" id="{1BCCBC0F-3135-4AB9-BD73-830C336AAA2C}"/>
              </a:ext>
            </a:extLst>
          </p:cNvPr>
          <p:cNvSpPr>
            <a:spLocks noGrp="1"/>
          </p:cNvSpPr>
          <p:nvPr>
            <p:ph type="ftr" sz="quarter" idx="11"/>
          </p:nvPr>
        </p:nvSpPr>
        <p:spPr/>
        <p:txBody>
          <a:bodyPr/>
          <a:lstStyle/>
          <a:p>
            <a:r>
              <a:rPr kumimoji="1" lang="vi-VN" altLang="ja-JP"/>
              <a:t>Thực hiện bởi Trường Đại học Công nghệ Thông tin, ĐHQG-HCM</a:t>
            </a:r>
            <a:endParaRPr kumimoji="1" lang="ja-JP" altLang="en-US" dirty="0"/>
          </a:p>
        </p:txBody>
      </p:sp>
    </p:spTree>
    <p:extLst>
      <p:ext uri="{BB962C8B-B14F-4D97-AF65-F5344CB8AC3E}">
        <p14:creationId xmlns:p14="http://schemas.microsoft.com/office/powerpoint/2010/main" val="3172962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EB6FCBF-4D71-BDAD-8392-99213DE0C5AA}"/>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2" name="Slide Number Placeholder 1">
            <a:extLst>
              <a:ext uri="{FF2B5EF4-FFF2-40B4-BE49-F238E27FC236}">
                <a16:creationId xmlns:a16="http://schemas.microsoft.com/office/drawing/2014/main" id="{9A9BD337-3CBD-0719-2FDF-03E1A46887FD}"/>
              </a:ext>
            </a:extLst>
          </p:cNvPr>
          <p:cNvSpPr>
            <a:spLocks noGrp="1"/>
          </p:cNvSpPr>
          <p:nvPr>
            <p:ph type="sldNum" sz="quarter" idx="12"/>
          </p:nvPr>
        </p:nvSpPr>
        <p:spPr/>
        <p:txBody>
          <a:bodyPr/>
          <a:lstStyle/>
          <a:p>
            <a:fld id="{D8B0B3AC-44A8-D142-AAF6-9A453466E1A4}" type="slidenum">
              <a:rPr lang="en-VN" smtClean="0"/>
              <a:pPr/>
              <a:t>4</a:t>
            </a:fld>
            <a:endParaRPr lang="en-VN" dirty="0"/>
          </a:p>
        </p:txBody>
      </p:sp>
      <p:sp>
        <p:nvSpPr>
          <p:cNvPr id="5" name="Text Placeholder 4">
            <a:extLst>
              <a:ext uri="{FF2B5EF4-FFF2-40B4-BE49-F238E27FC236}">
                <a16:creationId xmlns:a16="http://schemas.microsoft.com/office/drawing/2014/main" id="{CFBD77E0-7814-E542-0144-95AEF5C06AD5}"/>
              </a:ext>
            </a:extLst>
          </p:cNvPr>
          <p:cNvSpPr>
            <a:spLocks noGrp="1"/>
          </p:cNvSpPr>
          <p:nvPr>
            <p:ph type="body" sz="quarter" idx="13"/>
          </p:nvPr>
        </p:nvSpPr>
        <p:spPr>
          <a:xfrm>
            <a:off x="3393939" y="1286346"/>
            <a:ext cx="5404124" cy="4699000"/>
          </a:xfrm>
        </p:spPr>
        <p:txBody>
          <a:bodyPr>
            <a:normAutofit fontScale="92500" lnSpcReduction="10000"/>
          </a:bodyPr>
          <a:lstStyle/>
          <a:p>
            <a:pPr>
              <a:lnSpc>
                <a:spcPct val="150000"/>
              </a:lnSpc>
              <a:defRPr/>
            </a:pPr>
            <a:r>
              <a:rPr lang="vi-VN" altLang="en-US" sz="2800" dirty="0"/>
              <a:t>Lịch sử phát triển</a:t>
            </a:r>
          </a:p>
          <a:p>
            <a:pPr>
              <a:lnSpc>
                <a:spcPct val="150000"/>
              </a:lnSpc>
              <a:defRPr/>
            </a:pPr>
            <a:r>
              <a:rPr lang="vi-VN" altLang="en-US" sz="2800" dirty="0"/>
              <a:t>Nguyên tắc thiết kế</a:t>
            </a:r>
          </a:p>
          <a:p>
            <a:pPr>
              <a:lnSpc>
                <a:spcPct val="150000"/>
              </a:lnSpc>
              <a:defRPr/>
            </a:pPr>
            <a:r>
              <a:rPr lang="vi-VN" altLang="en-US" sz="2800" dirty="0"/>
              <a:t>Các thành phần chính</a:t>
            </a:r>
          </a:p>
          <a:p>
            <a:pPr>
              <a:lnSpc>
                <a:spcPct val="150000"/>
              </a:lnSpc>
              <a:defRPr/>
            </a:pPr>
            <a:r>
              <a:rPr lang="vi-VN" altLang="en-US" sz="2800" dirty="0"/>
              <a:t>Quản lý tiến trình</a:t>
            </a:r>
          </a:p>
          <a:p>
            <a:pPr>
              <a:lnSpc>
                <a:spcPct val="150000"/>
              </a:lnSpc>
              <a:defRPr/>
            </a:pPr>
            <a:r>
              <a:rPr lang="vi-VN" altLang="en-US" sz="2800" dirty="0"/>
              <a:t>Định thời </a:t>
            </a:r>
          </a:p>
          <a:p>
            <a:pPr>
              <a:lnSpc>
                <a:spcPct val="150000"/>
              </a:lnSpc>
              <a:defRPr/>
            </a:pPr>
            <a:r>
              <a:rPr lang="vi-VN" altLang="en-US" sz="2800" dirty="0"/>
              <a:t>Giao tiếp liên tiến trình </a:t>
            </a:r>
          </a:p>
          <a:p>
            <a:pPr>
              <a:lnSpc>
                <a:spcPct val="150000"/>
              </a:lnSpc>
              <a:defRPr/>
            </a:pPr>
            <a:r>
              <a:rPr lang="vi-VN" altLang="en-US" sz="2800" dirty="0"/>
              <a:t>Quản lý bộ nhớ </a:t>
            </a:r>
          </a:p>
        </p:txBody>
      </p:sp>
    </p:spTree>
    <p:extLst>
      <p:ext uri="{BB962C8B-B14F-4D97-AF65-F5344CB8AC3E}">
        <p14:creationId xmlns:p14="http://schemas.microsoft.com/office/powerpoint/2010/main" val="2219057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screenshot of a cell phone&#10;&#10;Description automatically generated">
            <a:extLst>
              <a:ext uri="{FF2B5EF4-FFF2-40B4-BE49-F238E27FC236}">
                <a16:creationId xmlns:a16="http://schemas.microsoft.com/office/drawing/2014/main" id="{11D700A0-1788-4790-BFD6-5F28842C4D33}"/>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2662167" y="1412776"/>
            <a:ext cx="6867666" cy="482453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a:extLst>
              <a:ext uri="{FF2B5EF4-FFF2-40B4-BE49-F238E27FC236}">
                <a16:creationId xmlns:a16="http://schemas.microsoft.com/office/drawing/2014/main" id="{667F5B01-734B-4D34-B34E-8E79C7884064}"/>
              </a:ext>
            </a:extLst>
          </p:cNvPr>
          <p:cNvSpPr>
            <a:spLocks noGrp="1"/>
          </p:cNvSpPr>
          <p:nvPr>
            <p:ph type="sldNum" sz="quarter" idx="12"/>
          </p:nvPr>
        </p:nvSpPr>
        <p:spPr>
          <a:xfrm>
            <a:off x="9519840" y="6524626"/>
            <a:ext cx="2336800" cy="288925"/>
          </a:xfrm>
        </p:spPr>
        <p:txBody>
          <a:bodyPr wrap="square" anchor="t">
            <a:normAutofit/>
          </a:bodyPr>
          <a:lstStyle/>
          <a:p>
            <a:pPr>
              <a:spcAft>
                <a:spcPts val="600"/>
              </a:spcAft>
            </a:pPr>
            <a:fld id="{800C8475-47C1-49C9-BEE5-594F8CF4D71F}" type="slidenum">
              <a:rPr kumimoji="1" lang="ja-JP" altLang="en-US" smtClean="0"/>
              <a:pPr>
                <a:spcAft>
                  <a:spcPts val="600"/>
                </a:spcAft>
              </a:pPr>
              <a:t>40</a:t>
            </a:fld>
            <a:endParaRPr kumimoji="1" lang="ja-JP" altLang="en-US"/>
          </a:p>
        </p:txBody>
      </p:sp>
      <p:sp>
        <p:nvSpPr>
          <p:cNvPr id="6" name="Footer Placeholder 5">
            <a:extLst>
              <a:ext uri="{FF2B5EF4-FFF2-40B4-BE49-F238E27FC236}">
                <a16:creationId xmlns:a16="http://schemas.microsoft.com/office/drawing/2014/main" id="{1BCCBC0F-3135-4AB9-BD73-830C336AAA2C}"/>
              </a:ext>
            </a:extLst>
          </p:cNvPr>
          <p:cNvSpPr>
            <a:spLocks noGrp="1"/>
          </p:cNvSpPr>
          <p:nvPr>
            <p:ph type="ftr" sz="quarter" idx="11"/>
          </p:nvPr>
        </p:nvSpPr>
        <p:spPr>
          <a:xfrm>
            <a:off x="2349468" y="6524626"/>
            <a:ext cx="7490949" cy="288925"/>
          </a:xfrm>
        </p:spPr>
        <p:txBody>
          <a:bodyPr wrap="square" anchor="t">
            <a:normAutofit/>
          </a:bodyPr>
          <a:lstStyle/>
          <a:p>
            <a:pPr>
              <a:spcAft>
                <a:spcPts val="600"/>
              </a:spcAft>
            </a:pPr>
            <a:r>
              <a:rPr kumimoji="1" lang="vi-VN" altLang="ja-JP"/>
              <a:t>Thực hiện bởi Trường Đại học Công nghệ Thông tin, ĐHQG-HCM</a:t>
            </a:r>
            <a:endParaRPr kumimoji="1" lang="ja-JP" altLang="en-US"/>
          </a:p>
        </p:txBody>
      </p:sp>
      <p:sp>
        <p:nvSpPr>
          <p:cNvPr id="9" name="Title 1">
            <a:extLst>
              <a:ext uri="{FF2B5EF4-FFF2-40B4-BE49-F238E27FC236}">
                <a16:creationId xmlns:a16="http://schemas.microsoft.com/office/drawing/2014/main" id="{25F4CCB2-2DF1-94E9-8452-99F1301572A8}"/>
              </a:ext>
            </a:extLst>
          </p:cNvPr>
          <p:cNvSpPr>
            <a:spLocks noGrp="1"/>
          </p:cNvSpPr>
          <p:nvPr>
            <p:ph type="title"/>
          </p:nvPr>
        </p:nvSpPr>
        <p:spPr>
          <a:xfrm>
            <a:off x="774700" y="223838"/>
            <a:ext cx="10579100" cy="785812"/>
          </a:xfrm>
        </p:spPr>
        <p:txBody>
          <a:bodyPr>
            <a:normAutofit fontScale="90000"/>
          </a:bodyPr>
          <a:lstStyle/>
          <a:p>
            <a:r>
              <a:rPr lang="en-US" dirty="0"/>
              <a:t>9.2.3 </a:t>
            </a:r>
            <a:r>
              <a:rPr lang="en-US" dirty="0" err="1"/>
              <a:t>Kiến</a:t>
            </a:r>
            <a:r>
              <a:rPr lang="en-US" dirty="0"/>
              <a:t> </a:t>
            </a:r>
            <a:r>
              <a:rPr lang="en-US" dirty="0" err="1"/>
              <a:t>trúc</a:t>
            </a:r>
            <a:r>
              <a:rPr lang="en-US" dirty="0"/>
              <a:t> </a:t>
            </a:r>
            <a:r>
              <a:rPr lang="en-US" dirty="0" err="1"/>
              <a:t>của</a:t>
            </a:r>
            <a:r>
              <a:rPr lang="en-US" dirty="0"/>
              <a:t> Windows 10</a:t>
            </a:r>
          </a:p>
        </p:txBody>
      </p:sp>
    </p:spTree>
    <p:extLst>
      <p:ext uri="{BB962C8B-B14F-4D97-AF65-F5344CB8AC3E}">
        <p14:creationId xmlns:p14="http://schemas.microsoft.com/office/powerpoint/2010/main" val="22706256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A95A4-4550-41BA-B7D4-DD40ED5EE306}"/>
              </a:ext>
            </a:extLst>
          </p:cNvPr>
          <p:cNvSpPr>
            <a:spLocks noGrp="1"/>
          </p:cNvSpPr>
          <p:nvPr>
            <p:ph type="title"/>
          </p:nvPr>
        </p:nvSpPr>
        <p:spPr/>
        <p:txBody>
          <a:bodyPr>
            <a:normAutofit fontScale="90000"/>
          </a:bodyPr>
          <a:lstStyle/>
          <a:p>
            <a:r>
              <a:rPr lang="en-US" dirty="0"/>
              <a:t>9.2.3 </a:t>
            </a:r>
            <a:r>
              <a:rPr lang="en-US" dirty="0" err="1"/>
              <a:t>Kiến</a:t>
            </a:r>
            <a:r>
              <a:rPr lang="en-US" dirty="0"/>
              <a:t> </a:t>
            </a:r>
            <a:r>
              <a:rPr lang="en-US" dirty="0" err="1"/>
              <a:t>trúc</a:t>
            </a:r>
            <a:r>
              <a:rPr lang="en-US" dirty="0"/>
              <a:t> </a:t>
            </a:r>
            <a:r>
              <a:rPr lang="en-US" dirty="0" err="1"/>
              <a:t>của</a:t>
            </a:r>
            <a:r>
              <a:rPr lang="en-US" dirty="0"/>
              <a:t> Windows 10</a:t>
            </a:r>
          </a:p>
        </p:txBody>
      </p:sp>
      <p:sp>
        <p:nvSpPr>
          <p:cNvPr id="3" name="Content Placeholder 2">
            <a:extLst>
              <a:ext uri="{FF2B5EF4-FFF2-40B4-BE49-F238E27FC236}">
                <a16:creationId xmlns:a16="http://schemas.microsoft.com/office/drawing/2014/main" id="{3927BD90-43E7-410E-AEFF-1909F102A459}"/>
              </a:ext>
            </a:extLst>
          </p:cNvPr>
          <p:cNvSpPr>
            <a:spLocks noGrp="1"/>
          </p:cNvSpPr>
          <p:nvPr>
            <p:ph idx="1"/>
          </p:nvPr>
        </p:nvSpPr>
        <p:spPr>
          <a:xfrm>
            <a:off x="774145" y="1691024"/>
            <a:ext cx="10579654" cy="4943139"/>
          </a:xfrm>
        </p:spPr>
        <p:txBody>
          <a:bodyPr/>
          <a:lstStyle/>
          <a:p>
            <a:r>
              <a:rPr lang="en-US" dirty="0" err="1"/>
              <a:t>Nhân</a:t>
            </a:r>
            <a:endParaRPr lang="en-US" dirty="0"/>
          </a:p>
          <a:p>
            <a:r>
              <a:rPr lang="en-US" dirty="0"/>
              <a:t>Hyper-V Hypervisor</a:t>
            </a:r>
          </a:p>
          <a:p>
            <a:r>
              <a:rPr lang="en-US" altLang="en-US" dirty="0"/>
              <a:t>HAL</a:t>
            </a:r>
          </a:p>
          <a:p>
            <a:r>
              <a:rPr lang="en-US" dirty="0" err="1"/>
              <a:t>Nhân</a:t>
            </a:r>
            <a:r>
              <a:rPr lang="en-US" dirty="0"/>
              <a:t> </a:t>
            </a:r>
            <a:r>
              <a:rPr lang="en-US" dirty="0" err="1"/>
              <a:t>bảo</a:t>
            </a:r>
            <a:r>
              <a:rPr lang="en-US" dirty="0"/>
              <a:t> </a:t>
            </a:r>
            <a:r>
              <a:rPr lang="en-US" dirty="0" err="1"/>
              <a:t>mật</a:t>
            </a:r>
            <a:r>
              <a:rPr lang="en-US" dirty="0"/>
              <a:t> (secure kernel)</a:t>
            </a:r>
          </a:p>
          <a:p>
            <a:r>
              <a:rPr lang="en-US" dirty="0" err="1"/>
              <a:t>Các</a:t>
            </a:r>
            <a:r>
              <a:rPr lang="en-US" dirty="0"/>
              <a:t> </a:t>
            </a:r>
            <a:r>
              <a:rPr lang="en-US" dirty="0" err="1"/>
              <a:t>tác</a:t>
            </a:r>
            <a:r>
              <a:rPr lang="en-US" dirty="0"/>
              <a:t> </a:t>
            </a:r>
            <a:r>
              <a:rPr lang="en-US" dirty="0" err="1"/>
              <a:t>vụ</a:t>
            </a:r>
            <a:r>
              <a:rPr lang="en-US" dirty="0"/>
              <a:t> </a:t>
            </a:r>
            <a:r>
              <a:rPr lang="en-US" dirty="0" err="1"/>
              <a:t>điều</a:t>
            </a:r>
            <a:r>
              <a:rPr lang="en-US" dirty="0"/>
              <a:t> </a:t>
            </a:r>
            <a:r>
              <a:rPr lang="en-US" dirty="0" err="1"/>
              <a:t>hành</a:t>
            </a:r>
            <a:r>
              <a:rPr lang="en-US" dirty="0"/>
              <a:t> (executive)</a:t>
            </a:r>
          </a:p>
        </p:txBody>
      </p:sp>
      <p:sp>
        <p:nvSpPr>
          <p:cNvPr id="5" name="Slide Number Placeholder 4">
            <a:extLst>
              <a:ext uri="{FF2B5EF4-FFF2-40B4-BE49-F238E27FC236}">
                <a16:creationId xmlns:a16="http://schemas.microsoft.com/office/drawing/2014/main" id="{667F5B01-734B-4D34-B34E-8E79C7884064}"/>
              </a:ext>
            </a:extLst>
          </p:cNvPr>
          <p:cNvSpPr>
            <a:spLocks noGrp="1"/>
          </p:cNvSpPr>
          <p:nvPr>
            <p:ph type="sldNum" sz="quarter" idx="12"/>
          </p:nvPr>
        </p:nvSpPr>
        <p:spPr/>
        <p:txBody>
          <a:bodyPr/>
          <a:lstStyle/>
          <a:p>
            <a:fld id="{800C8475-47C1-49C9-BEE5-594F8CF4D71F}" type="slidenum">
              <a:rPr kumimoji="1" lang="ja-JP" altLang="en-US" smtClean="0"/>
              <a:pPr/>
              <a:t>41</a:t>
            </a:fld>
            <a:endParaRPr kumimoji="1" lang="ja-JP" altLang="en-US"/>
          </a:p>
        </p:txBody>
      </p:sp>
      <p:sp>
        <p:nvSpPr>
          <p:cNvPr id="6" name="Footer Placeholder 5">
            <a:extLst>
              <a:ext uri="{FF2B5EF4-FFF2-40B4-BE49-F238E27FC236}">
                <a16:creationId xmlns:a16="http://schemas.microsoft.com/office/drawing/2014/main" id="{1BCCBC0F-3135-4AB9-BD73-830C336AAA2C}"/>
              </a:ext>
            </a:extLst>
          </p:cNvPr>
          <p:cNvSpPr>
            <a:spLocks noGrp="1"/>
          </p:cNvSpPr>
          <p:nvPr>
            <p:ph type="ftr" sz="quarter" idx="11"/>
          </p:nvPr>
        </p:nvSpPr>
        <p:spPr/>
        <p:txBody>
          <a:bodyPr/>
          <a:lstStyle/>
          <a:p>
            <a:r>
              <a:rPr kumimoji="1" lang="vi-VN" altLang="ja-JP"/>
              <a:t>Thực hiện bởi Trường Đại học Công nghệ Thông tin, ĐHQG-HCM</a:t>
            </a:r>
            <a:endParaRPr kumimoji="1" lang="ja-JP" altLang="en-US" dirty="0"/>
          </a:p>
        </p:txBody>
      </p:sp>
      <p:sp>
        <p:nvSpPr>
          <p:cNvPr id="7" name="TextBox 6">
            <a:extLst>
              <a:ext uri="{FF2B5EF4-FFF2-40B4-BE49-F238E27FC236}">
                <a16:creationId xmlns:a16="http://schemas.microsoft.com/office/drawing/2014/main" id="{390FE729-D608-207A-B3BA-329C4A114656}"/>
              </a:ext>
            </a:extLst>
          </p:cNvPr>
          <p:cNvSpPr txBox="1"/>
          <p:nvPr/>
        </p:nvSpPr>
        <p:spPr>
          <a:xfrm>
            <a:off x="832847" y="1191085"/>
            <a:ext cx="6602000" cy="494751"/>
          </a:xfrm>
          <a:prstGeom prst="rect">
            <a:avLst/>
          </a:prstGeom>
          <a:gradFill>
            <a:gsLst>
              <a:gs pos="0">
                <a:srgbClr val="00C6FF"/>
              </a:gs>
              <a:gs pos="100000">
                <a:srgbClr val="0072FF"/>
              </a:gs>
            </a:gsLst>
            <a:lin ang="5400000" scaled="1"/>
          </a:gradFill>
        </p:spPr>
        <p:txBody>
          <a:bodyPr wrap="none" rtlCol="0">
            <a:spAutoFit/>
          </a:bodyPr>
          <a:lstStyle/>
          <a:p>
            <a:pPr>
              <a:lnSpc>
                <a:spcPct val="120000"/>
              </a:lnSpc>
              <a:spcBef>
                <a:spcPts val="200"/>
              </a:spcBef>
              <a:spcAft>
                <a:spcPts val="200"/>
              </a:spcAft>
            </a:pPr>
            <a:r>
              <a:rPr lang="en-US" sz="2400" b="1" dirty="0" err="1">
                <a:solidFill>
                  <a:schemeClr val="bg1"/>
                </a:solidFill>
                <a:latin typeface="Arial" panose="020B0604020202020204" pitchFamily="34" charset="0"/>
                <a:cs typeface="Arial" panose="020B0604020202020204" pitchFamily="34" charset="0"/>
              </a:rPr>
              <a:t>Các</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thành</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phần</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hệ</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thống</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trong</a:t>
            </a:r>
            <a:r>
              <a:rPr lang="en-US" sz="2400" b="1" dirty="0">
                <a:solidFill>
                  <a:schemeClr val="bg1"/>
                </a:solidFill>
                <a:latin typeface="Arial" panose="020B0604020202020204" pitchFamily="34" charset="0"/>
                <a:cs typeface="Arial" panose="020B0604020202020204" pitchFamily="34" charset="0"/>
              </a:rPr>
              <a:t> Windows 10</a:t>
            </a:r>
            <a:endParaRPr lang="vi-VN" sz="24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779373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A95A4-4550-41BA-B7D4-DD40ED5EE306}"/>
              </a:ext>
            </a:extLst>
          </p:cNvPr>
          <p:cNvSpPr>
            <a:spLocks noGrp="1"/>
          </p:cNvSpPr>
          <p:nvPr>
            <p:ph type="title"/>
          </p:nvPr>
        </p:nvSpPr>
        <p:spPr/>
        <p:txBody>
          <a:bodyPr>
            <a:normAutofit fontScale="90000"/>
          </a:bodyPr>
          <a:lstStyle/>
          <a:p>
            <a:r>
              <a:rPr lang="en-US" dirty="0"/>
              <a:t>9.2.3 </a:t>
            </a:r>
            <a:r>
              <a:rPr lang="en-US" dirty="0" err="1"/>
              <a:t>Kiến</a:t>
            </a:r>
            <a:r>
              <a:rPr lang="en-US" dirty="0"/>
              <a:t> </a:t>
            </a:r>
            <a:r>
              <a:rPr lang="en-US" dirty="0" err="1"/>
              <a:t>trúc</a:t>
            </a:r>
            <a:r>
              <a:rPr lang="en-US" dirty="0"/>
              <a:t> </a:t>
            </a:r>
            <a:r>
              <a:rPr lang="en-US" dirty="0" err="1"/>
              <a:t>của</a:t>
            </a:r>
            <a:r>
              <a:rPr lang="en-US" dirty="0"/>
              <a:t> Windows 10</a:t>
            </a:r>
          </a:p>
        </p:txBody>
      </p:sp>
      <p:sp>
        <p:nvSpPr>
          <p:cNvPr id="3" name="Content Placeholder 2">
            <a:extLst>
              <a:ext uri="{FF2B5EF4-FFF2-40B4-BE49-F238E27FC236}">
                <a16:creationId xmlns:a16="http://schemas.microsoft.com/office/drawing/2014/main" id="{3927BD90-43E7-410E-AEFF-1909F102A459}"/>
              </a:ext>
            </a:extLst>
          </p:cNvPr>
          <p:cNvSpPr>
            <a:spLocks noGrp="1"/>
          </p:cNvSpPr>
          <p:nvPr>
            <p:ph idx="1"/>
          </p:nvPr>
        </p:nvSpPr>
        <p:spPr>
          <a:xfrm>
            <a:off x="774145" y="1691024"/>
            <a:ext cx="10579654" cy="4943139"/>
          </a:xfrm>
        </p:spPr>
        <p:txBody>
          <a:bodyPr>
            <a:normAutofit fontScale="92500" lnSpcReduction="10000"/>
          </a:bodyPr>
          <a:lstStyle/>
          <a:p>
            <a:r>
              <a:rPr lang="en-US" dirty="0" err="1"/>
              <a:t>Nhân</a:t>
            </a:r>
            <a:endParaRPr lang="en-US" dirty="0"/>
          </a:p>
          <a:p>
            <a:pPr lvl="1"/>
            <a:r>
              <a:rPr lang="en-US" dirty="0" err="1"/>
              <a:t>Chịu</a:t>
            </a:r>
            <a:r>
              <a:rPr lang="en-US" dirty="0"/>
              <a:t> </a:t>
            </a:r>
            <a:r>
              <a:rPr lang="en-US" dirty="0" err="1"/>
              <a:t>trách</a:t>
            </a:r>
            <a:r>
              <a:rPr lang="en-US" dirty="0"/>
              <a:t> </a:t>
            </a:r>
            <a:r>
              <a:rPr lang="en-US" dirty="0" err="1"/>
              <a:t>nhiệm</a:t>
            </a:r>
            <a:r>
              <a:rPr lang="en-US" dirty="0"/>
              <a:t> </a:t>
            </a:r>
            <a:r>
              <a:rPr lang="en-US" dirty="0" err="1"/>
              <a:t>quản</a:t>
            </a:r>
            <a:r>
              <a:rPr lang="en-US" dirty="0"/>
              <a:t> </a:t>
            </a:r>
            <a:r>
              <a:rPr lang="en-US" dirty="0" err="1"/>
              <a:t>lý</a:t>
            </a:r>
            <a:r>
              <a:rPr lang="en-US" dirty="0"/>
              <a:t>: </a:t>
            </a:r>
            <a:r>
              <a:rPr lang="en-US" dirty="0" err="1"/>
              <a:t>Định</a:t>
            </a:r>
            <a:r>
              <a:rPr lang="en-US" dirty="0"/>
              <a:t> </a:t>
            </a:r>
            <a:r>
              <a:rPr lang="en-US" dirty="0" err="1"/>
              <a:t>thời</a:t>
            </a:r>
            <a:r>
              <a:rPr lang="en-US" dirty="0"/>
              <a:t> </a:t>
            </a:r>
            <a:r>
              <a:rPr lang="en-US" dirty="0" err="1"/>
              <a:t>tiểu</a:t>
            </a:r>
            <a:r>
              <a:rPr lang="en-US" dirty="0"/>
              <a:t> </a:t>
            </a:r>
            <a:r>
              <a:rPr lang="en-US" dirty="0" err="1"/>
              <a:t>trình</a:t>
            </a:r>
            <a:r>
              <a:rPr lang="en-US" dirty="0"/>
              <a:t>, </a:t>
            </a:r>
            <a:r>
              <a:rPr lang="en-US" dirty="0" err="1"/>
              <a:t>chuyển</a:t>
            </a:r>
            <a:r>
              <a:rPr lang="en-US" dirty="0"/>
              <a:t> </a:t>
            </a:r>
            <a:r>
              <a:rPr lang="en-US" dirty="0" err="1"/>
              <a:t>ngữ</a:t>
            </a:r>
            <a:r>
              <a:rPr lang="en-US" dirty="0"/>
              <a:t> </a:t>
            </a:r>
            <a:r>
              <a:rPr lang="en-US" dirty="0" err="1"/>
              <a:t>cảnh</a:t>
            </a:r>
            <a:r>
              <a:rPr lang="en-US" dirty="0"/>
              <a:t>, </a:t>
            </a:r>
            <a:r>
              <a:rPr lang="en-US" dirty="0" err="1"/>
              <a:t>đồng</a:t>
            </a:r>
            <a:r>
              <a:rPr lang="en-US" dirty="0"/>
              <a:t> </a:t>
            </a:r>
            <a:r>
              <a:rPr lang="en-US" dirty="0" err="1"/>
              <a:t>bộ</a:t>
            </a:r>
            <a:r>
              <a:rPr lang="en-US" dirty="0"/>
              <a:t> </a:t>
            </a:r>
            <a:r>
              <a:rPr lang="en-US" dirty="0" err="1"/>
              <a:t>tiểu</a:t>
            </a:r>
            <a:r>
              <a:rPr lang="en-US" dirty="0"/>
              <a:t> </a:t>
            </a:r>
            <a:r>
              <a:rPr lang="en-US" dirty="0" err="1"/>
              <a:t>trình</a:t>
            </a:r>
            <a:r>
              <a:rPr lang="en-US" dirty="0"/>
              <a:t>, </a:t>
            </a:r>
            <a:r>
              <a:rPr lang="en-US" dirty="0" err="1"/>
              <a:t>xử</a:t>
            </a:r>
            <a:r>
              <a:rPr lang="en-US" dirty="0"/>
              <a:t> </a:t>
            </a:r>
            <a:r>
              <a:rPr lang="en-US" dirty="0" err="1"/>
              <a:t>lý</a:t>
            </a:r>
            <a:r>
              <a:rPr lang="en-US" dirty="0"/>
              <a:t> </a:t>
            </a:r>
            <a:r>
              <a:rPr lang="en-US" dirty="0" err="1"/>
              <a:t>ngắt</a:t>
            </a:r>
            <a:r>
              <a:rPr lang="en-US" dirty="0"/>
              <a:t> </a:t>
            </a:r>
            <a:r>
              <a:rPr lang="en-US" dirty="0" err="1"/>
              <a:t>và</a:t>
            </a:r>
            <a:r>
              <a:rPr lang="en-US" dirty="0"/>
              <a:t> </a:t>
            </a:r>
            <a:r>
              <a:rPr lang="en-US" dirty="0" err="1"/>
              <a:t>ngoại</a:t>
            </a:r>
            <a:r>
              <a:rPr lang="en-US" dirty="0"/>
              <a:t> </a:t>
            </a:r>
            <a:r>
              <a:rPr lang="en-US" dirty="0" err="1"/>
              <a:t>lệ</a:t>
            </a:r>
            <a:r>
              <a:rPr lang="en-US" dirty="0"/>
              <a:t>, </a:t>
            </a:r>
            <a:r>
              <a:rPr lang="en-US" dirty="0" err="1"/>
              <a:t>chuyển</a:t>
            </a:r>
            <a:r>
              <a:rPr lang="en-US" dirty="0"/>
              <a:t> </a:t>
            </a:r>
            <a:r>
              <a:rPr lang="en-US" dirty="0" err="1"/>
              <a:t>đổi</a:t>
            </a:r>
            <a:r>
              <a:rPr lang="en-US" dirty="0"/>
              <a:t> </a:t>
            </a:r>
            <a:r>
              <a:rPr lang="en-US" dirty="0" err="1"/>
              <a:t>giữa</a:t>
            </a:r>
            <a:r>
              <a:rPr lang="en-US" dirty="0"/>
              <a:t> user mode </a:t>
            </a:r>
            <a:r>
              <a:rPr lang="en-US" dirty="0" err="1"/>
              <a:t>và</a:t>
            </a:r>
            <a:r>
              <a:rPr lang="en-US" dirty="0"/>
              <a:t> kernel mode (</a:t>
            </a:r>
            <a:r>
              <a:rPr lang="en-US" dirty="0" err="1"/>
              <a:t>thông</a:t>
            </a:r>
            <a:r>
              <a:rPr lang="en-US" dirty="0"/>
              <a:t> qua </a:t>
            </a:r>
            <a:r>
              <a:rPr lang="en-US" dirty="0" err="1"/>
              <a:t>các</a:t>
            </a:r>
            <a:r>
              <a:rPr lang="en-US" dirty="0"/>
              <a:t> system call).</a:t>
            </a:r>
          </a:p>
          <a:p>
            <a:pPr lvl="1"/>
            <a:r>
              <a:rPr lang="en-US" dirty="0" err="1"/>
              <a:t>Phần</a:t>
            </a:r>
            <a:r>
              <a:rPr lang="en-US" dirty="0"/>
              <a:t> </a:t>
            </a:r>
            <a:r>
              <a:rPr lang="en-US" dirty="0" err="1"/>
              <a:t>lớn</a:t>
            </a:r>
            <a:r>
              <a:rPr lang="en-US" dirty="0"/>
              <a:t> đ</a:t>
            </a:r>
            <a:r>
              <a:rPr lang="vi-VN" dirty="0"/>
              <a:t>ư</a:t>
            </a:r>
            <a:r>
              <a:rPr lang="en-US" dirty="0" err="1"/>
              <a:t>ợc</a:t>
            </a:r>
            <a:r>
              <a:rPr lang="en-US" dirty="0"/>
              <a:t> </a:t>
            </a:r>
            <a:r>
              <a:rPr lang="en-US" dirty="0" err="1"/>
              <a:t>cài</a:t>
            </a:r>
            <a:r>
              <a:rPr lang="en-US" dirty="0"/>
              <a:t> </a:t>
            </a:r>
            <a:r>
              <a:rPr lang="en-US" dirty="0" err="1"/>
              <a:t>đặt</a:t>
            </a:r>
            <a:r>
              <a:rPr lang="en-US" dirty="0"/>
              <a:t> </a:t>
            </a:r>
            <a:r>
              <a:rPr lang="en-US" dirty="0" err="1"/>
              <a:t>bằng</a:t>
            </a:r>
            <a:r>
              <a:rPr lang="en-US" dirty="0"/>
              <a:t> C, </a:t>
            </a:r>
            <a:r>
              <a:rPr lang="en-US" dirty="0" err="1"/>
              <a:t>một</a:t>
            </a:r>
            <a:r>
              <a:rPr lang="en-US" dirty="0"/>
              <a:t> </a:t>
            </a:r>
            <a:r>
              <a:rPr lang="en-US" dirty="0" err="1"/>
              <a:t>số</a:t>
            </a:r>
            <a:r>
              <a:rPr lang="en-US" dirty="0"/>
              <a:t> </a:t>
            </a:r>
            <a:r>
              <a:rPr lang="en-US" dirty="0" err="1"/>
              <a:t>ít</a:t>
            </a:r>
            <a:r>
              <a:rPr lang="en-US" dirty="0"/>
              <a:t> </a:t>
            </a:r>
            <a:r>
              <a:rPr lang="en-US" dirty="0" err="1"/>
              <a:t>sử</a:t>
            </a:r>
            <a:r>
              <a:rPr lang="en-US" dirty="0"/>
              <a:t> </a:t>
            </a:r>
            <a:r>
              <a:rPr lang="en-US" dirty="0" err="1"/>
              <a:t>dụng</a:t>
            </a:r>
            <a:r>
              <a:rPr lang="en-US" dirty="0"/>
              <a:t> </a:t>
            </a:r>
            <a:r>
              <a:rPr lang="en-US" dirty="0" err="1"/>
              <a:t>hợp</a:t>
            </a:r>
            <a:r>
              <a:rPr lang="en-US" dirty="0"/>
              <a:t> </a:t>
            </a:r>
            <a:r>
              <a:rPr lang="en-US" dirty="0" err="1"/>
              <a:t>ngữ</a:t>
            </a:r>
            <a:r>
              <a:rPr lang="en-US" dirty="0"/>
              <a:t>.</a:t>
            </a:r>
          </a:p>
          <a:p>
            <a:r>
              <a:rPr lang="en-US" dirty="0"/>
              <a:t>Hyper-V Hypervisor: Cung </a:t>
            </a:r>
            <a:r>
              <a:rPr lang="en-US" dirty="0" err="1"/>
              <a:t>cấp</a:t>
            </a:r>
            <a:r>
              <a:rPr lang="en-US" dirty="0"/>
              <a:t> </a:t>
            </a:r>
            <a:r>
              <a:rPr lang="en-US" dirty="0" err="1"/>
              <a:t>các</a:t>
            </a:r>
            <a:r>
              <a:rPr lang="en-US" dirty="0"/>
              <a:t> </a:t>
            </a:r>
            <a:r>
              <a:rPr lang="en-US" dirty="0" err="1"/>
              <a:t>chức</a:t>
            </a:r>
            <a:r>
              <a:rPr lang="en-US" dirty="0"/>
              <a:t> </a:t>
            </a:r>
            <a:r>
              <a:rPr lang="en-US" dirty="0" err="1"/>
              <a:t>năng</a:t>
            </a:r>
            <a:r>
              <a:rPr lang="en-US" dirty="0"/>
              <a:t> </a:t>
            </a:r>
            <a:r>
              <a:rPr lang="en-US" dirty="0" err="1"/>
              <a:t>ảo</a:t>
            </a:r>
            <a:r>
              <a:rPr lang="en-US" dirty="0"/>
              <a:t> </a:t>
            </a:r>
            <a:r>
              <a:rPr lang="en-US" dirty="0" err="1"/>
              <a:t>hóa</a:t>
            </a:r>
            <a:endParaRPr lang="en-US" dirty="0"/>
          </a:p>
          <a:p>
            <a:r>
              <a:rPr lang="en-US" dirty="0"/>
              <a:t>HAL: </a:t>
            </a:r>
          </a:p>
          <a:p>
            <a:pPr lvl="1"/>
            <a:r>
              <a:rPr lang="en-US" dirty="0"/>
              <a:t>Che </a:t>
            </a:r>
            <a:r>
              <a:rPr lang="en-US" dirty="0" err="1"/>
              <a:t>dấu</a:t>
            </a:r>
            <a:r>
              <a:rPr lang="en-US" dirty="0"/>
              <a:t> </a:t>
            </a:r>
            <a:r>
              <a:rPr lang="en-US" dirty="0" err="1"/>
              <a:t>sự</a:t>
            </a:r>
            <a:r>
              <a:rPr lang="en-US" dirty="0"/>
              <a:t> </a:t>
            </a:r>
            <a:r>
              <a:rPr lang="en-US" dirty="0" err="1"/>
              <a:t>khác</a:t>
            </a:r>
            <a:r>
              <a:rPr lang="en-US" dirty="0"/>
              <a:t> </a:t>
            </a:r>
            <a:r>
              <a:rPr lang="en-US" dirty="0" err="1"/>
              <a:t>biệt</a:t>
            </a:r>
            <a:r>
              <a:rPr lang="en-US" dirty="0"/>
              <a:t> </a:t>
            </a:r>
            <a:r>
              <a:rPr lang="en-US" dirty="0" err="1"/>
              <a:t>về</a:t>
            </a:r>
            <a:r>
              <a:rPr lang="en-US" dirty="0"/>
              <a:t> </a:t>
            </a:r>
            <a:r>
              <a:rPr lang="en-US" dirty="0" err="1"/>
              <a:t>phần</a:t>
            </a:r>
            <a:r>
              <a:rPr lang="en-US" dirty="0"/>
              <a:t> </a:t>
            </a:r>
            <a:r>
              <a:rPr lang="en-US" dirty="0" err="1"/>
              <a:t>cứng</a:t>
            </a:r>
            <a:r>
              <a:rPr lang="en-US" dirty="0"/>
              <a:t>.</a:t>
            </a:r>
          </a:p>
          <a:p>
            <a:pPr lvl="1"/>
            <a:r>
              <a:rPr lang="en-US" dirty="0"/>
              <a:t>Cung </a:t>
            </a:r>
            <a:r>
              <a:rPr lang="en-US" dirty="0" err="1"/>
              <a:t>cấp</a:t>
            </a:r>
            <a:r>
              <a:rPr lang="en-US" dirty="0"/>
              <a:t> </a:t>
            </a:r>
            <a:r>
              <a:rPr lang="en-US" dirty="0" err="1"/>
              <a:t>giao</a:t>
            </a:r>
            <a:r>
              <a:rPr lang="en-US" dirty="0"/>
              <a:t> </a:t>
            </a:r>
            <a:r>
              <a:rPr lang="en-US" dirty="0" err="1"/>
              <a:t>diện</a:t>
            </a:r>
            <a:r>
              <a:rPr lang="en-US" dirty="0"/>
              <a:t> </a:t>
            </a:r>
            <a:r>
              <a:rPr lang="en-US" dirty="0" err="1"/>
              <a:t>phần</a:t>
            </a:r>
            <a:r>
              <a:rPr lang="en-US" dirty="0"/>
              <a:t> </a:t>
            </a:r>
            <a:r>
              <a:rPr lang="en-US" dirty="0" err="1"/>
              <a:t>cứng</a:t>
            </a:r>
            <a:r>
              <a:rPr lang="en-US" dirty="0"/>
              <a:t> </a:t>
            </a:r>
            <a:r>
              <a:rPr lang="en-US" dirty="0" err="1"/>
              <a:t>ảo</a:t>
            </a:r>
            <a:r>
              <a:rPr lang="en-US" dirty="0"/>
              <a:t> </a:t>
            </a:r>
            <a:r>
              <a:rPr lang="en-US" dirty="0" err="1"/>
              <a:t>để</a:t>
            </a:r>
            <a:r>
              <a:rPr lang="en-US" dirty="0"/>
              <a:t> </a:t>
            </a:r>
            <a:r>
              <a:rPr lang="en-US" dirty="0" err="1"/>
              <a:t>phục</a:t>
            </a:r>
            <a:r>
              <a:rPr lang="en-US" dirty="0"/>
              <a:t> </a:t>
            </a:r>
            <a:r>
              <a:rPr lang="en-US" dirty="0" err="1"/>
              <a:t>vụ</a:t>
            </a:r>
            <a:r>
              <a:rPr lang="en-US" dirty="0"/>
              <a:t> </a:t>
            </a:r>
            <a:r>
              <a:rPr lang="en-US" dirty="0" err="1"/>
              <a:t>cho</a:t>
            </a:r>
            <a:r>
              <a:rPr lang="en-US" dirty="0"/>
              <a:t> </a:t>
            </a:r>
            <a:r>
              <a:rPr lang="en-US" dirty="0" err="1"/>
              <a:t>bộ</a:t>
            </a:r>
            <a:r>
              <a:rPr lang="en-US" dirty="0"/>
              <a:t> </a:t>
            </a:r>
            <a:r>
              <a:rPr lang="en-US" dirty="0" err="1"/>
              <a:t>định</a:t>
            </a:r>
            <a:r>
              <a:rPr lang="en-US" dirty="0"/>
              <a:t> </a:t>
            </a:r>
            <a:r>
              <a:rPr lang="en-US" dirty="0" err="1"/>
              <a:t>thời</a:t>
            </a:r>
            <a:r>
              <a:rPr lang="en-US" dirty="0"/>
              <a:t> </a:t>
            </a:r>
            <a:r>
              <a:rPr lang="en-US" dirty="0" err="1"/>
              <a:t>trong</a:t>
            </a:r>
            <a:r>
              <a:rPr lang="en-US" dirty="0"/>
              <a:t> </a:t>
            </a:r>
            <a:r>
              <a:rPr lang="en-US" dirty="0" err="1"/>
              <a:t>nhân</a:t>
            </a:r>
            <a:r>
              <a:rPr lang="en-US" dirty="0"/>
              <a:t>, </a:t>
            </a:r>
            <a:r>
              <a:rPr lang="en-US" dirty="0" err="1"/>
              <a:t>các</a:t>
            </a:r>
            <a:r>
              <a:rPr lang="en-US" dirty="0"/>
              <a:t> </a:t>
            </a:r>
            <a:r>
              <a:rPr lang="en-US" dirty="0" err="1"/>
              <a:t>tác</a:t>
            </a:r>
            <a:r>
              <a:rPr lang="en-US" dirty="0"/>
              <a:t> </a:t>
            </a:r>
            <a:r>
              <a:rPr lang="en-US" dirty="0" err="1"/>
              <a:t>vụ</a:t>
            </a:r>
            <a:r>
              <a:rPr lang="en-US" dirty="0"/>
              <a:t> </a:t>
            </a:r>
            <a:r>
              <a:rPr lang="en-US" dirty="0" err="1"/>
              <a:t>điều</a:t>
            </a:r>
            <a:r>
              <a:rPr lang="en-US" dirty="0"/>
              <a:t> </a:t>
            </a:r>
            <a:r>
              <a:rPr lang="en-US" dirty="0" err="1"/>
              <a:t>hành</a:t>
            </a:r>
            <a:r>
              <a:rPr lang="en-US" dirty="0"/>
              <a:t> </a:t>
            </a:r>
            <a:r>
              <a:rPr lang="en-US" dirty="0" err="1"/>
              <a:t>và</a:t>
            </a:r>
            <a:r>
              <a:rPr lang="en-US" dirty="0"/>
              <a:t> </a:t>
            </a:r>
            <a:r>
              <a:rPr lang="en-US" dirty="0" err="1"/>
              <a:t>trình</a:t>
            </a:r>
            <a:r>
              <a:rPr lang="en-US" dirty="0"/>
              <a:t> </a:t>
            </a:r>
            <a:r>
              <a:rPr lang="en-US" dirty="0" err="1"/>
              <a:t>điều</a:t>
            </a:r>
            <a:r>
              <a:rPr lang="en-US" dirty="0"/>
              <a:t> </a:t>
            </a:r>
            <a:r>
              <a:rPr lang="en-US" dirty="0" err="1"/>
              <a:t>khiển</a:t>
            </a:r>
            <a:r>
              <a:rPr lang="en-US" dirty="0"/>
              <a:t> </a:t>
            </a:r>
            <a:r>
              <a:rPr lang="en-US" dirty="0" err="1"/>
              <a:t>thiết</a:t>
            </a:r>
            <a:r>
              <a:rPr lang="en-US" dirty="0"/>
              <a:t> </a:t>
            </a:r>
            <a:r>
              <a:rPr lang="en-US" dirty="0" err="1"/>
              <a:t>bị</a:t>
            </a:r>
            <a:r>
              <a:rPr lang="en-US" dirty="0"/>
              <a:t>.</a:t>
            </a:r>
          </a:p>
          <a:p>
            <a:endParaRPr lang="en-US" dirty="0"/>
          </a:p>
          <a:p>
            <a:endParaRPr lang="en-US" dirty="0"/>
          </a:p>
          <a:p>
            <a:endParaRPr lang="en-US" dirty="0"/>
          </a:p>
          <a:p>
            <a:endParaRPr lang="en-US" dirty="0"/>
          </a:p>
        </p:txBody>
      </p:sp>
      <p:sp>
        <p:nvSpPr>
          <p:cNvPr id="5" name="Slide Number Placeholder 4">
            <a:extLst>
              <a:ext uri="{FF2B5EF4-FFF2-40B4-BE49-F238E27FC236}">
                <a16:creationId xmlns:a16="http://schemas.microsoft.com/office/drawing/2014/main" id="{667F5B01-734B-4D34-B34E-8E79C7884064}"/>
              </a:ext>
            </a:extLst>
          </p:cNvPr>
          <p:cNvSpPr>
            <a:spLocks noGrp="1"/>
          </p:cNvSpPr>
          <p:nvPr>
            <p:ph type="sldNum" sz="quarter" idx="12"/>
          </p:nvPr>
        </p:nvSpPr>
        <p:spPr/>
        <p:txBody>
          <a:bodyPr/>
          <a:lstStyle/>
          <a:p>
            <a:fld id="{800C8475-47C1-49C9-BEE5-594F8CF4D71F}" type="slidenum">
              <a:rPr kumimoji="1" lang="ja-JP" altLang="en-US" smtClean="0"/>
              <a:pPr/>
              <a:t>42</a:t>
            </a:fld>
            <a:endParaRPr kumimoji="1" lang="ja-JP" altLang="en-US"/>
          </a:p>
        </p:txBody>
      </p:sp>
      <p:sp>
        <p:nvSpPr>
          <p:cNvPr id="6" name="Footer Placeholder 5">
            <a:extLst>
              <a:ext uri="{FF2B5EF4-FFF2-40B4-BE49-F238E27FC236}">
                <a16:creationId xmlns:a16="http://schemas.microsoft.com/office/drawing/2014/main" id="{1BCCBC0F-3135-4AB9-BD73-830C336AAA2C}"/>
              </a:ext>
            </a:extLst>
          </p:cNvPr>
          <p:cNvSpPr>
            <a:spLocks noGrp="1"/>
          </p:cNvSpPr>
          <p:nvPr>
            <p:ph type="ftr" sz="quarter" idx="11"/>
          </p:nvPr>
        </p:nvSpPr>
        <p:spPr/>
        <p:txBody>
          <a:bodyPr/>
          <a:lstStyle/>
          <a:p>
            <a:r>
              <a:rPr kumimoji="1" lang="vi-VN" altLang="ja-JP"/>
              <a:t>Thực hiện bởi Trường Đại học Công nghệ Thông tin, ĐHQG-HCM</a:t>
            </a:r>
            <a:endParaRPr kumimoji="1" lang="ja-JP" altLang="en-US" dirty="0"/>
          </a:p>
        </p:txBody>
      </p:sp>
      <p:sp>
        <p:nvSpPr>
          <p:cNvPr id="7" name="TextBox 6">
            <a:extLst>
              <a:ext uri="{FF2B5EF4-FFF2-40B4-BE49-F238E27FC236}">
                <a16:creationId xmlns:a16="http://schemas.microsoft.com/office/drawing/2014/main" id="{79943267-FD00-5C4E-009B-86A4F18DD554}"/>
              </a:ext>
            </a:extLst>
          </p:cNvPr>
          <p:cNvSpPr txBox="1"/>
          <p:nvPr/>
        </p:nvSpPr>
        <p:spPr>
          <a:xfrm>
            <a:off x="832847" y="1191085"/>
            <a:ext cx="6602000" cy="494751"/>
          </a:xfrm>
          <a:prstGeom prst="rect">
            <a:avLst/>
          </a:prstGeom>
          <a:gradFill>
            <a:gsLst>
              <a:gs pos="0">
                <a:srgbClr val="00C6FF"/>
              </a:gs>
              <a:gs pos="100000">
                <a:srgbClr val="0072FF"/>
              </a:gs>
            </a:gsLst>
            <a:lin ang="5400000" scaled="1"/>
          </a:gradFill>
        </p:spPr>
        <p:txBody>
          <a:bodyPr wrap="none" rtlCol="0">
            <a:spAutoFit/>
          </a:bodyPr>
          <a:lstStyle/>
          <a:p>
            <a:pPr>
              <a:lnSpc>
                <a:spcPct val="120000"/>
              </a:lnSpc>
              <a:spcBef>
                <a:spcPts val="200"/>
              </a:spcBef>
              <a:spcAft>
                <a:spcPts val="200"/>
              </a:spcAft>
            </a:pPr>
            <a:r>
              <a:rPr lang="en-US" sz="2400" b="1" dirty="0" err="1">
                <a:solidFill>
                  <a:schemeClr val="bg1"/>
                </a:solidFill>
                <a:latin typeface="Arial" panose="020B0604020202020204" pitchFamily="34" charset="0"/>
                <a:cs typeface="Arial" panose="020B0604020202020204" pitchFamily="34" charset="0"/>
              </a:rPr>
              <a:t>Các</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thành</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phần</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hệ</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thống</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trong</a:t>
            </a:r>
            <a:r>
              <a:rPr lang="en-US" sz="2400" b="1" dirty="0">
                <a:solidFill>
                  <a:schemeClr val="bg1"/>
                </a:solidFill>
                <a:latin typeface="Arial" panose="020B0604020202020204" pitchFamily="34" charset="0"/>
                <a:cs typeface="Arial" panose="020B0604020202020204" pitchFamily="34" charset="0"/>
              </a:rPr>
              <a:t> Windows 10</a:t>
            </a:r>
            <a:endParaRPr lang="vi-VN" sz="24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2709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A95A4-4550-41BA-B7D4-DD40ED5EE306}"/>
              </a:ext>
            </a:extLst>
          </p:cNvPr>
          <p:cNvSpPr>
            <a:spLocks noGrp="1"/>
          </p:cNvSpPr>
          <p:nvPr>
            <p:ph type="title"/>
          </p:nvPr>
        </p:nvSpPr>
        <p:spPr/>
        <p:txBody>
          <a:bodyPr>
            <a:normAutofit fontScale="90000"/>
          </a:bodyPr>
          <a:lstStyle/>
          <a:p>
            <a:r>
              <a:rPr lang="en-US" dirty="0"/>
              <a:t>9.2.3 </a:t>
            </a:r>
            <a:r>
              <a:rPr lang="en-US" dirty="0" err="1"/>
              <a:t>Kiến</a:t>
            </a:r>
            <a:r>
              <a:rPr lang="en-US" dirty="0"/>
              <a:t> </a:t>
            </a:r>
            <a:r>
              <a:rPr lang="en-US" dirty="0" err="1"/>
              <a:t>trúc</a:t>
            </a:r>
            <a:r>
              <a:rPr lang="en-US" dirty="0"/>
              <a:t> </a:t>
            </a:r>
            <a:r>
              <a:rPr lang="en-US" dirty="0" err="1"/>
              <a:t>của</a:t>
            </a:r>
            <a:r>
              <a:rPr lang="en-US" dirty="0"/>
              <a:t> Windows 10</a:t>
            </a:r>
          </a:p>
        </p:txBody>
      </p:sp>
      <p:sp>
        <p:nvSpPr>
          <p:cNvPr id="3" name="Content Placeholder 2">
            <a:extLst>
              <a:ext uri="{FF2B5EF4-FFF2-40B4-BE49-F238E27FC236}">
                <a16:creationId xmlns:a16="http://schemas.microsoft.com/office/drawing/2014/main" id="{3927BD90-43E7-410E-AEFF-1909F102A459}"/>
              </a:ext>
            </a:extLst>
          </p:cNvPr>
          <p:cNvSpPr>
            <a:spLocks noGrp="1"/>
          </p:cNvSpPr>
          <p:nvPr>
            <p:ph idx="1"/>
          </p:nvPr>
        </p:nvSpPr>
        <p:spPr>
          <a:xfrm>
            <a:off x="774145" y="1691024"/>
            <a:ext cx="10579654" cy="4943139"/>
          </a:xfrm>
        </p:spPr>
        <p:txBody>
          <a:bodyPr>
            <a:normAutofit fontScale="92500" lnSpcReduction="10000"/>
          </a:bodyPr>
          <a:lstStyle/>
          <a:p>
            <a:r>
              <a:rPr lang="en-US" dirty="0" err="1"/>
              <a:t>Nhân</a:t>
            </a:r>
            <a:r>
              <a:rPr lang="en-US" dirty="0"/>
              <a:t> </a:t>
            </a:r>
            <a:r>
              <a:rPr lang="en-US" dirty="0" err="1"/>
              <a:t>bảo</a:t>
            </a:r>
            <a:r>
              <a:rPr lang="en-US" dirty="0"/>
              <a:t> </a:t>
            </a:r>
            <a:r>
              <a:rPr lang="en-US" dirty="0" err="1"/>
              <a:t>mật</a:t>
            </a:r>
            <a:r>
              <a:rPr lang="en-US" dirty="0"/>
              <a:t> (secure kernel): </a:t>
            </a:r>
          </a:p>
          <a:p>
            <a:pPr lvl="1"/>
            <a:r>
              <a:rPr lang="en-US" dirty="0" err="1"/>
              <a:t>Hoạt</a:t>
            </a:r>
            <a:r>
              <a:rPr lang="en-US" dirty="0"/>
              <a:t> </a:t>
            </a:r>
            <a:r>
              <a:rPr lang="en-US" dirty="0" err="1"/>
              <a:t>động</a:t>
            </a:r>
            <a:r>
              <a:rPr lang="en-US" dirty="0"/>
              <a:t> </a:t>
            </a:r>
            <a:r>
              <a:rPr lang="en-US" dirty="0" err="1"/>
              <a:t>như</a:t>
            </a:r>
            <a:r>
              <a:rPr lang="en-US" dirty="0"/>
              <a:t> </a:t>
            </a:r>
            <a:r>
              <a:rPr lang="en-US" dirty="0" err="1"/>
              <a:t>môi</a:t>
            </a:r>
            <a:r>
              <a:rPr lang="en-US" dirty="0"/>
              <a:t> </a:t>
            </a:r>
            <a:r>
              <a:rPr lang="en-US" dirty="0" err="1"/>
              <a:t>trường</a:t>
            </a:r>
            <a:r>
              <a:rPr lang="en-US" dirty="0"/>
              <a:t> kernel mode </a:t>
            </a:r>
            <a:r>
              <a:rPr lang="en-US" dirty="0" err="1"/>
              <a:t>cho</a:t>
            </a:r>
            <a:r>
              <a:rPr lang="en-US" dirty="0"/>
              <a:t> </a:t>
            </a:r>
            <a:r>
              <a:rPr lang="en-US" dirty="0" err="1"/>
              <a:t>các</a:t>
            </a:r>
            <a:r>
              <a:rPr lang="en-US" dirty="0"/>
              <a:t> </a:t>
            </a:r>
            <a:r>
              <a:rPr lang="en-US" dirty="0" err="1"/>
              <a:t>ứng</a:t>
            </a:r>
            <a:r>
              <a:rPr lang="en-US" dirty="0"/>
              <a:t> </a:t>
            </a:r>
            <a:r>
              <a:rPr lang="en-US" dirty="0" err="1"/>
              <a:t>dụng</a:t>
            </a:r>
            <a:r>
              <a:rPr lang="en-US" dirty="0"/>
              <a:t> </a:t>
            </a:r>
            <a:r>
              <a:rPr lang="en-US" dirty="0" err="1"/>
              <a:t>Trustlet</a:t>
            </a:r>
            <a:r>
              <a:rPr lang="en-US" dirty="0"/>
              <a:t> (</a:t>
            </a:r>
            <a:r>
              <a:rPr lang="en-US" dirty="0" err="1"/>
              <a:t>các</a:t>
            </a:r>
            <a:r>
              <a:rPr lang="en-US" dirty="0"/>
              <a:t> </a:t>
            </a:r>
            <a:r>
              <a:rPr lang="en-US" dirty="0" err="1"/>
              <a:t>ứng</a:t>
            </a:r>
            <a:r>
              <a:rPr lang="en-US" dirty="0"/>
              <a:t> </a:t>
            </a:r>
            <a:r>
              <a:rPr lang="en-US" dirty="0" err="1"/>
              <a:t>dụng</a:t>
            </a:r>
            <a:r>
              <a:rPr lang="en-US" dirty="0"/>
              <a:t> </a:t>
            </a:r>
            <a:r>
              <a:rPr lang="en-US" dirty="0" err="1"/>
              <a:t>cài</a:t>
            </a:r>
            <a:r>
              <a:rPr lang="en-US" dirty="0"/>
              <a:t> </a:t>
            </a:r>
            <a:r>
              <a:rPr lang="en-US" dirty="0" err="1"/>
              <a:t>đặt</a:t>
            </a:r>
            <a:r>
              <a:rPr lang="en-US" dirty="0"/>
              <a:t> </a:t>
            </a:r>
            <a:r>
              <a:rPr lang="en-US" dirty="0" err="1"/>
              <a:t>theo</a:t>
            </a:r>
            <a:r>
              <a:rPr lang="en-US" dirty="0"/>
              <a:t> </a:t>
            </a:r>
            <a:r>
              <a:rPr lang="en-US" dirty="0" err="1"/>
              <a:t>mô</a:t>
            </a:r>
            <a:r>
              <a:rPr lang="en-US" dirty="0"/>
              <a:t> </a:t>
            </a:r>
            <a:r>
              <a:rPr lang="en-US" dirty="0" err="1"/>
              <a:t>hình</a:t>
            </a:r>
            <a:r>
              <a:rPr lang="en-US" dirty="0"/>
              <a:t> </a:t>
            </a:r>
            <a:r>
              <a:rPr lang="en-US" dirty="0" err="1"/>
              <a:t>bảo</a:t>
            </a:r>
            <a:r>
              <a:rPr lang="en-US" dirty="0"/>
              <a:t> </a:t>
            </a:r>
            <a:r>
              <a:rPr lang="en-US" dirty="0" err="1"/>
              <a:t>mật</a:t>
            </a:r>
            <a:r>
              <a:rPr lang="en-US" dirty="0"/>
              <a:t> Windows)</a:t>
            </a:r>
          </a:p>
          <a:p>
            <a:pPr lvl="1"/>
            <a:r>
              <a:rPr lang="en-US" dirty="0" err="1"/>
              <a:t>Hỗ</a:t>
            </a:r>
            <a:r>
              <a:rPr lang="en-US" dirty="0"/>
              <a:t> </a:t>
            </a:r>
            <a:r>
              <a:rPr lang="en-US" dirty="0" err="1"/>
              <a:t>trợ</a:t>
            </a:r>
            <a:r>
              <a:rPr lang="en-US" dirty="0"/>
              <a:t> </a:t>
            </a:r>
            <a:r>
              <a:rPr lang="en-US" dirty="0" err="1"/>
              <a:t>truy</a:t>
            </a:r>
            <a:r>
              <a:rPr lang="en-US" dirty="0"/>
              <a:t> </a:t>
            </a:r>
            <a:r>
              <a:rPr lang="en-US" dirty="0" err="1"/>
              <a:t>xuất</a:t>
            </a:r>
            <a:r>
              <a:rPr lang="en-US" dirty="0"/>
              <a:t> </a:t>
            </a:r>
            <a:r>
              <a:rPr lang="en-US" dirty="0" err="1"/>
              <a:t>đến</a:t>
            </a:r>
            <a:r>
              <a:rPr lang="en-US" dirty="0"/>
              <a:t> </a:t>
            </a:r>
            <a:r>
              <a:rPr lang="en-US" dirty="0" err="1"/>
              <a:t>các</a:t>
            </a:r>
            <a:r>
              <a:rPr lang="en-US" dirty="0"/>
              <a:t> </a:t>
            </a:r>
            <a:r>
              <a:rPr lang="en-US" dirty="0" err="1"/>
              <a:t>khóa</a:t>
            </a:r>
            <a:r>
              <a:rPr lang="en-US" dirty="0"/>
              <a:t> </a:t>
            </a:r>
            <a:r>
              <a:rPr lang="en-US" dirty="0" err="1"/>
              <a:t>bí</a:t>
            </a:r>
            <a:r>
              <a:rPr lang="en-US" dirty="0"/>
              <a:t> </a:t>
            </a:r>
            <a:r>
              <a:rPr lang="en-US" dirty="0" err="1"/>
              <a:t>mật</a:t>
            </a:r>
            <a:r>
              <a:rPr lang="en-US" dirty="0"/>
              <a:t> </a:t>
            </a:r>
            <a:r>
              <a:rPr lang="en-US" dirty="0" err="1"/>
              <a:t>phần</a:t>
            </a:r>
            <a:r>
              <a:rPr lang="en-US" dirty="0"/>
              <a:t> </a:t>
            </a:r>
            <a:r>
              <a:rPr lang="en-US" dirty="0" err="1"/>
              <a:t>cứng</a:t>
            </a:r>
            <a:r>
              <a:rPr lang="en-US" dirty="0"/>
              <a:t>, trusted platform module (TPM), … </a:t>
            </a:r>
          </a:p>
          <a:p>
            <a:r>
              <a:rPr lang="en-US" dirty="0" err="1"/>
              <a:t>Các</a:t>
            </a:r>
            <a:r>
              <a:rPr lang="en-US" dirty="0"/>
              <a:t> </a:t>
            </a:r>
            <a:r>
              <a:rPr lang="en-US" dirty="0" err="1"/>
              <a:t>tác</a:t>
            </a:r>
            <a:r>
              <a:rPr lang="en-US" dirty="0"/>
              <a:t> </a:t>
            </a:r>
            <a:r>
              <a:rPr lang="en-US" dirty="0" err="1"/>
              <a:t>vụ</a:t>
            </a:r>
            <a:r>
              <a:rPr lang="en-US" dirty="0"/>
              <a:t> </a:t>
            </a:r>
            <a:r>
              <a:rPr lang="en-US" dirty="0" err="1"/>
              <a:t>điều</a:t>
            </a:r>
            <a:r>
              <a:rPr lang="en-US" dirty="0"/>
              <a:t> </a:t>
            </a:r>
            <a:r>
              <a:rPr lang="en-US" dirty="0" err="1"/>
              <a:t>hành</a:t>
            </a:r>
            <a:r>
              <a:rPr lang="en-US" dirty="0"/>
              <a:t>: </a:t>
            </a:r>
          </a:p>
          <a:p>
            <a:pPr lvl="1"/>
            <a:r>
              <a:rPr lang="en-US" dirty="0" err="1"/>
              <a:t>Tập</a:t>
            </a:r>
            <a:r>
              <a:rPr lang="en-US" dirty="0"/>
              <a:t> </a:t>
            </a:r>
            <a:r>
              <a:rPr lang="en-US" dirty="0" err="1"/>
              <a:t>hợp</a:t>
            </a:r>
            <a:r>
              <a:rPr lang="en-US" dirty="0"/>
              <a:t> </a:t>
            </a:r>
            <a:r>
              <a:rPr lang="en-US" dirty="0" err="1"/>
              <a:t>các</a:t>
            </a:r>
            <a:r>
              <a:rPr lang="en-US" dirty="0"/>
              <a:t> </a:t>
            </a:r>
            <a:r>
              <a:rPr lang="en-US" dirty="0" err="1"/>
              <a:t>dịch</a:t>
            </a:r>
            <a:r>
              <a:rPr lang="en-US" dirty="0"/>
              <a:t> </a:t>
            </a:r>
            <a:r>
              <a:rPr lang="en-US" dirty="0" err="1"/>
              <a:t>vụ</a:t>
            </a:r>
            <a:r>
              <a:rPr lang="en-US" dirty="0"/>
              <a:t> </a:t>
            </a:r>
            <a:r>
              <a:rPr lang="en-US" dirty="0" err="1"/>
              <a:t>mà</a:t>
            </a:r>
            <a:r>
              <a:rPr lang="en-US" dirty="0"/>
              <a:t> </a:t>
            </a:r>
            <a:r>
              <a:rPr lang="en-US" dirty="0" err="1"/>
              <a:t>các</a:t>
            </a:r>
            <a:r>
              <a:rPr lang="en-US" dirty="0"/>
              <a:t> </a:t>
            </a:r>
            <a:r>
              <a:rPr lang="en-US" dirty="0" err="1"/>
              <a:t>hệ</a:t>
            </a:r>
            <a:r>
              <a:rPr lang="en-US" dirty="0"/>
              <a:t> </a:t>
            </a:r>
            <a:r>
              <a:rPr lang="en-US" dirty="0" err="1"/>
              <a:t>thống</a:t>
            </a:r>
            <a:r>
              <a:rPr lang="en-US" dirty="0"/>
              <a:t> con </a:t>
            </a:r>
            <a:r>
              <a:rPr lang="en-US" dirty="0" err="1"/>
              <a:t>môi</a:t>
            </a:r>
            <a:r>
              <a:rPr lang="en-US" dirty="0"/>
              <a:t> tr</a:t>
            </a:r>
            <a:r>
              <a:rPr lang="vi-VN" dirty="0"/>
              <a:t>ư</a:t>
            </a:r>
            <a:r>
              <a:rPr lang="en-US" dirty="0" err="1"/>
              <a:t>ờng</a:t>
            </a:r>
            <a:r>
              <a:rPr lang="en-US" dirty="0"/>
              <a:t> </a:t>
            </a:r>
            <a:r>
              <a:rPr lang="en-US" dirty="0" err="1"/>
              <a:t>sẽ</a:t>
            </a:r>
            <a:r>
              <a:rPr lang="en-US" dirty="0"/>
              <a:t> </a:t>
            </a:r>
            <a:r>
              <a:rPr lang="en-US" dirty="0" err="1"/>
              <a:t>sử</a:t>
            </a:r>
            <a:r>
              <a:rPr lang="en-US" dirty="0"/>
              <a:t> </a:t>
            </a:r>
            <a:r>
              <a:rPr lang="en-US" dirty="0" err="1"/>
              <a:t>dụng</a:t>
            </a:r>
            <a:r>
              <a:rPr lang="en-US" dirty="0"/>
              <a:t>: </a:t>
            </a:r>
            <a:r>
              <a:rPr lang="en-US" dirty="0" err="1"/>
              <a:t>Quản</a:t>
            </a:r>
            <a:r>
              <a:rPr lang="en-US" dirty="0"/>
              <a:t> </a:t>
            </a:r>
            <a:r>
              <a:rPr lang="en-US" dirty="0" err="1"/>
              <a:t>lý</a:t>
            </a:r>
            <a:r>
              <a:rPr lang="en-US" dirty="0"/>
              <a:t> </a:t>
            </a:r>
            <a:r>
              <a:rPr lang="en-US" dirty="0" err="1"/>
              <a:t>bộ</a:t>
            </a:r>
            <a:r>
              <a:rPr lang="en-US" dirty="0"/>
              <a:t> </a:t>
            </a:r>
            <a:r>
              <a:rPr lang="en-US" dirty="0" err="1"/>
              <a:t>nhớ</a:t>
            </a:r>
            <a:r>
              <a:rPr lang="en-US" dirty="0"/>
              <a:t> </a:t>
            </a:r>
            <a:r>
              <a:rPr lang="en-US" dirty="0" err="1"/>
              <a:t>ảo</a:t>
            </a:r>
            <a:r>
              <a:rPr lang="en-US" dirty="0"/>
              <a:t>, </a:t>
            </a:r>
            <a:r>
              <a:rPr lang="en-US" dirty="0" err="1"/>
              <a:t>quản</a:t>
            </a:r>
            <a:r>
              <a:rPr lang="en-US" dirty="0"/>
              <a:t> </a:t>
            </a:r>
            <a:r>
              <a:rPr lang="en-US" dirty="0" err="1"/>
              <a:t>lý</a:t>
            </a:r>
            <a:r>
              <a:rPr lang="en-US" dirty="0"/>
              <a:t> </a:t>
            </a:r>
            <a:r>
              <a:rPr lang="en-US" dirty="0" err="1"/>
              <a:t>tiến</a:t>
            </a:r>
            <a:r>
              <a:rPr lang="en-US" dirty="0"/>
              <a:t> </a:t>
            </a:r>
            <a:r>
              <a:rPr lang="en-US" dirty="0" err="1"/>
              <a:t>trình</a:t>
            </a:r>
            <a:r>
              <a:rPr lang="en-US" dirty="0"/>
              <a:t>, </a:t>
            </a:r>
            <a:r>
              <a:rPr lang="en-US" dirty="0" err="1"/>
              <a:t>quản</a:t>
            </a:r>
            <a:r>
              <a:rPr lang="en-US" dirty="0"/>
              <a:t> </a:t>
            </a:r>
            <a:r>
              <a:rPr lang="en-US" dirty="0" err="1"/>
              <a:t>lý</a:t>
            </a:r>
            <a:r>
              <a:rPr lang="en-US" dirty="0"/>
              <a:t> I/O, </a:t>
            </a:r>
            <a:r>
              <a:rPr lang="en-US" dirty="0" err="1"/>
              <a:t>quản</a:t>
            </a:r>
            <a:r>
              <a:rPr lang="en-US" dirty="0"/>
              <a:t> </a:t>
            </a:r>
            <a:r>
              <a:rPr lang="en-US" dirty="0" err="1"/>
              <a:t>lý</a:t>
            </a:r>
            <a:r>
              <a:rPr lang="en-US" dirty="0"/>
              <a:t> </a:t>
            </a:r>
            <a:r>
              <a:rPr lang="en-US" dirty="0" err="1"/>
              <a:t>năng</a:t>
            </a:r>
            <a:r>
              <a:rPr lang="en-US" dirty="0"/>
              <a:t> l</a:t>
            </a:r>
            <a:r>
              <a:rPr lang="vi-VN" dirty="0"/>
              <a:t>ư</a:t>
            </a:r>
            <a:r>
              <a:rPr lang="en-US" dirty="0" err="1"/>
              <a:t>ợng</a:t>
            </a:r>
            <a:r>
              <a:rPr lang="en-US" dirty="0"/>
              <a:t>, c</a:t>
            </a:r>
            <a:r>
              <a:rPr lang="vi-VN" dirty="0"/>
              <a:t>ơ</a:t>
            </a:r>
            <a:r>
              <a:rPr lang="en-US" dirty="0"/>
              <a:t> </a:t>
            </a:r>
            <a:r>
              <a:rPr lang="en-US" dirty="0" err="1"/>
              <a:t>chế</a:t>
            </a:r>
            <a:r>
              <a:rPr lang="en-US" dirty="0"/>
              <a:t> plug-and-play, registry, local procedure call facility, …</a:t>
            </a:r>
          </a:p>
          <a:p>
            <a:pPr lvl="1"/>
            <a:r>
              <a:rPr lang="en-US" dirty="0"/>
              <a:t>Đ</a:t>
            </a:r>
            <a:r>
              <a:rPr lang="vi-VN" dirty="0"/>
              <a:t>ư</a:t>
            </a:r>
            <a:r>
              <a:rPr lang="en-US" dirty="0" err="1"/>
              <a:t>ợc</a:t>
            </a:r>
            <a:r>
              <a:rPr lang="en-US" dirty="0"/>
              <a:t> </a:t>
            </a:r>
            <a:r>
              <a:rPr lang="en-US" dirty="0" err="1"/>
              <a:t>tổ</a:t>
            </a:r>
            <a:r>
              <a:rPr lang="en-US" dirty="0"/>
              <a:t> </a:t>
            </a:r>
            <a:r>
              <a:rPr lang="en-US" dirty="0" err="1"/>
              <a:t>chức</a:t>
            </a:r>
            <a:r>
              <a:rPr lang="en-US" dirty="0"/>
              <a:t> </a:t>
            </a:r>
            <a:r>
              <a:rPr lang="en-US" dirty="0" err="1"/>
              <a:t>theo</a:t>
            </a:r>
            <a:r>
              <a:rPr lang="en-US" dirty="0"/>
              <a:t> </a:t>
            </a:r>
            <a:r>
              <a:rPr lang="en-US" dirty="0" err="1"/>
              <a:t>nguyên</a:t>
            </a:r>
            <a:r>
              <a:rPr lang="en-US" dirty="0"/>
              <a:t> </a:t>
            </a:r>
            <a:r>
              <a:rPr lang="en-US" dirty="0" err="1"/>
              <a:t>tắc</a:t>
            </a:r>
            <a:r>
              <a:rPr lang="en-US" dirty="0"/>
              <a:t> </a:t>
            </a:r>
            <a:r>
              <a:rPr lang="en-US" dirty="0" err="1"/>
              <a:t>thiết</a:t>
            </a:r>
            <a:r>
              <a:rPr lang="en-US" dirty="0"/>
              <a:t> </a:t>
            </a:r>
            <a:r>
              <a:rPr lang="en-US" dirty="0" err="1"/>
              <a:t>kế</a:t>
            </a:r>
            <a:r>
              <a:rPr lang="en-US" dirty="0"/>
              <a:t> h</a:t>
            </a:r>
            <a:r>
              <a:rPr lang="vi-VN" dirty="0"/>
              <a:t>ư</a:t>
            </a:r>
            <a:r>
              <a:rPr lang="en-US" dirty="0" err="1"/>
              <a:t>ớng</a:t>
            </a:r>
            <a:r>
              <a:rPr lang="en-US" dirty="0"/>
              <a:t> </a:t>
            </a:r>
            <a:r>
              <a:rPr lang="en-US" dirty="0" err="1"/>
              <a:t>đối</a:t>
            </a:r>
            <a:r>
              <a:rPr lang="en-US" dirty="0"/>
              <a:t> t</a:t>
            </a:r>
            <a:r>
              <a:rPr lang="vi-VN" dirty="0"/>
              <a:t>ư</a:t>
            </a:r>
            <a:r>
              <a:rPr lang="en-US" dirty="0" err="1"/>
              <a:t>ợng</a:t>
            </a:r>
            <a:r>
              <a:rPr lang="en-US" dirty="0"/>
              <a:t> </a:t>
            </a:r>
          </a:p>
        </p:txBody>
      </p:sp>
      <p:sp>
        <p:nvSpPr>
          <p:cNvPr id="5" name="Slide Number Placeholder 4">
            <a:extLst>
              <a:ext uri="{FF2B5EF4-FFF2-40B4-BE49-F238E27FC236}">
                <a16:creationId xmlns:a16="http://schemas.microsoft.com/office/drawing/2014/main" id="{667F5B01-734B-4D34-B34E-8E79C7884064}"/>
              </a:ext>
            </a:extLst>
          </p:cNvPr>
          <p:cNvSpPr>
            <a:spLocks noGrp="1"/>
          </p:cNvSpPr>
          <p:nvPr>
            <p:ph type="sldNum" sz="quarter" idx="12"/>
          </p:nvPr>
        </p:nvSpPr>
        <p:spPr/>
        <p:txBody>
          <a:bodyPr/>
          <a:lstStyle/>
          <a:p>
            <a:fld id="{800C8475-47C1-49C9-BEE5-594F8CF4D71F}" type="slidenum">
              <a:rPr kumimoji="1" lang="ja-JP" altLang="en-US" smtClean="0"/>
              <a:pPr/>
              <a:t>43</a:t>
            </a:fld>
            <a:endParaRPr kumimoji="1" lang="ja-JP" altLang="en-US"/>
          </a:p>
        </p:txBody>
      </p:sp>
      <p:sp>
        <p:nvSpPr>
          <p:cNvPr id="6" name="Footer Placeholder 5">
            <a:extLst>
              <a:ext uri="{FF2B5EF4-FFF2-40B4-BE49-F238E27FC236}">
                <a16:creationId xmlns:a16="http://schemas.microsoft.com/office/drawing/2014/main" id="{1BCCBC0F-3135-4AB9-BD73-830C336AAA2C}"/>
              </a:ext>
            </a:extLst>
          </p:cNvPr>
          <p:cNvSpPr>
            <a:spLocks noGrp="1"/>
          </p:cNvSpPr>
          <p:nvPr>
            <p:ph type="ftr" sz="quarter" idx="11"/>
          </p:nvPr>
        </p:nvSpPr>
        <p:spPr/>
        <p:txBody>
          <a:bodyPr/>
          <a:lstStyle/>
          <a:p>
            <a:r>
              <a:rPr kumimoji="1" lang="vi-VN" altLang="ja-JP"/>
              <a:t>Thực hiện bởi Trường Đại học Công nghệ Thông tin, ĐHQG-HCM</a:t>
            </a:r>
            <a:endParaRPr kumimoji="1" lang="ja-JP" altLang="en-US" dirty="0"/>
          </a:p>
        </p:txBody>
      </p:sp>
      <p:sp>
        <p:nvSpPr>
          <p:cNvPr id="7" name="TextBox 6">
            <a:extLst>
              <a:ext uri="{FF2B5EF4-FFF2-40B4-BE49-F238E27FC236}">
                <a16:creationId xmlns:a16="http://schemas.microsoft.com/office/drawing/2014/main" id="{345DF077-5CD0-8271-2E0B-280DCAF3D8DC}"/>
              </a:ext>
            </a:extLst>
          </p:cNvPr>
          <p:cNvSpPr txBox="1"/>
          <p:nvPr/>
        </p:nvSpPr>
        <p:spPr>
          <a:xfrm>
            <a:off x="832847" y="1191085"/>
            <a:ext cx="6602000" cy="494751"/>
          </a:xfrm>
          <a:prstGeom prst="rect">
            <a:avLst/>
          </a:prstGeom>
          <a:gradFill>
            <a:gsLst>
              <a:gs pos="0">
                <a:srgbClr val="00C6FF"/>
              </a:gs>
              <a:gs pos="100000">
                <a:srgbClr val="0072FF"/>
              </a:gs>
            </a:gsLst>
            <a:lin ang="5400000" scaled="1"/>
          </a:gradFill>
        </p:spPr>
        <p:txBody>
          <a:bodyPr wrap="none" rtlCol="0">
            <a:spAutoFit/>
          </a:bodyPr>
          <a:lstStyle/>
          <a:p>
            <a:pPr>
              <a:lnSpc>
                <a:spcPct val="120000"/>
              </a:lnSpc>
              <a:spcBef>
                <a:spcPts val="200"/>
              </a:spcBef>
              <a:spcAft>
                <a:spcPts val="200"/>
              </a:spcAft>
            </a:pPr>
            <a:r>
              <a:rPr lang="en-US" sz="2400" b="1" dirty="0" err="1">
                <a:solidFill>
                  <a:schemeClr val="bg1"/>
                </a:solidFill>
                <a:latin typeface="Arial" panose="020B0604020202020204" pitchFamily="34" charset="0"/>
                <a:cs typeface="Arial" panose="020B0604020202020204" pitchFamily="34" charset="0"/>
              </a:rPr>
              <a:t>Các</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thành</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phần</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hệ</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thống</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trong</a:t>
            </a:r>
            <a:r>
              <a:rPr lang="en-US" sz="2400" b="1" dirty="0">
                <a:solidFill>
                  <a:schemeClr val="bg1"/>
                </a:solidFill>
                <a:latin typeface="Arial" panose="020B0604020202020204" pitchFamily="34" charset="0"/>
                <a:cs typeface="Arial" panose="020B0604020202020204" pitchFamily="34" charset="0"/>
              </a:rPr>
              <a:t> Windows 10</a:t>
            </a:r>
            <a:endParaRPr lang="vi-VN" sz="24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08393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2138E7-0BF8-4FBE-AB49-4184E532FD1F}"/>
              </a:ext>
            </a:extLst>
          </p:cNvPr>
          <p:cNvSpPr>
            <a:spLocks noGrp="1"/>
          </p:cNvSpPr>
          <p:nvPr>
            <p:ph type="sldNum" sz="quarter" idx="12"/>
          </p:nvPr>
        </p:nvSpPr>
        <p:spPr/>
        <p:txBody>
          <a:bodyPr/>
          <a:lstStyle/>
          <a:p>
            <a:fld id="{D8B0B3AC-44A8-D142-AAF6-9A453466E1A4}" type="slidenum">
              <a:rPr lang="en-VN" smtClean="0"/>
              <a:pPr/>
              <a:t>44</a:t>
            </a:fld>
            <a:endParaRPr lang="en-VN" dirty="0"/>
          </a:p>
        </p:txBody>
      </p:sp>
      <p:sp>
        <p:nvSpPr>
          <p:cNvPr id="7" name="Text Placeholder 6">
            <a:extLst>
              <a:ext uri="{FF2B5EF4-FFF2-40B4-BE49-F238E27FC236}">
                <a16:creationId xmlns:a16="http://schemas.microsoft.com/office/drawing/2014/main" id="{0602C380-9011-23F7-8E4B-E195C0DFFBC9}"/>
              </a:ext>
            </a:extLst>
          </p:cNvPr>
          <p:cNvSpPr>
            <a:spLocks noGrp="1"/>
          </p:cNvSpPr>
          <p:nvPr>
            <p:ph type="body" sz="quarter" idx="13"/>
          </p:nvPr>
        </p:nvSpPr>
        <p:spPr>
          <a:xfrm>
            <a:off x="1470929" y="2095027"/>
            <a:ext cx="7918398" cy="884656"/>
          </a:xfrm>
        </p:spPr>
        <p:txBody>
          <a:bodyPr>
            <a:normAutofit/>
          </a:bodyPr>
          <a:lstStyle/>
          <a:p>
            <a:pPr>
              <a:defRPr/>
            </a:pPr>
            <a:r>
              <a:rPr lang="en-US" altLang="en-US" dirty="0" err="1"/>
              <a:t>Hệ</a:t>
            </a:r>
            <a:r>
              <a:rPr lang="en-US" altLang="en-US" dirty="0"/>
              <a:t> </a:t>
            </a:r>
            <a:r>
              <a:rPr lang="en-US" altLang="en-US" dirty="0" err="1"/>
              <a:t>điều</a:t>
            </a:r>
            <a:r>
              <a:rPr lang="en-US" altLang="en-US" dirty="0"/>
              <a:t> </a:t>
            </a:r>
            <a:r>
              <a:rPr lang="en-US" altLang="en-US" dirty="0" err="1"/>
              <a:t>hành</a:t>
            </a:r>
            <a:r>
              <a:rPr lang="en-US" altLang="en-US" dirty="0"/>
              <a:t> Windows</a:t>
            </a:r>
            <a:endParaRPr lang="vi-VN" altLang="en-US" dirty="0"/>
          </a:p>
        </p:txBody>
      </p:sp>
      <p:sp>
        <p:nvSpPr>
          <p:cNvPr id="8" name="Text Placeholder 7">
            <a:extLst>
              <a:ext uri="{FF2B5EF4-FFF2-40B4-BE49-F238E27FC236}">
                <a16:creationId xmlns:a16="http://schemas.microsoft.com/office/drawing/2014/main" id="{883EE24F-70E8-C3FA-399B-07DCA2C415CE}"/>
              </a:ext>
            </a:extLst>
          </p:cNvPr>
          <p:cNvSpPr>
            <a:spLocks noGrp="1"/>
          </p:cNvSpPr>
          <p:nvPr>
            <p:ph type="body" sz="quarter" idx="14"/>
          </p:nvPr>
        </p:nvSpPr>
        <p:spPr/>
        <p:txBody>
          <a:bodyPr>
            <a:normAutofit/>
          </a:bodyPr>
          <a:lstStyle/>
          <a:p>
            <a:r>
              <a:rPr lang="en-US" dirty="0"/>
              <a:t>9.2.4 </a:t>
            </a:r>
            <a:r>
              <a:rPr lang="en-US" dirty="0" err="1"/>
              <a:t>Quản</a:t>
            </a:r>
            <a:r>
              <a:rPr lang="en-US" dirty="0"/>
              <a:t> </a:t>
            </a:r>
            <a:r>
              <a:rPr lang="en-US" dirty="0" err="1"/>
              <a:t>lý</a:t>
            </a:r>
            <a:r>
              <a:rPr lang="en-US" dirty="0"/>
              <a:t> </a:t>
            </a:r>
            <a:r>
              <a:rPr lang="en-US" dirty="0" err="1"/>
              <a:t>tiến</a:t>
            </a:r>
            <a:r>
              <a:rPr lang="en-US" dirty="0"/>
              <a:t> </a:t>
            </a:r>
            <a:r>
              <a:rPr lang="en-US" dirty="0" err="1"/>
              <a:t>trình</a:t>
            </a:r>
            <a:r>
              <a:rPr lang="en-US" dirty="0"/>
              <a:t>/</a:t>
            </a:r>
            <a:r>
              <a:rPr lang="en-US" dirty="0" err="1"/>
              <a:t>tiểu</a:t>
            </a:r>
            <a:r>
              <a:rPr lang="en-US" dirty="0"/>
              <a:t> </a:t>
            </a:r>
            <a:r>
              <a:rPr lang="en-US" dirty="0" err="1"/>
              <a:t>trình</a:t>
            </a:r>
            <a:r>
              <a:rPr lang="en-US" dirty="0"/>
              <a:t> </a:t>
            </a:r>
            <a:r>
              <a:rPr lang="en-US" dirty="0" err="1"/>
              <a:t>trên</a:t>
            </a:r>
            <a:r>
              <a:rPr lang="en-US" dirty="0"/>
              <a:t> Windows</a:t>
            </a:r>
            <a:endParaRPr lang="vi-VN" sz="2800" dirty="0"/>
          </a:p>
        </p:txBody>
      </p:sp>
      <p:sp>
        <p:nvSpPr>
          <p:cNvPr id="9" name="Text Placeholder 8">
            <a:extLst>
              <a:ext uri="{FF2B5EF4-FFF2-40B4-BE49-F238E27FC236}">
                <a16:creationId xmlns:a16="http://schemas.microsoft.com/office/drawing/2014/main" id="{7F04BBE0-C7C7-D804-DD85-D99BEB36007C}"/>
              </a:ext>
            </a:extLst>
          </p:cNvPr>
          <p:cNvSpPr>
            <a:spLocks noGrp="1"/>
          </p:cNvSpPr>
          <p:nvPr>
            <p:ph type="body" sz="quarter" idx="15"/>
          </p:nvPr>
        </p:nvSpPr>
        <p:spPr/>
        <p:txBody>
          <a:bodyPr/>
          <a:lstStyle/>
          <a:p>
            <a:endParaRPr lang="en-VN"/>
          </a:p>
        </p:txBody>
      </p:sp>
      <p:sp>
        <p:nvSpPr>
          <p:cNvPr id="10" name="Text Placeholder 9">
            <a:extLst>
              <a:ext uri="{FF2B5EF4-FFF2-40B4-BE49-F238E27FC236}">
                <a16:creationId xmlns:a16="http://schemas.microsoft.com/office/drawing/2014/main" id="{3C2CDC7B-AFE9-6C1F-2CD6-AA61695C23FD}"/>
              </a:ext>
            </a:extLst>
          </p:cNvPr>
          <p:cNvSpPr>
            <a:spLocks noGrp="1"/>
          </p:cNvSpPr>
          <p:nvPr>
            <p:ph type="body" sz="quarter" idx="16"/>
          </p:nvPr>
        </p:nvSpPr>
        <p:spPr/>
        <p:txBody>
          <a:bodyPr>
            <a:normAutofit lnSpcReduction="10000"/>
          </a:bodyPr>
          <a:lstStyle/>
          <a:p>
            <a:r>
              <a:rPr lang="en-US" dirty="0"/>
              <a:t>2</a:t>
            </a:r>
            <a:endParaRPr lang="en-VN" dirty="0"/>
          </a:p>
        </p:txBody>
      </p:sp>
      <p:sp>
        <p:nvSpPr>
          <p:cNvPr id="3" name="Footer Placeholder 2">
            <a:extLst>
              <a:ext uri="{FF2B5EF4-FFF2-40B4-BE49-F238E27FC236}">
                <a16:creationId xmlns:a16="http://schemas.microsoft.com/office/drawing/2014/main" id="{BFFD72F4-318E-2890-7E78-5ABCCBAE9269}"/>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pic>
        <p:nvPicPr>
          <p:cNvPr id="6" name="Picture 5" descr="A blue square with black background&#10;&#10;Description automatically generated">
            <a:extLst>
              <a:ext uri="{FF2B5EF4-FFF2-40B4-BE49-F238E27FC236}">
                <a16:creationId xmlns:a16="http://schemas.microsoft.com/office/drawing/2014/main" id="{AB5AF464-A7A8-D80C-6A10-97DFC11F6FD3}"/>
              </a:ext>
            </a:extLst>
          </p:cNvPr>
          <p:cNvPicPr>
            <a:picLocks noChangeAspect="1"/>
          </p:cNvPicPr>
          <p:nvPr/>
        </p:nvPicPr>
        <p:blipFill>
          <a:blip r:embed="rId2"/>
          <a:stretch>
            <a:fillRect/>
          </a:stretch>
        </p:blipFill>
        <p:spPr>
          <a:xfrm>
            <a:off x="8289243" y="1633252"/>
            <a:ext cx="4191000" cy="3071813"/>
          </a:xfrm>
          <a:prstGeom prst="rect">
            <a:avLst/>
          </a:prstGeom>
        </p:spPr>
      </p:pic>
    </p:spTree>
    <p:extLst>
      <p:ext uri="{BB962C8B-B14F-4D97-AF65-F5344CB8AC3E}">
        <p14:creationId xmlns:p14="http://schemas.microsoft.com/office/powerpoint/2010/main" val="3263143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25A0D-3B8C-478C-959B-DCB9E7501BC1}"/>
              </a:ext>
            </a:extLst>
          </p:cNvPr>
          <p:cNvSpPr>
            <a:spLocks noGrp="1"/>
          </p:cNvSpPr>
          <p:nvPr>
            <p:ph type="title"/>
          </p:nvPr>
        </p:nvSpPr>
        <p:spPr>
          <a:xfrm>
            <a:off x="774145" y="223964"/>
            <a:ext cx="10779680" cy="785896"/>
          </a:xfrm>
        </p:spPr>
        <p:txBody>
          <a:bodyPr>
            <a:normAutofit fontScale="90000"/>
          </a:bodyPr>
          <a:lstStyle/>
          <a:p>
            <a:r>
              <a:rPr lang="en-US" dirty="0"/>
              <a:t>9.2.4 </a:t>
            </a:r>
            <a:r>
              <a:rPr lang="en-US" dirty="0" err="1"/>
              <a:t>Quản</a:t>
            </a:r>
            <a:r>
              <a:rPr lang="en-US" dirty="0"/>
              <a:t> </a:t>
            </a:r>
            <a:r>
              <a:rPr lang="en-US" dirty="0" err="1"/>
              <a:t>lý</a:t>
            </a:r>
            <a:r>
              <a:rPr lang="en-US" dirty="0"/>
              <a:t> </a:t>
            </a:r>
            <a:r>
              <a:rPr lang="en-US" dirty="0" err="1"/>
              <a:t>tiến</a:t>
            </a:r>
            <a:r>
              <a:rPr lang="en-US" dirty="0"/>
              <a:t> </a:t>
            </a:r>
            <a:r>
              <a:rPr lang="en-US" dirty="0" err="1"/>
              <a:t>trình</a:t>
            </a:r>
            <a:r>
              <a:rPr lang="en-US" dirty="0"/>
              <a:t>/</a:t>
            </a:r>
            <a:r>
              <a:rPr lang="en-US" dirty="0" err="1"/>
              <a:t>tiểu</a:t>
            </a:r>
            <a:r>
              <a:rPr lang="en-US" dirty="0"/>
              <a:t> </a:t>
            </a:r>
            <a:r>
              <a:rPr lang="en-US" dirty="0" err="1"/>
              <a:t>trình</a:t>
            </a:r>
            <a:r>
              <a:rPr lang="en-US" dirty="0"/>
              <a:t> </a:t>
            </a:r>
            <a:r>
              <a:rPr lang="en-US" dirty="0" err="1"/>
              <a:t>trên</a:t>
            </a:r>
            <a:r>
              <a:rPr lang="en-US" dirty="0"/>
              <a:t> Windows</a:t>
            </a:r>
          </a:p>
        </p:txBody>
      </p:sp>
      <p:sp>
        <p:nvSpPr>
          <p:cNvPr id="3" name="Content Placeholder 2">
            <a:extLst>
              <a:ext uri="{FF2B5EF4-FFF2-40B4-BE49-F238E27FC236}">
                <a16:creationId xmlns:a16="http://schemas.microsoft.com/office/drawing/2014/main" id="{A6CA9742-AF07-4BB2-86EE-4B443956A607}"/>
              </a:ext>
            </a:extLst>
          </p:cNvPr>
          <p:cNvSpPr>
            <a:spLocks noGrp="1"/>
          </p:cNvSpPr>
          <p:nvPr>
            <p:ph idx="1"/>
          </p:nvPr>
        </p:nvSpPr>
        <p:spPr/>
        <p:txBody>
          <a:bodyPr>
            <a:normAutofit fontScale="85000" lnSpcReduction="20000"/>
          </a:bodyPr>
          <a:lstStyle/>
          <a:p>
            <a:r>
              <a:rPr lang="en-US" dirty="0" err="1"/>
              <a:t>Mỗi</a:t>
            </a:r>
            <a:r>
              <a:rPr lang="en-US" dirty="0"/>
              <a:t> </a:t>
            </a:r>
            <a:r>
              <a:rPr lang="en-US" dirty="0" err="1"/>
              <a:t>tiến</a:t>
            </a:r>
            <a:r>
              <a:rPr lang="en-US" dirty="0"/>
              <a:t> </a:t>
            </a:r>
            <a:r>
              <a:rPr lang="en-US" dirty="0" err="1"/>
              <a:t>trình</a:t>
            </a:r>
            <a:r>
              <a:rPr lang="en-US" dirty="0"/>
              <a:t> </a:t>
            </a:r>
            <a:r>
              <a:rPr lang="en-US" dirty="0" err="1"/>
              <a:t>có</a:t>
            </a:r>
            <a:r>
              <a:rPr lang="en-US" dirty="0"/>
              <a:t> </a:t>
            </a:r>
            <a:r>
              <a:rPr lang="en-US" dirty="0" err="1"/>
              <a:t>một</a:t>
            </a:r>
            <a:r>
              <a:rPr lang="en-US" dirty="0"/>
              <a:t> </a:t>
            </a:r>
            <a:r>
              <a:rPr lang="en-US" dirty="0" err="1"/>
              <a:t>không</a:t>
            </a:r>
            <a:r>
              <a:rPr lang="en-US" dirty="0"/>
              <a:t> </a:t>
            </a:r>
            <a:r>
              <a:rPr lang="en-US" dirty="0" err="1"/>
              <a:t>gian</a:t>
            </a:r>
            <a:r>
              <a:rPr lang="en-US" dirty="0"/>
              <a:t> </a:t>
            </a:r>
            <a:r>
              <a:rPr lang="en-US" dirty="0" err="1"/>
              <a:t>địa</a:t>
            </a:r>
            <a:r>
              <a:rPr lang="en-US" dirty="0"/>
              <a:t> </a:t>
            </a:r>
            <a:r>
              <a:rPr lang="en-US" dirty="0" err="1"/>
              <a:t>chỉ</a:t>
            </a:r>
            <a:r>
              <a:rPr lang="en-US" dirty="0"/>
              <a:t> </a:t>
            </a:r>
            <a:r>
              <a:rPr lang="en-US" dirty="0" err="1"/>
              <a:t>ảo</a:t>
            </a:r>
            <a:r>
              <a:rPr lang="en-US" dirty="0"/>
              <a:t> </a:t>
            </a:r>
            <a:r>
              <a:rPr lang="en-US" dirty="0" err="1"/>
              <a:t>riêng</a:t>
            </a:r>
            <a:r>
              <a:rPr lang="en-US" dirty="0"/>
              <a:t>, </a:t>
            </a:r>
            <a:r>
              <a:rPr lang="en-US" dirty="0" err="1"/>
              <a:t>các</a:t>
            </a:r>
            <a:r>
              <a:rPr lang="en-US" dirty="0"/>
              <a:t> </a:t>
            </a:r>
            <a:r>
              <a:rPr lang="en-US" dirty="0" err="1"/>
              <a:t>thông</a:t>
            </a:r>
            <a:r>
              <a:rPr lang="en-US" dirty="0"/>
              <a:t> tin </a:t>
            </a:r>
            <a:r>
              <a:rPr lang="en-US" dirty="0" err="1"/>
              <a:t>về</a:t>
            </a:r>
            <a:r>
              <a:rPr lang="en-US" dirty="0"/>
              <a:t> </a:t>
            </a:r>
            <a:r>
              <a:rPr lang="en-US" dirty="0" err="1"/>
              <a:t>hoạt</a:t>
            </a:r>
            <a:r>
              <a:rPr lang="en-US" dirty="0"/>
              <a:t> </a:t>
            </a:r>
            <a:r>
              <a:rPr lang="en-US" dirty="0" err="1"/>
              <a:t>động</a:t>
            </a:r>
            <a:r>
              <a:rPr lang="en-US" dirty="0"/>
              <a:t> </a:t>
            </a:r>
            <a:r>
              <a:rPr lang="en-US" dirty="0" err="1"/>
              <a:t>của</a:t>
            </a:r>
            <a:r>
              <a:rPr lang="en-US" dirty="0"/>
              <a:t> </a:t>
            </a:r>
            <a:r>
              <a:rPr lang="en-US" dirty="0" err="1"/>
              <a:t>tiến</a:t>
            </a:r>
            <a:r>
              <a:rPr lang="en-US" dirty="0"/>
              <a:t> </a:t>
            </a:r>
            <a:r>
              <a:rPr lang="en-US" dirty="0" err="1"/>
              <a:t>trình</a:t>
            </a:r>
            <a:r>
              <a:rPr lang="en-US" dirty="0"/>
              <a:t> </a:t>
            </a:r>
            <a:r>
              <a:rPr lang="en-US" dirty="0" err="1"/>
              <a:t>và</a:t>
            </a:r>
            <a:r>
              <a:rPr lang="en-US" dirty="0"/>
              <a:t> </a:t>
            </a:r>
            <a:r>
              <a:rPr lang="en-US" dirty="0" err="1"/>
              <a:t>một</a:t>
            </a:r>
            <a:r>
              <a:rPr lang="en-US" dirty="0"/>
              <a:t> </a:t>
            </a:r>
            <a:r>
              <a:rPr lang="en-US" altLang="en-US" dirty="0"/>
              <a:t>affinity </a:t>
            </a:r>
            <a:r>
              <a:rPr lang="en-US" altLang="en-US" dirty="0" err="1"/>
              <a:t>với</a:t>
            </a:r>
            <a:r>
              <a:rPr lang="en-US" altLang="en-US" dirty="0"/>
              <a:t> </a:t>
            </a:r>
            <a:r>
              <a:rPr lang="en-US" altLang="en-US" dirty="0" err="1"/>
              <a:t>một</a:t>
            </a:r>
            <a:r>
              <a:rPr lang="en-US" altLang="en-US" dirty="0"/>
              <a:t> </a:t>
            </a:r>
            <a:r>
              <a:rPr lang="en-US" altLang="en-US" dirty="0" err="1"/>
              <a:t>hoặc</a:t>
            </a:r>
            <a:r>
              <a:rPr lang="en-US" altLang="en-US" dirty="0"/>
              <a:t> </a:t>
            </a:r>
            <a:r>
              <a:rPr lang="en-US" altLang="en-US" dirty="0" err="1"/>
              <a:t>nhiều</a:t>
            </a:r>
            <a:r>
              <a:rPr lang="en-US" altLang="en-US" dirty="0"/>
              <a:t> </a:t>
            </a:r>
            <a:r>
              <a:rPr lang="en-US" altLang="en-US" dirty="0" err="1"/>
              <a:t>bộ</a:t>
            </a:r>
            <a:r>
              <a:rPr lang="en-US" altLang="en-US" dirty="0"/>
              <a:t> </a:t>
            </a:r>
            <a:r>
              <a:rPr lang="en-US" altLang="en-US" dirty="0" err="1"/>
              <a:t>xử</a:t>
            </a:r>
            <a:r>
              <a:rPr lang="en-US" altLang="en-US" dirty="0"/>
              <a:t> </a:t>
            </a:r>
            <a:r>
              <a:rPr lang="en-US" altLang="en-US" dirty="0" err="1"/>
              <a:t>lý</a:t>
            </a:r>
            <a:r>
              <a:rPr lang="en-US" altLang="en-US" dirty="0"/>
              <a:t>.</a:t>
            </a:r>
          </a:p>
          <a:p>
            <a:r>
              <a:rPr lang="en-US" dirty="0" err="1"/>
              <a:t>Tiểu</a:t>
            </a:r>
            <a:r>
              <a:rPr lang="en-US" dirty="0"/>
              <a:t> </a:t>
            </a:r>
            <a:r>
              <a:rPr lang="en-US" dirty="0" err="1"/>
              <a:t>trình</a:t>
            </a:r>
            <a:r>
              <a:rPr lang="en-US" dirty="0"/>
              <a:t> </a:t>
            </a:r>
            <a:r>
              <a:rPr lang="en-US" dirty="0" err="1"/>
              <a:t>là</a:t>
            </a:r>
            <a:r>
              <a:rPr lang="en-US" dirty="0"/>
              <a:t> </a:t>
            </a:r>
            <a:r>
              <a:rPr lang="en-US" dirty="0" err="1"/>
              <a:t>các</a:t>
            </a:r>
            <a:r>
              <a:rPr lang="en-US" dirty="0"/>
              <a:t> đ</a:t>
            </a:r>
            <a:r>
              <a:rPr lang="vi-VN" dirty="0"/>
              <a:t>ơ</a:t>
            </a:r>
            <a:r>
              <a:rPr lang="en-US" dirty="0"/>
              <a:t>n </a:t>
            </a:r>
            <a:r>
              <a:rPr lang="en-US" dirty="0" err="1"/>
              <a:t>vị</a:t>
            </a:r>
            <a:r>
              <a:rPr lang="en-US" dirty="0"/>
              <a:t> </a:t>
            </a:r>
            <a:r>
              <a:rPr lang="en-US" dirty="0" err="1"/>
              <a:t>thực</a:t>
            </a:r>
            <a:r>
              <a:rPr lang="en-US" dirty="0"/>
              <a:t> </a:t>
            </a:r>
            <a:r>
              <a:rPr lang="en-US" dirty="0" err="1"/>
              <a:t>thi</a:t>
            </a:r>
            <a:r>
              <a:rPr lang="en-US" dirty="0"/>
              <a:t> đ</a:t>
            </a:r>
            <a:r>
              <a:rPr lang="vi-VN" dirty="0"/>
              <a:t>ư</a:t>
            </a:r>
            <a:r>
              <a:rPr lang="en-US" dirty="0" err="1"/>
              <a:t>ợc</a:t>
            </a:r>
            <a:r>
              <a:rPr lang="en-US" dirty="0"/>
              <a:t> </a:t>
            </a:r>
            <a:r>
              <a:rPr lang="en-US" dirty="0" err="1"/>
              <a:t>định</a:t>
            </a:r>
            <a:r>
              <a:rPr lang="en-US" dirty="0"/>
              <a:t> </a:t>
            </a:r>
            <a:r>
              <a:rPr lang="en-US" dirty="0" err="1"/>
              <a:t>thời</a:t>
            </a:r>
            <a:r>
              <a:rPr lang="en-US" dirty="0"/>
              <a:t> </a:t>
            </a:r>
            <a:r>
              <a:rPr lang="en-US" dirty="0" err="1"/>
              <a:t>bởi</a:t>
            </a:r>
            <a:r>
              <a:rPr lang="en-US" dirty="0"/>
              <a:t> </a:t>
            </a:r>
            <a:r>
              <a:rPr lang="en-US" dirty="0" err="1"/>
              <a:t>nhân</a:t>
            </a:r>
            <a:r>
              <a:rPr lang="en-US" dirty="0"/>
              <a:t>.</a:t>
            </a:r>
          </a:p>
          <a:p>
            <a:r>
              <a:rPr lang="en-US" dirty="0" err="1"/>
              <a:t>Mỗi</a:t>
            </a:r>
            <a:r>
              <a:rPr lang="en-US" dirty="0"/>
              <a:t> </a:t>
            </a:r>
            <a:r>
              <a:rPr lang="en-US" dirty="0" err="1"/>
              <a:t>tiểu</a:t>
            </a:r>
            <a:r>
              <a:rPr lang="en-US" dirty="0"/>
              <a:t> </a:t>
            </a:r>
            <a:r>
              <a:rPr lang="en-US" dirty="0" err="1"/>
              <a:t>trình</a:t>
            </a:r>
            <a:r>
              <a:rPr lang="en-US" dirty="0"/>
              <a:t> </a:t>
            </a:r>
            <a:r>
              <a:rPr lang="en-US" dirty="0" err="1"/>
              <a:t>có</a:t>
            </a:r>
            <a:r>
              <a:rPr lang="en-US" dirty="0"/>
              <a:t> </a:t>
            </a:r>
            <a:r>
              <a:rPr lang="en-US" dirty="0" err="1"/>
              <a:t>trạng</a:t>
            </a:r>
            <a:r>
              <a:rPr lang="en-US" dirty="0"/>
              <a:t> </a:t>
            </a:r>
            <a:r>
              <a:rPr lang="en-US" dirty="0" err="1"/>
              <a:t>thái</a:t>
            </a:r>
            <a:r>
              <a:rPr lang="en-US" dirty="0"/>
              <a:t> </a:t>
            </a:r>
            <a:r>
              <a:rPr lang="en-US" dirty="0" err="1"/>
              <a:t>riêng</a:t>
            </a:r>
            <a:r>
              <a:rPr lang="en-US" dirty="0"/>
              <a:t>, bao </a:t>
            </a:r>
            <a:r>
              <a:rPr lang="en-US" dirty="0" err="1"/>
              <a:t>gồm</a:t>
            </a:r>
            <a:r>
              <a:rPr lang="en-US" dirty="0"/>
              <a:t> </a:t>
            </a:r>
            <a:r>
              <a:rPr lang="en-US" dirty="0" err="1"/>
              <a:t>độ</a:t>
            </a:r>
            <a:r>
              <a:rPr lang="en-US" dirty="0"/>
              <a:t> </a:t>
            </a:r>
            <a:r>
              <a:rPr lang="vi-VN" dirty="0"/>
              <a:t>ư</a:t>
            </a:r>
            <a:r>
              <a:rPr lang="en-US" dirty="0"/>
              <a:t>u </a:t>
            </a:r>
            <a:r>
              <a:rPr lang="en-US" dirty="0" err="1"/>
              <a:t>tiên</a:t>
            </a:r>
            <a:r>
              <a:rPr lang="en-US" dirty="0"/>
              <a:t>, </a:t>
            </a:r>
            <a:r>
              <a:rPr lang="en-US" altLang="en-US" dirty="0"/>
              <a:t>processor affinity </a:t>
            </a:r>
            <a:r>
              <a:rPr lang="en-US" altLang="en-US" dirty="0" err="1"/>
              <a:t>và</a:t>
            </a:r>
            <a:r>
              <a:rPr lang="en-US" altLang="en-US" dirty="0"/>
              <a:t> </a:t>
            </a:r>
            <a:r>
              <a:rPr lang="en-US" altLang="en-US" dirty="0" err="1"/>
              <a:t>các</a:t>
            </a:r>
            <a:r>
              <a:rPr lang="en-US" altLang="en-US" dirty="0"/>
              <a:t> </a:t>
            </a:r>
            <a:r>
              <a:rPr lang="en-US" altLang="en-US" dirty="0" err="1"/>
              <a:t>thông</a:t>
            </a:r>
            <a:r>
              <a:rPr lang="en-US" altLang="en-US" dirty="0"/>
              <a:t> tin </a:t>
            </a:r>
            <a:r>
              <a:rPr lang="en-US" altLang="en-US" dirty="0" err="1"/>
              <a:t>dành</a:t>
            </a:r>
            <a:r>
              <a:rPr lang="en-US" altLang="en-US" dirty="0"/>
              <a:t> </a:t>
            </a:r>
            <a:r>
              <a:rPr lang="en-US" altLang="en-US" dirty="0" err="1"/>
              <a:t>cho</a:t>
            </a:r>
            <a:r>
              <a:rPr lang="en-US" altLang="en-US" dirty="0"/>
              <a:t> </a:t>
            </a:r>
            <a:r>
              <a:rPr lang="en-US" altLang="en-US" dirty="0" err="1"/>
              <a:t>việc</a:t>
            </a:r>
            <a:r>
              <a:rPr lang="en-US" altLang="en-US" dirty="0"/>
              <a:t> </a:t>
            </a:r>
            <a:r>
              <a:rPr lang="en-US" altLang="en-US" dirty="0" err="1"/>
              <a:t>kế</a:t>
            </a:r>
            <a:r>
              <a:rPr lang="en-US" altLang="en-US" dirty="0"/>
              <a:t> </a:t>
            </a:r>
            <a:r>
              <a:rPr lang="en-US" altLang="en-US" dirty="0" err="1"/>
              <a:t>toán</a:t>
            </a:r>
            <a:r>
              <a:rPr lang="en-US" altLang="en-US" dirty="0"/>
              <a:t>.</a:t>
            </a:r>
          </a:p>
          <a:p>
            <a:r>
              <a:rPr lang="en-US" altLang="en-US" dirty="0" err="1"/>
              <a:t>Có</a:t>
            </a:r>
            <a:r>
              <a:rPr lang="en-US" altLang="en-US" dirty="0"/>
              <a:t> 8 </a:t>
            </a:r>
            <a:r>
              <a:rPr lang="en-US" altLang="en-US" dirty="0" err="1"/>
              <a:t>trạng</a:t>
            </a:r>
            <a:r>
              <a:rPr lang="en-US" altLang="en-US" dirty="0"/>
              <a:t> </a:t>
            </a:r>
            <a:r>
              <a:rPr lang="en-US" altLang="en-US" dirty="0" err="1"/>
              <a:t>thái</a:t>
            </a:r>
            <a:r>
              <a:rPr lang="en-US" altLang="en-US" dirty="0"/>
              <a:t> </a:t>
            </a:r>
            <a:r>
              <a:rPr lang="en-US" altLang="en-US" dirty="0" err="1"/>
              <a:t>tiểu</a:t>
            </a:r>
            <a:r>
              <a:rPr lang="en-US" altLang="en-US" dirty="0"/>
              <a:t> </a:t>
            </a:r>
            <a:r>
              <a:rPr lang="en-US" altLang="en-US" dirty="0" err="1"/>
              <a:t>trình</a:t>
            </a:r>
            <a:r>
              <a:rPr lang="en-US" altLang="en-US" dirty="0"/>
              <a:t>: </a:t>
            </a:r>
            <a:r>
              <a:rPr lang="en-US" altLang="en-US" i="1" dirty="0"/>
              <a:t>initializing</a:t>
            </a:r>
            <a:r>
              <a:rPr lang="en-US" altLang="en-US" dirty="0"/>
              <a:t>, </a:t>
            </a:r>
            <a:r>
              <a:rPr lang="en-US" altLang="en-US" i="1" dirty="0">
                <a:solidFill>
                  <a:srgbClr val="000000"/>
                </a:solidFill>
              </a:rPr>
              <a:t>ready</a:t>
            </a:r>
            <a:r>
              <a:rPr lang="en-US" altLang="en-US" i="1" dirty="0"/>
              <a:t>, deferred-ready, standby, running, waiting, transition </a:t>
            </a:r>
            <a:r>
              <a:rPr lang="en-US" altLang="en-US" dirty="0" err="1"/>
              <a:t>và</a:t>
            </a:r>
            <a:r>
              <a:rPr lang="en-US" altLang="en-US" dirty="0"/>
              <a:t> </a:t>
            </a:r>
            <a:r>
              <a:rPr lang="en-US" altLang="en-US" i="1" dirty="0"/>
              <a:t>terminated.</a:t>
            </a:r>
          </a:p>
          <a:p>
            <a:r>
              <a:rPr lang="en-US" altLang="en-US" dirty="0" err="1"/>
              <a:t>Mỗi</a:t>
            </a:r>
            <a:r>
              <a:rPr lang="en-US" altLang="en-US" dirty="0"/>
              <a:t> </a:t>
            </a:r>
            <a:r>
              <a:rPr lang="en-US" altLang="en-US" dirty="0" err="1"/>
              <a:t>tiểu</a:t>
            </a:r>
            <a:r>
              <a:rPr lang="en-US" altLang="en-US" dirty="0"/>
              <a:t> </a:t>
            </a:r>
            <a:r>
              <a:rPr lang="en-US" altLang="en-US" dirty="0" err="1"/>
              <a:t>trình</a:t>
            </a:r>
            <a:r>
              <a:rPr lang="en-US" altLang="en-US" dirty="0"/>
              <a:t> </a:t>
            </a:r>
            <a:r>
              <a:rPr lang="en-US" altLang="en-US" dirty="0" err="1"/>
              <a:t>có</a:t>
            </a:r>
            <a:r>
              <a:rPr lang="en-US" altLang="en-US" dirty="0"/>
              <a:t> </a:t>
            </a:r>
            <a:r>
              <a:rPr lang="en-US" altLang="en-US" dirty="0" err="1"/>
              <a:t>hai</a:t>
            </a:r>
            <a:r>
              <a:rPr lang="en-US" altLang="en-US" dirty="0"/>
              <a:t> </a:t>
            </a:r>
            <a:r>
              <a:rPr lang="en-US" altLang="en-US" dirty="0" err="1"/>
              <a:t>chế</a:t>
            </a:r>
            <a:r>
              <a:rPr lang="en-US" altLang="en-US" dirty="0"/>
              <a:t> </a:t>
            </a:r>
            <a:r>
              <a:rPr lang="en-US" altLang="en-US" dirty="0" err="1"/>
              <a:t>độ</a:t>
            </a:r>
            <a:r>
              <a:rPr lang="en-US" altLang="en-US" dirty="0"/>
              <a:t> </a:t>
            </a:r>
            <a:r>
              <a:rPr lang="en-US" altLang="en-US" dirty="0" err="1"/>
              <a:t>thực</a:t>
            </a:r>
            <a:r>
              <a:rPr lang="en-US" altLang="en-US" dirty="0"/>
              <a:t> </a:t>
            </a:r>
            <a:r>
              <a:rPr lang="en-US" altLang="en-US" dirty="0" err="1"/>
              <a:t>thi</a:t>
            </a:r>
            <a:r>
              <a:rPr lang="en-US" altLang="en-US" dirty="0"/>
              <a:t>: user-mode thread (UT) </a:t>
            </a:r>
            <a:r>
              <a:rPr lang="en-US" altLang="en-US" dirty="0" err="1"/>
              <a:t>và</a:t>
            </a:r>
            <a:r>
              <a:rPr lang="en-US" altLang="en-US" dirty="0"/>
              <a:t> kernel-mode thread (KT).</a:t>
            </a:r>
          </a:p>
          <a:p>
            <a:pPr lvl="1"/>
            <a:r>
              <a:rPr lang="en-US" altLang="en-US" dirty="0" err="1"/>
              <a:t>Mỗi</a:t>
            </a:r>
            <a:r>
              <a:rPr lang="en-US" altLang="en-US" dirty="0"/>
              <a:t> </a:t>
            </a:r>
            <a:r>
              <a:rPr lang="en-US" altLang="en-US" dirty="0" err="1"/>
              <a:t>chế</a:t>
            </a:r>
            <a:r>
              <a:rPr lang="en-US" altLang="en-US" dirty="0"/>
              <a:t> </a:t>
            </a:r>
            <a:r>
              <a:rPr lang="en-US" altLang="en-US" dirty="0" err="1"/>
              <a:t>độ</a:t>
            </a:r>
            <a:r>
              <a:rPr lang="en-US" altLang="en-US" dirty="0"/>
              <a:t> </a:t>
            </a:r>
            <a:r>
              <a:rPr lang="en-US" altLang="en-US" dirty="0" err="1"/>
              <a:t>sử</a:t>
            </a:r>
            <a:r>
              <a:rPr lang="en-US" altLang="en-US" dirty="0"/>
              <a:t> </a:t>
            </a:r>
            <a:r>
              <a:rPr lang="en-US" altLang="en-US" dirty="0" err="1"/>
              <a:t>dụng</a:t>
            </a:r>
            <a:r>
              <a:rPr lang="en-US" altLang="en-US" dirty="0"/>
              <a:t> </a:t>
            </a:r>
            <a:r>
              <a:rPr lang="en-US" altLang="en-US" dirty="0" err="1"/>
              <a:t>một</a:t>
            </a:r>
            <a:r>
              <a:rPr lang="en-US" altLang="en-US" dirty="0"/>
              <a:t> stack </a:t>
            </a:r>
            <a:r>
              <a:rPr lang="en-US" altLang="en-US" dirty="0" err="1"/>
              <a:t>riêng</a:t>
            </a:r>
            <a:r>
              <a:rPr lang="en-US" altLang="en-US" dirty="0"/>
              <a:t>.</a:t>
            </a:r>
          </a:p>
          <a:p>
            <a:pPr lvl="1"/>
            <a:r>
              <a:rPr lang="en-US" altLang="en-US" dirty="0" err="1"/>
              <a:t>Việc</a:t>
            </a:r>
            <a:r>
              <a:rPr lang="en-US" altLang="en-US" dirty="0"/>
              <a:t> </a:t>
            </a:r>
            <a:r>
              <a:rPr lang="en-US" altLang="en-US" dirty="0" err="1"/>
              <a:t>chuyển</a:t>
            </a:r>
            <a:r>
              <a:rPr lang="en-US" altLang="en-US" dirty="0"/>
              <a:t> </a:t>
            </a:r>
            <a:r>
              <a:rPr lang="en-US" altLang="en-US" dirty="0" err="1"/>
              <a:t>đổi</a:t>
            </a:r>
            <a:r>
              <a:rPr lang="en-US" altLang="en-US" dirty="0"/>
              <a:t> </a:t>
            </a:r>
            <a:r>
              <a:rPr lang="en-US" altLang="en-US" dirty="0" err="1"/>
              <a:t>giữa</a:t>
            </a:r>
            <a:r>
              <a:rPr lang="en-US" altLang="en-US" dirty="0"/>
              <a:t> </a:t>
            </a:r>
            <a:r>
              <a:rPr lang="en-US" altLang="en-US" dirty="0" err="1"/>
              <a:t>các</a:t>
            </a:r>
            <a:r>
              <a:rPr lang="en-US" altLang="en-US" dirty="0"/>
              <a:t> stack </a:t>
            </a:r>
            <a:r>
              <a:rPr lang="en-US" altLang="en-US" dirty="0" err="1"/>
              <a:t>và</a:t>
            </a:r>
            <a:r>
              <a:rPr lang="en-US" altLang="en-US" dirty="0"/>
              <a:t> </a:t>
            </a:r>
            <a:r>
              <a:rPr lang="en-US" altLang="en-US" dirty="0" err="1"/>
              <a:t>thay</a:t>
            </a:r>
            <a:r>
              <a:rPr lang="en-US" altLang="en-US" dirty="0"/>
              <a:t> </a:t>
            </a:r>
            <a:r>
              <a:rPr lang="en-US" altLang="en-US" dirty="0" err="1"/>
              <a:t>đổi</a:t>
            </a:r>
            <a:r>
              <a:rPr lang="en-US" altLang="en-US" dirty="0"/>
              <a:t> </a:t>
            </a:r>
            <a:r>
              <a:rPr lang="en-US" altLang="en-US" dirty="0" err="1"/>
              <a:t>chế</a:t>
            </a:r>
            <a:r>
              <a:rPr lang="en-US" altLang="en-US" dirty="0"/>
              <a:t> </a:t>
            </a:r>
            <a:r>
              <a:rPr lang="en-US" altLang="en-US" dirty="0" err="1"/>
              <a:t>độ</a:t>
            </a:r>
            <a:r>
              <a:rPr lang="en-US" altLang="en-US" dirty="0"/>
              <a:t> CPU đ</a:t>
            </a:r>
            <a:r>
              <a:rPr lang="vi-VN" altLang="en-US" dirty="0"/>
              <a:t>ư</a:t>
            </a:r>
            <a:r>
              <a:rPr lang="en-US" altLang="en-US" dirty="0" err="1"/>
              <a:t>ợc</a:t>
            </a:r>
            <a:r>
              <a:rPr lang="en-US" altLang="en-US" dirty="0"/>
              <a:t> </a:t>
            </a:r>
            <a:r>
              <a:rPr lang="en-US" altLang="en-US" dirty="0" err="1"/>
              <a:t>thực</a:t>
            </a:r>
            <a:r>
              <a:rPr lang="en-US" altLang="en-US" dirty="0"/>
              <a:t> </a:t>
            </a:r>
            <a:r>
              <a:rPr lang="en-US" altLang="en-US" dirty="0" err="1"/>
              <a:t>hiện</a:t>
            </a:r>
            <a:r>
              <a:rPr lang="en-US" altLang="en-US" dirty="0"/>
              <a:t> </a:t>
            </a:r>
            <a:r>
              <a:rPr lang="en-US" altLang="en-US" dirty="0" err="1"/>
              <a:t>bởi</a:t>
            </a:r>
            <a:r>
              <a:rPr lang="en-US" altLang="en-US" dirty="0"/>
              <a:t> </a:t>
            </a:r>
            <a:r>
              <a:rPr lang="en-US" altLang="en-US" dirty="0" err="1"/>
              <a:t>nhân</a:t>
            </a:r>
            <a:r>
              <a:rPr lang="en-US" altLang="en-US" dirty="0"/>
              <a:t>.</a:t>
            </a:r>
          </a:p>
          <a:p>
            <a:endParaRPr lang="en-US" altLang="en-US" dirty="0"/>
          </a:p>
          <a:p>
            <a:endParaRPr lang="en-US" altLang="en-US" dirty="0"/>
          </a:p>
          <a:p>
            <a:endParaRPr lang="en-US" dirty="0"/>
          </a:p>
        </p:txBody>
      </p:sp>
      <p:sp>
        <p:nvSpPr>
          <p:cNvPr id="5" name="Slide Number Placeholder 4">
            <a:extLst>
              <a:ext uri="{FF2B5EF4-FFF2-40B4-BE49-F238E27FC236}">
                <a16:creationId xmlns:a16="http://schemas.microsoft.com/office/drawing/2014/main" id="{07B6D648-8231-4C14-9B20-9A7E3BC883BA}"/>
              </a:ext>
            </a:extLst>
          </p:cNvPr>
          <p:cNvSpPr>
            <a:spLocks noGrp="1"/>
          </p:cNvSpPr>
          <p:nvPr>
            <p:ph type="sldNum" sz="quarter" idx="12"/>
          </p:nvPr>
        </p:nvSpPr>
        <p:spPr/>
        <p:txBody>
          <a:bodyPr/>
          <a:lstStyle/>
          <a:p>
            <a:fld id="{800C8475-47C1-49C9-BEE5-594F8CF4D71F}" type="slidenum">
              <a:rPr kumimoji="1" lang="ja-JP" altLang="en-US" smtClean="0"/>
              <a:pPr/>
              <a:t>45</a:t>
            </a:fld>
            <a:endParaRPr kumimoji="1" lang="ja-JP" altLang="en-US"/>
          </a:p>
        </p:txBody>
      </p:sp>
      <p:sp>
        <p:nvSpPr>
          <p:cNvPr id="6" name="Footer Placeholder 5">
            <a:extLst>
              <a:ext uri="{FF2B5EF4-FFF2-40B4-BE49-F238E27FC236}">
                <a16:creationId xmlns:a16="http://schemas.microsoft.com/office/drawing/2014/main" id="{24CED592-2076-4E42-9098-211ADA810E07}"/>
              </a:ext>
            </a:extLst>
          </p:cNvPr>
          <p:cNvSpPr>
            <a:spLocks noGrp="1"/>
          </p:cNvSpPr>
          <p:nvPr>
            <p:ph type="ftr" sz="quarter" idx="11"/>
          </p:nvPr>
        </p:nvSpPr>
        <p:spPr/>
        <p:txBody>
          <a:bodyPr/>
          <a:lstStyle/>
          <a:p>
            <a:r>
              <a:rPr kumimoji="1" lang="vi-VN" altLang="ja-JP"/>
              <a:t>Thực hiện bởi Trường Đại học Công nghệ Thông tin, ĐHQG-HCM</a:t>
            </a:r>
            <a:endParaRPr kumimoji="1" lang="ja-JP" altLang="en-US" dirty="0"/>
          </a:p>
        </p:txBody>
      </p:sp>
    </p:spTree>
    <p:extLst>
      <p:ext uri="{BB962C8B-B14F-4D97-AF65-F5344CB8AC3E}">
        <p14:creationId xmlns:p14="http://schemas.microsoft.com/office/powerpoint/2010/main" val="3801356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D1324-B960-40C7-ADA9-40C9E06C0920}"/>
              </a:ext>
            </a:extLst>
          </p:cNvPr>
          <p:cNvSpPr>
            <a:spLocks noGrp="1"/>
          </p:cNvSpPr>
          <p:nvPr>
            <p:ph type="title"/>
          </p:nvPr>
        </p:nvSpPr>
        <p:spPr>
          <a:xfrm>
            <a:off x="774145" y="223964"/>
            <a:ext cx="10674905" cy="785896"/>
          </a:xfrm>
        </p:spPr>
        <p:txBody>
          <a:bodyPr>
            <a:normAutofit fontScale="90000"/>
          </a:bodyPr>
          <a:lstStyle/>
          <a:p>
            <a:r>
              <a:rPr lang="en-US" dirty="0"/>
              <a:t>9.2.4 </a:t>
            </a:r>
            <a:r>
              <a:rPr lang="en-US" dirty="0" err="1"/>
              <a:t>Quản</a:t>
            </a:r>
            <a:r>
              <a:rPr lang="en-US" dirty="0"/>
              <a:t> </a:t>
            </a:r>
            <a:r>
              <a:rPr lang="en-US" dirty="0" err="1"/>
              <a:t>lý</a:t>
            </a:r>
            <a:r>
              <a:rPr lang="en-US" dirty="0"/>
              <a:t> </a:t>
            </a:r>
            <a:r>
              <a:rPr lang="en-US" dirty="0" err="1"/>
              <a:t>tiến</a:t>
            </a:r>
            <a:r>
              <a:rPr lang="en-US" dirty="0"/>
              <a:t> </a:t>
            </a:r>
            <a:r>
              <a:rPr lang="en-US" dirty="0" err="1"/>
              <a:t>trình</a:t>
            </a:r>
            <a:r>
              <a:rPr lang="en-US" dirty="0"/>
              <a:t>/</a:t>
            </a:r>
            <a:r>
              <a:rPr lang="en-US" dirty="0" err="1"/>
              <a:t>tiểu</a:t>
            </a:r>
            <a:r>
              <a:rPr lang="en-US" dirty="0"/>
              <a:t> </a:t>
            </a:r>
            <a:r>
              <a:rPr lang="en-US" dirty="0" err="1"/>
              <a:t>trình</a:t>
            </a:r>
            <a:r>
              <a:rPr lang="en-US" dirty="0"/>
              <a:t> </a:t>
            </a:r>
            <a:r>
              <a:rPr lang="en-US" dirty="0" err="1"/>
              <a:t>trên</a:t>
            </a:r>
            <a:r>
              <a:rPr lang="en-US" dirty="0"/>
              <a:t> Windows</a:t>
            </a:r>
          </a:p>
        </p:txBody>
      </p:sp>
      <p:sp>
        <p:nvSpPr>
          <p:cNvPr id="3" name="Content Placeholder 2">
            <a:extLst>
              <a:ext uri="{FF2B5EF4-FFF2-40B4-BE49-F238E27FC236}">
                <a16:creationId xmlns:a16="http://schemas.microsoft.com/office/drawing/2014/main" id="{5C922182-A982-40E1-A119-CF7E59C0920A}"/>
              </a:ext>
            </a:extLst>
          </p:cNvPr>
          <p:cNvSpPr>
            <a:spLocks noGrp="1"/>
          </p:cNvSpPr>
          <p:nvPr>
            <p:ph idx="1"/>
          </p:nvPr>
        </p:nvSpPr>
        <p:spPr>
          <a:xfrm>
            <a:off x="774145" y="1691024"/>
            <a:ext cx="10579654" cy="4943139"/>
          </a:xfrm>
        </p:spPr>
        <p:txBody>
          <a:bodyPr>
            <a:normAutofit lnSpcReduction="10000"/>
          </a:bodyPr>
          <a:lstStyle/>
          <a:p>
            <a:r>
              <a:rPr lang="en-US" dirty="0" err="1"/>
              <a:t>Bộ</a:t>
            </a:r>
            <a:r>
              <a:rPr lang="en-US" dirty="0"/>
              <a:t> </a:t>
            </a:r>
            <a:r>
              <a:rPr lang="en-US" dirty="0" err="1"/>
              <a:t>định</a:t>
            </a:r>
            <a:r>
              <a:rPr lang="en-US" dirty="0"/>
              <a:t> </a:t>
            </a:r>
            <a:r>
              <a:rPr lang="en-US" dirty="0" err="1"/>
              <a:t>thời</a:t>
            </a:r>
            <a:r>
              <a:rPr lang="en-US" dirty="0"/>
              <a:t> </a:t>
            </a:r>
            <a:r>
              <a:rPr lang="en-US" dirty="0" err="1"/>
              <a:t>sử</a:t>
            </a:r>
            <a:r>
              <a:rPr lang="en-US" dirty="0"/>
              <a:t> </a:t>
            </a:r>
            <a:r>
              <a:rPr lang="en-US" dirty="0" err="1"/>
              <a:t>dụng</a:t>
            </a:r>
            <a:r>
              <a:rPr lang="en-US" dirty="0"/>
              <a:t> 32 </a:t>
            </a:r>
            <a:r>
              <a:rPr lang="en-US" dirty="0" err="1"/>
              <a:t>độ</a:t>
            </a:r>
            <a:r>
              <a:rPr lang="en-US" dirty="0"/>
              <a:t> </a:t>
            </a:r>
            <a:r>
              <a:rPr lang="vi-VN" dirty="0"/>
              <a:t>ư</a:t>
            </a:r>
            <a:r>
              <a:rPr lang="en-US" dirty="0"/>
              <a:t>u </a:t>
            </a:r>
            <a:r>
              <a:rPr lang="en-US" dirty="0" err="1"/>
              <a:t>tiên</a:t>
            </a:r>
            <a:r>
              <a:rPr lang="en-US" dirty="0"/>
              <a:t> </a:t>
            </a:r>
            <a:r>
              <a:rPr lang="en-US" dirty="0" err="1"/>
              <a:t>để</a:t>
            </a:r>
            <a:r>
              <a:rPr lang="en-US" dirty="0"/>
              <a:t> </a:t>
            </a:r>
            <a:r>
              <a:rPr lang="en-US" dirty="0" err="1"/>
              <a:t>xác</a:t>
            </a:r>
            <a:r>
              <a:rPr lang="en-US" dirty="0"/>
              <a:t> </a:t>
            </a:r>
            <a:r>
              <a:rPr lang="en-US" dirty="0" err="1"/>
              <a:t>định</a:t>
            </a:r>
            <a:r>
              <a:rPr lang="en-US" dirty="0"/>
              <a:t> </a:t>
            </a:r>
            <a:r>
              <a:rPr lang="en-US" dirty="0" err="1"/>
              <a:t>thứ</a:t>
            </a:r>
            <a:r>
              <a:rPr lang="en-US" dirty="0"/>
              <a:t> </a:t>
            </a:r>
            <a:r>
              <a:rPr lang="en-US" dirty="0" err="1"/>
              <a:t>tự</a:t>
            </a:r>
            <a:r>
              <a:rPr lang="en-US" dirty="0"/>
              <a:t> </a:t>
            </a:r>
            <a:r>
              <a:rPr lang="en-US" dirty="0" err="1"/>
              <a:t>thực</a:t>
            </a:r>
            <a:r>
              <a:rPr lang="en-US" dirty="0"/>
              <a:t> </a:t>
            </a:r>
            <a:r>
              <a:rPr lang="en-US" dirty="0" err="1"/>
              <a:t>thi</a:t>
            </a:r>
            <a:r>
              <a:rPr lang="en-US" dirty="0"/>
              <a:t> </a:t>
            </a:r>
            <a:r>
              <a:rPr lang="en-US" dirty="0" err="1"/>
              <a:t>của</a:t>
            </a:r>
            <a:r>
              <a:rPr lang="en-US" dirty="0"/>
              <a:t> </a:t>
            </a:r>
            <a:r>
              <a:rPr lang="en-US" dirty="0" err="1"/>
              <a:t>các</a:t>
            </a:r>
            <a:r>
              <a:rPr lang="en-US" dirty="0"/>
              <a:t> </a:t>
            </a:r>
            <a:r>
              <a:rPr lang="en-US" dirty="0" err="1"/>
              <a:t>tiểu</a:t>
            </a:r>
            <a:r>
              <a:rPr lang="en-US" dirty="0"/>
              <a:t> </a:t>
            </a:r>
            <a:r>
              <a:rPr lang="en-US" dirty="0" err="1"/>
              <a:t>trình</a:t>
            </a:r>
            <a:r>
              <a:rPr lang="en-US" dirty="0"/>
              <a:t>.</a:t>
            </a:r>
          </a:p>
          <a:p>
            <a:pPr lvl="1"/>
            <a:r>
              <a:rPr lang="en-US" dirty="0" err="1"/>
              <a:t>Độ</a:t>
            </a:r>
            <a:r>
              <a:rPr lang="en-US" dirty="0"/>
              <a:t> </a:t>
            </a:r>
            <a:r>
              <a:rPr lang="vi-VN" dirty="0"/>
              <a:t>ư</a:t>
            </a:r>
            <a:r>
              <a:rPr lang="en-US" dirty="0"/>
              <a:t>u </a:t>
            </a:r>
            <a:r>
              <a:rPr lang="en-US" dirty="0" err="1"/>
              <a:t>tiên</a:t>
            </a:r>
            <a:r>
              <a:rPr lang="en-US" dirty="0"/>
              <a:t> đ</a:t>
            </a:r>
            <a:r>
              <a:rPr lang="vi-VN" dirty="0"/>
              <a:t>ư</a:t>
            </a:r>
            <a:r>
              <a:rPr lang="en-US" dirty="0" err="1"/>
              <a:t>ợc</a:t>
            </a:r>
            <a:r>
              <a:rPr lang="en-US" dirty="0"/>
              <a:t> chia </a:t>
            </a:r>
            <a:r>
              <a:rPr lang="en-US" dirty="0" err="1"/>
              <a:t>thành</a:t>
            </a:r>
            <a:r>
              <a:rPr lang="en-US" dirty="0"/>
              <a:t> 2 </a:t>
            </a:r>
            <a:r>
              <a:rPr lang="en-US" dirty="0" err="1"/>
              <a:t>lớp</a:t>
            </a:r>
            <a:r>
              <a:rPr lang="en-US" dirty="0"/>
              <a:t>:</a:t>
            </a:r>
          </a:p>
          <a:p>
            <a:pPr lvl="2"/>
            <a:r>
              <a:rPr lang="en-US" sz="2200" dirty="0" err="1"/>
              <a:t>Lớp</a:t>
            </a:r>
            <a:r>
              <a:rPr lang="en-US" sz="2200" dirty="0"/>
              <a:t> real-time </a:t>
            </a:r>
            <a:r>
              <a:rPr lang="en-US" sz="2200" dirty="0" err="1"/>
              <a:t>có</a:t>
            </a:r>
            <a:r>
              <a:rPr lang="en-US" sz="2200" dirty="0"/>
              <a:t> </a:t>
            </a:r>
            <a:r>
              <a:rPr lang="en-US" sz="2200" dirty="0" err="1"/>
              <a:t>độ</a:t>
            </a:r>
            <a:r>
              <a:rPr lang="en-US" sz="2200" dirty="0"/>
              <a:t> </a:t>
            </a:r>
            <a:r>
              <a:rPr lang="vi-VN" sz="2200" dirty="0"/>
              <a:t>ư</a:t>
            </a:r>
            <a:r>
              <a:rPr lang="en-US" sz="2200" dirty="0"/>
              <a:t>u </a:t>
            </a:r>
            <a:r>
              <a:rPr lang="en-US" sz="2200" dirty="0" err="1"/>
              <a:t>tiên</a:t>
            </a:r>
            <a:r>
              <a:rPr lang="en-US" sz="2200" dirty="0"/>
              <a:t> </a:t>
            </a:r>
            <a:r>
              <a:rPr lang="en-US" sz="2200" dirty="0" err="1"/>
              <a:t>từ</a:t>
            </a:r>
            <a:r>
              <a:rPr lang="en-US" sz="2200" dirty="0"/>
              <a:t> 16 </a:t>
            </a:r>
            <a:r>
              <a:rPr lang="en-US" sz="2200" dirty="0" err="1"/>
              <a:t>đến</a:t>
            </a:r>
            <a:r>
              <a:rPr lang="en-US" sz="2200" dirty="0"/>
              <a:t> 31.</a:t>
            </a:r>
          </a:p>
          <a:p>
            <a:pPr lvl="2"/>
            <a:r>
              <a:rPr lang="en-US" sz="2200" dirty="0" err="1"/>
              <a:t>Lớp</a:t>
            </a:r>
            <a:r>
              <a:rPr lang="en-US" sz="2200" dirty="0"/>
              <a:t> variable </a:t>
            </a:r>
            <a:r>
              <a:rPr lang="en-US" sz="2200" dirty="0" err="1"/>
              <a:t>có</a:t>
            </a:r>
            <a:r>
              <a:rPr lang="en-US" sz="2200" dirty="0"/>
              <a:t> </a:t>
            </a:r>
            <a:r>
              <a:rPr lang="en-US" sz="2200" dirty="0" err="1"/>
              <a:t>độ</a:t>
            </a:r>
            <a:r>
              <a:rPr lang="en-US" sz="2200" dirty="0"/>
              <a:t> </a:t>
            </a:r>
            <a:r>
              <a:rPr lang="vi-VN" sz="2200" dirty="0"/>
              <a:t>ư</a:t>
            </a:r>
            <a:r>
              <a:rPr lang="en-US" sz="2200" dirty="0"/>
              <a:t>u </a:t>
            </a:r>
            <a:r>
              <a:rPr lang="en-US" sz="2200" dirty="0" err="1"/>
              <a:t>tiên</a:t>
            </a:r>
            <a:r>
              <a:rPr lang="en-US" sz="2200" dirty="0"/>
              <a:t> </a:t>
            </a:r>
            <a:r>
              <a:rPr lang="en-US" sz="2200" dirty="0" err="1"/>
              <a:t>từ</a:t>
            </a:r>
            <a:r>
              <a:rPr lang="en-US" sz="2200" dirty="0"/>
              <a:t> 0 </a:t>
            </a:r>
            <a:r>
              <a:rPr lang="en-US" sz="2200" dirty="0" err="1"/>
              <a:t>đến</a:t>
            </a:r>
            <a:r>
              <a:rPr lang="en-US" sz="2200" dirty="0"/>
              <a:t> 15.</a:t>
            </a:r>
          </a:p>
          <a:p>
            <a:r>
              <a:rPr lang="en-US" dirty="0" err="1"/>
              <a:t>Định</a:t>
            </a:r>
            <a:r>
              <a:rPr lang="en-US" dirty="0"/>
              <a:t> </a:t>
            </a:r>
            <a:r>
              <a:rPr lang="en-US" dirty="0" err="1"/>
              <a:t>thời</a:t>
            </a:r>
            <a:r>
              <a:rPr lang="en-US" dirty="0"/>
              <a:t> </a:t>
            </a:r>
            <a:r>
              <a:rPr lang="en-US" dirty="0" err="1"/>
              <a:t>theo</a:t>
            </a:r>
            <a:r>
              <a:rPr lang="en-US" dirty="0"/>
              <a:t> </a:t>
            </a:r>
            <a:r>
              <a:rPr lang="en-US" dirty="0" err="1"/>
              <a:t>độ</a:t>
            </a:r>
            <a:r>
              <a:rPr lang="en-US" dirty="0"/>
              <a:t> </a:t>
            </a:r>
            <a:r>
              <a:rPr lang="vi-VN" dirty="0"/>
              <a:t>ư</a:t>
            </a:r>
            <a:r>
              <a:rPr lang="en-US" dirty="0"/>
              <a:t>u </a:t>
            </a:r>
            <a:r>
              <a:rPr lang="en-US" dirty="0" err="1"/>
              <a:t>tiên</a:t>
            </a:r>
            <a:r>
              <a:rPr lang="en-US" dirty="0"/>
              <a:t> </a:t>
            </a:r>
            <a:r>
              <a:rPr lang="en-US" dirty="0" err="1"/>
              <a:t>trên</a:t>
            </a:r>
            <a:r>
              <a:rPr lang="en-US" dirty="0"/>
              <a:t> Windows 10:</a:t>
            </a:r>
          </a:p>
          <a:p>
            <a:pPr lvl="1"/>
            <a:r>
              <a:rPr lang="en-US" dirty="0" err="1"/>
              <a:t>Có</a:t>
            </a:r>
            <a:r>
              <a:rPr lang="en-US" dirty="0"/>
              <a:t> xu h</a:t>
            </a:r>
            <a:r>
              <a:rPr lang="vi-VN" dirty="0"/>
              <a:t>ư</a:t>
            </a:r>
            <a:r>
              <a:rPr lang="en-US" dirty="0" err="1"/>
              <a:t>ớng</a:t>
            </a:r>
            <a:r>
              <a:rPr lang="en-US" dirty="0"/>
              <a:t> </a:t>
            </a:r>
            <a:r>
              <a:rPr lang="en-US" dirty="0" err="1"/>
              <a:t>đem</a:t>
            </a:r>
            <a:r>
              <a:rPr lang="en-US" dirty="0"/>
              <a:t> </a:t>
            </a:r>
            <a:r>
              <a:rPr lang="en-US" dirty="0" err="1"/>
              <a:t>lại</a:t>
            </a:r>
            <a:r>
              <a:rPr lang="en-US" dirty="0"/>
              <a:t> </a:t>
            </a:r>
            <a:r>
              <a:rPr lang="en-US" dirty="0" err="1"/>
              <a:t>thời</a:t>
            </a:r>
            <a:r>
              <a:rPr lang="en-US" dirty="0"/>
              <a:t> </a:t>
            </a:r>
            <a:r>
              <a:rPr lang="en-US" dirty="0" err="1"/>
              <a:t>gian</a:t>
            </a:r>
            <a:r>
              <a:rPr lang="en-US" dirty="0"/>
              <a:t> </a:t>
            </a:r>
            <a:r>
              <a:rPr lang="en-US" dirty="0" err="1"/>
              <a:t>đáp</a:t>
            </a:r>
            <a:r>
              <a:rPr lang="en-US" dirty="0"/>
              <a:t> </a:t>
            </a:r>
            <a:r>
              <a:rPr lang="en-US" dirty="0" err="1"/>
              <a:t>ứng</a:t>
            </a:r>
            <a:r>
              <a:rPr lang="en-US" dirty="0"/>
              <a:t> </a:t>
            </a:r>
            <a:r>
              <a:rPr lang="en-US" dirty="0" err="1"/>
              <a:t>nhanh</a:t>
            </a:r>
            <a:r>
              <a:rPr lang="en-US" dirty="0"/>
              <a:t> </a:t>
            </a:r>
            <a:r>
              <a:rPr lang="en-US" dirty="0" err="1"/>
              <a:t>cho</a:t>
            </a:r>
            <a:r>
              <a:rPr lang="en-US" dirty="0"/>
              <a:t> </a:t>
            </a:r>
            <a:r>
              <a:rPr lang="en-US" dirty="0" err="1"/>
              <a:t>các</a:t>
            </a:r>
            <a:r>
              <a:rPr lang="en-US" dirty="0"/>
              <a:t> </a:t>
            </a:r>
            <a:r>
              <a:rPr lang="en-US" dirty="0" err="1"/>
              <a:t>tiểu</a:t>
            </a:r>
            <a:r>
              <a:rPr lang="en-US" dirty="0"/>
              <a:t> </a:t>
            </a:r>
            <a:r>
              <a:rPr lang="en-US" dirty="0" err="1"/>
              <a:t>trình</a:t>
            </a:r>
            <a:r>
              <a:rPr lang="en-US" dirty="0"/>
              <a:t> interactive </a:t>
            </a:r>
            <a:r>
              <a:rPr lang="en-US" dirty="0" err="1"/>
              <a:t>đang</a:t>
            </a:r>
            <a:r>
              <a:rPr lang="en-US" dirty="0"/>
              <a:t> </a:t>
            </a:r>
            <a:r>
              <a:rPr lang="en-US" dirty="0" err="1"/>
              <a:t>sử</a:t>
            </a:r>
            <a:r>
              <a:rPr lang="en-US" dirty="0"/>
              <a:t> </a:t>
            </a:r>
            <a:r>
              <a:rPr lang="en-US" dirty="0" err="1"/>
              <a:t>dụng</a:t>
            </a:r>
            <a:r>
              <a:rPr lang="en-US" dirty="0"/>
              <a:t> </a:t>
            </a:r>
            <a:r>
              <a:rPr lang="en-US" dirty="0" err="1"/>
              <a:t>chuột</a:t>
            </a:r>
            <a:r>
              <a:rPr lang="en-US" dirty="0"/>
              <a:t> </a:t>
            </a:r>
            <a:r>
              <a:rPr lang="en-US" dirty="0" err="1"/>
              <a:t>và</a:t>
            </a:r>
            <a:r>
              <a:rPr lang="en-US" dirty="0"/>
              <a:t> </a:t>
            </a:r>
            <a:r>
              <a:rPr lang="en-US" dirty="0" err="1"/>
              <a:t>các</a:t>
            </a:r>
            <a:r>
              <a:rPr lang="en-US" dirty="0"/>
              <a:t> </a:t>
            </a:r>
            <a:r>
              <a:rPr lang="en-US" dirty="0" err="1"/>
              <a:t>cửa</a:t>
            </a:r>
            <a:r>
              <a:rPr lang="en-US" dirty="0"/>
              <a:t> </a:t>
            </a:r>
            <a:r>
              <a:rPr lang="en-US" dirty="0" err="1"/>
              <a:t>sổ</a:t>
            </a:r>
            <a:r>
              <a:rPr lang="en-US" dirty="0"/>
              <a:t>.</a:t>
            </a:r>
          </a:p>
          <a:p>
            <a:pPr lvl="1"/>
            <a:r>
              <a:rPr lang="en-US" dirty="0"/>
              <a:t>Cho </a:t>
            </a:r>
            <a:r>
              <a:rPr lang="en-US" dirty="0" err="1"/>
              <a:t>phép</a:t>
            </a:r>
            <a:r>
              <a:rPr lang="en-US" dirty="0"/>
              <a:t> </a:t>
            </a:r>
            <a:r>
              <a:rPr lang="en-US" dirty="0" err="1"/>
              <a:t>các</a:t>
            </a:r>
            <a:r>
              <a:rPr lang="en-US" dirty="0"/>
              <a:t> </a:t>
            </a:r>
            <a:r>
              <a:rPr lang="en-US" dirty="0" err="1"/>
              <a:t>tiến</a:t>
            </a:r>
            <a:r>
              <a:rPr lang="en-US" dirty="0"/>
              <a:t> </a:t>
            </a:r>
            <a:r>
              <a:rPr lang="en-US" dirty="0" err="1"/>
              <a:t>trình</a:t>
            </a:r>
            <a:r>
              <a:rPr lang="en-US" dirty="0"/>
              <a:t> h</a:t>
            </a:r>
            <a:r>
              <a:rPr lang="vi-VN" dirty="0"/>
              <a:t>ư</a:t>
            </a:r>
            <a:r>
              <a:rPr lang="en-US" dirty="0" err="1"/>
              <a:t>ớng</a:t>
            </a:r>
            <a:r>
              <a:rPr lang="en-US" dirty="0"/>
              <a:t> I/O đ</a:t>
            </a:r>
            <a:r>
              <a:rPr lang="vi-VN" dirty="0"/>
              <a:t>ư</a:t>
            </a:r>
            <a:r>
              <a:rPr lang="en-US" dirty="0" err="1"/>
              <a:t>ợc</a:t>
            </a:r>
            <a:r>
              <a:rPr lang="en-US" dirty="0"/>
              <a:t> </a:t>
            </a:r>
            <a:r>
              <a:rPr lang="en-US" dirty="0" err="1"/>
              <a:t>giữ</a:t>
            </a:r>
            <a:r>
              <a:rPr lang="en-US" dirty="0"/>
              <a:t> </a:t>
            </a:r>
            <a:r>
              <a:rPr lang="en-US" dirty="0" err="1"/>
              <a:t>các</a:t>
            </a:r>
            <a:r>
              <a:rPr lang="en-US" dirty="0"/>
              <a:t> </a:t>
            </a:r>
            <a:r>
              <a:rPr lang="en-US" dirty="0" err="1"/>
              <a:t>thiết</a:t>
            </a:r>
            <a:r>
              <a:rPr lang="en-US" dirty="0"/>
              <a:t> </a:t>
            </a:r>
            <a:r>
              <a:rPr lang="en-US" dirty="0" err="1"/>
              <a:t>bị</a:t>
            </a:r>
            <a:r>
              <a:rPr lang="en-US" dirty="0"/>
              <a:t> I/O </a:t>
            </a:r>
            <a:r>
              <a:rPr lang="en-US" dirty="0" err="1"/>
              <a:t>đang</a:t>
            </a:r>
            <a:r>
              <a:rPr lang="en-US" dirty="0"/>
              <a:t> </a:t>
            </a:r>
            <a:r>
              <a:rPr lang="en-US" dirty="0" err="1"/>
              <a:t>bận</a:t>
            </a:r>
            <a:r>
              <a:rPr lang="en-US" dirty="0"/>
              <a:t>.</a:t>
            </a:r>
          </a:p>
          <a:p>
            <a:endParaRPr lang="en-US" dirty="0"/>
          </a:p>
        </p:txBody>
      </p:sp>
      <p:sp>
        <p:nvSpPr>
          <p:cNvPr id="5" name="Slide Number Placeholder 4">
            <a:extLst>
              <a:ext uri="{FF2B5EF4-FFF2-40B4-BE49-F238E27FC236}">
                <a16:creationId xmlns:a16="http://schemas.microsoft.com/office/drawing/2014/main" id="{69A2FC88-D510-48FF-9828-6FAD18DAC77A}"/>
              </a:ext>
            </a:extLst>
          </p:cNvPr>
          <p:cNvSpPr>
            <a:spLocks noGrp="1"/>
          </p:cNvSpPr>
          <p:nvPr>
            <p:ph type="sldNum" sz="quarter" idx="12"/>
          </p:nvPr>
        </p:nvSpPr>
        <p:spPr/>
        <p:txBody>
          <a:bodyPr/>
          <a:lstStyle/>
          <a:p>
            <a:fld id="{800C8475-47C1-49C9-BEE5-594F8CF4D71F}" type="slidenum">
              <a:rPr kumimoji="1" lang="ja-JP" altLang="en-US" smtClean="0"/>
              <a:pPr/>
              <a:t>46</a:t>
            </a:fld>
            <a:endParaRPr kumimoji="1" lang="ja-JP" altLang="en-US"/>
          </a:p>
        </p:txBody>
      </p:sp>
      <p:sp>
        <p:nvSpPr>
          <p:cNvPr id="6" name="Footer Placeholder 5">
            <a:extLst>
              <a:ext uri="{FF2B5EF4-FFF2-40B4-BE49-F238E27FC236}">
                <a16:creationId xmlns:a16="http://schemas.microsoft.com/office/drawing/2014/main" id="{6BCEB4DC-FDFA-4280-8CFB-DF3FD23543A9}"/>
              </a:ext>
            </a:extLst>
          </p:cNvPr>
          <p:cNvSpPr>
            <a:spLocks noGrp="1"/>
          </p:cNvSpPr>
          <p:nvPr>
            <p:ph type="ftr" sz="quarter" idx="11"/>
          </p:nvPr>
        </p:nvSpPr>
        <p:spPr/>
        <p:txBody>
          <a:bodyPr/>
          <a:lstStyle/>
          <a:p>
            <a:r>
              <a:rPr kumimoji="1" lang="vi-VN" altLang="ja-JP"/>
              <a:t>Thực hiện bởi Trường Đại học Công nghệ Thông tin, ĐHQG-HCM</a:t>
            </a:r>
            <a:endParaRPr kumimoji="1" lang="ja-JP" altLang="en-US" dirty="0"/>
          </a:p>
        </p:txBody>
      </p:sp>
      <p:sp>
        <p:nvSpPr>
          <p:cNvPr id="7" name="TextBox 6">
            <a:extLst>
              <a:ext uri="{FF2B5EF4-FFF2-40B4-BE49-F238E27FC236}">
                <a16:creationId xmlns:a16="http://schemas.microsoft.com/office/drawing/2014/main" id="{CA0A8BFE-EC6C-80E5-5F18-63CC7E9F65ED}"/>
              </a:ext>
            </a:extLst>
          </p:cNvPr>
          <p:cNvSpPr txBox="1"/>
          <p:nvPr/>
        </p:nvSpPr>
        <p:spPr>
          <a:xfrm>
            <a:off x="832847" y="1191085"/>
            <a:ext cx="4072462" cy="494751"/>
          </a:xfrm>
          <a:prstGeom prst="rect">
            <a:avLst/>
          </a:prstGeom>
          <a:gradFill>
            <a:gsLst>
              <a:gs pos="0">
                <a:srgbClr val="00C6FF"/>
              </a:gs>
              <a:gs pos="100000">
                <a:srgbClr val="0072FF"/>
              </a:gs>
            </a:gsLst>
            <a:lin ang="5400000" scaled="1"/>
          </a:gradFill>
        </p:spPr>
        <p:txBody>
          <a:bodyPr wrap="none" rtlCol="0">
            <a:spAutoFit/>
          </a:bodyPr>
          <a:lstStyle/>
          <a:p>
            <a:pPr>
              <a:lnSpc>
                <a:spcPct val="120000"/>
              </a:lnSpc>
              <a:spcBef>
                <a:spcPts val="200"/>
              </a:spcBef>
              <a:spcAft>
                <a:spcPts val="200"/>
              </a:spcAft>
            </a:pPr>
            <a:r>
              <a:rPr lang="en-US" sz="2400" b="1" dirty="0" err="1">
                <a:solidFill>
                  <a:schemeClr val="bg1"/>
                </a:solidFill>
                <a:latin typeface="Arial" panose="020B0604020202020204" pitchFamily="34" charset="0"/>
                <a:cs typeface="Arial" panose="020B0604020202020204" pitchFamily="34" charset="0"/>
              </a:rPr>
              <a:t>Định</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thời</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trên</a:t>
            </a:r>
            <a:r>
              <a:rPr lang="en-US" sz="2400" b="1" dirty="0">
                <a:solidFill>
                  <a:schemeClr val="bg1"/>
                </a:solidFill>
                <a:latin typeface="Arial" panose="020B0604020202020204" pitchFamily="34" charset="0"/>
                <a:cs typeface="Arial" panose="020B0604020202020204" pitchFamily="34" charset="0"/>
              </a:rPr>
              <a:t> Windows 10</a:t>
            </a:r>
            <a:endParaRPr lang="vi-VN" sz="24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23414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6C939-FACE-4438-AA82-4461493D9796}"/>
              </a:ext>
            </a:extLst>
          </p:cNvPr>
          <p:cNvSpPr>
            <a:spLocks noGrp="1"/>
          </p:cNvSpPr>
          <p:nvPr>
            <p:ph type="title"/>
          </p:nvPr>
        </p:nvSpPr>
        <p:spPr>
          <a:xfrm>
            <a:off x="774145" y="223964"/>
            <a:ext cx="10674905" cy="785896"/>
          </a:xfrm>
        </p:spPr>
        <p:txBody>
          <a:bodyPr>
            <a:normAutofit fontScale="90000"/>
          </a:bodyPr>
          <a:lstStyle/>
          <a:p>
            <a:r>
              <a:rPr lang="en-US" dirty="0"/>
              <a:t>9.2.4 </a:t>
            </a:r>
            <a:r>
              <a:rPr lang="en-US" dirty="0" err="1"/>
              <a:t>Quản</a:t>
            </a:r>
            <a:r>
              <a:rPr lang="en-US" dirty="0"/>
              <a:t> </a:t>
            </a:r>
            <a:r>
              <a:rPr lang="en-US" dirty="0" err="1"/>
              <a:t>lý</a:t>
            </a:r>
            <a:r>
              <a:rPr lang="en-US" dirty="0"/>
              <a:t> </a:t>
            </a:r>
            <a:r>
              <a:rPr lang="en-US" dirty="0" err="1"/>
              <a:t>tiến</a:t>
            </a:r>
            <a:r>
              <a:rPr lang="en-US" dirty="0"/>
              <a:t> </a:t>
            </a:r>
            <a:r>
              <a:rPr lang="en-US" dirty="0" err="1"/>
              <a:t>trình</a:t>
            </a:r>
            <a:r>
              <a:rPr lang="en-US" dirty="0"/>
              <a:t>/</a:t>
            </a:r>
            <a:r>
              <a:rPr lang="en-US" dirty="0" err="1"/>
              <a:t>tiểu</a:t>
            </a:r>
            <a:r>
              <a:rPr lang="en-US" dirty="0"/>
              <a:t> </a:t>
            </a:r>
            <a:r>
              <a:rPr lang="en-US" dirty="0" err="1"/>
              <a:t>trình</a:t>
            </a:r>
            <a:r>
              <a:rPr lang="en-US" dirty="0"/>
              <a:t> </a:t>
            </a:r>
            <a:r>
              <a:rPr lang="en-US" dirty="0" err="1"/>
              <a:t>trên</a:t>
            </a:r>
            <a:r>
              <a:rPr lang="en-US" dirty="0"/>
              <a:t> Windows</a:t>
            </a:r>
          </a:p>
        </p:txBody>
      </p:sp>
      <p:sp>
        <p:nvSpPr>
          <p:cNvPr id="3" name="Content Placeholder 2">
            <a:extLst>
              <a:ext uri="{FF2B5EF4-FFF2-40B4-BE49-F238E27FC236}">
                <a16:creationId xmlns:a16="http://schemas.microsoft.com/office/drawing/2014/main" id="{C200203F-3C31-4B97-9321-106FAB1CC1AE}"/>
              </a:ext>
            </a:extLst>
          </p:cNvPr>
          <p:cNvSpPr>
            <a:spLocks noGrp="1"/>
          </p:cNvSpPr>
          <p:nvPr>
            <p:ph idx="1"/>
          </p:nvPr>
        </p:nvSpPr>
        <p:spPr>
          <a:xfrm>
            <a:off x="774145" y="1691024"/>
            <a:ext cx="10579654" cy="4943139"/>
          </a:xfrm>
        </p:spPr>
        <p:txBody>
          <a:bodyPr/>
          <a:lstStyle/>
          <a:p>
            <a:r>
              <a:rPr lang="en-US" dirty="0" err="1"/>
              <a:t>Định</a:t>
            </a:r>
            <a:r>
              <a:rPr lang="en-US" dirty="0"/>
              <a:t> </a:t>
            </a:r>
            <a:r>
              <a:rPr lang="en-US" dirty="0" err="1"/>
              <a:t>thời</a:t>
            </a:r>
            <a:r>
              <a:rPr lang="en-US" dirty="0"/>
              <a:t> </a:t>
            </a:r>
            <a:r>
              <a:rPr lang="en-US" dirty="0" err="1"/>
              <a:t>có</a:t>
            </a:r>
            <a:r>
              <a:rPr lang="en-US" dirty="0"/>
              <a:t> </a:t>
            </a:r>
            <a:r>
              <a:rPr lang="en-US" dirty="0" err="1"/>
              <a:t>thể</a:t>
            </a:r>
            <a:r>
              <a:rPr lang="en-US" dirty="0"/>
              <a:t> </a:t>
            </a:r>
            <a:r>
              <a:rPr lang="en-US" dirty="0" err="1"/>
              <a:t>diễn</a:t>
            </a:r>
            <a:r>
              <a:rPr lang="en-US" dirty="0"/>
              <a:t> </a:t>
            </a:r>
            <a:r>
              <a:rPr lang="en-US" dirty="0" err="1"/>
              <a:t>ra</a:t>
            </a:r>
            <a:r>
              <a:rPr lang="en-US" dirty="0"/>
              <a:t> </a:t>
            </a:r>
            <a:r>
              <a:rPr lang="en-US" dirty="0" err="1"/>
              <a:t>khi</a:t>
            </a:r>
            <a:r>
              <a:rPr lang="en-US" dirty="0"/>
              <a:t> </a:t>
            </a:r>
            <a:r>
              <a:rPr lang="en-US" dirty="0" err="1"/>
              <a:t>tiểu</a:t>
            </a:r>
            <a:r>
              <a:rPr lang="en-US" dirty="0"/>
              <a:t> </a:t>
            </a:r>
            <a:r>
              <a:rPr lang="en-US" dirty="0" err="1"/>
              <a:t>trình</a:t>
            </a:r>
            <a:r>
              <a:rPr lang="en-US" dirty="0"/>
              <a:t> </a:t>
            </a:r>
            <a:r>
              <a:rPr lang="en-US" dirty="0" err="1"/>
              <a:t>chuyển</a:t>
            </a:r>
            <a:r>
              <a:rPr lang="en-US" dirty="0"/>
              <a:t> sang </a:t>
            </a:r>
            <a:r>
              <a:rPr lang="en-US" dirty="0" err="1"/>
              <a:t>trạng</a:t>
            </a:r>
            <a:r>
              <a:rPr lang="en-US" dirty="0"/>
              <a:t> </a:t>
            </a:r>
            <a:r>
              <a:rPr lang="en-US" dirty="0" err="1"/>
              <a:t>thái</a:t>
            </a:r>
            <a:r>
              <a:rPr lang="en-US" dirty="0"/>
              <a:t> ready </a:t>
            </a:r>
            <a:r>
              <a:rPr lang="en-US" dirty="0" err="1"/>
              <a:t>hoặc</a:t>
            </a:r>
            <a:r>
              <a:rPr lang="en-US" dirty="0"/>
              <a:t> waiting, </a:t>
            </a:r>
            <a:r>
              <a:rPr lang="en-US" dirty="0" err="1"/>
              <a:t>khi</a:t>
            </a:r>
            <a:r>
              <a:rPr lang="en-US" dirty="0"/>
              <a:t> </a:t>
            </a:r>
            <a:r>
              <a:rPr lang="en-US" dirty="0" err="1"/>
              <a:t>tiểu</a:t>
            </a:r>
            <a:r>
              <a:rPr lang="en-US" dirty="0"/>
              <a:t> </a:t>
            </a:r>
            <a:r>
              <a:rPr lang="en-US" dirty="0" err="1"/>
              <a:t>trình</a:t>
            </a:r>
            <a:r>
              <a:rPr lang="en-US" dirty="0"/>
              <a:t> </a:t>
            </a:r>
            <a:r>
              <a:rPr lang="en-US" dirty="0" err="1"/>
              <a:t>kết</a:t>
            </a:r>
            <a:r>
              <a:rPr lang="en-US" dirty="0"/>
              <a:t> </a:t>
            </a:r>
            <a:r>
              <a:rPr lang="en-US" dirty="0" err="1"/>
              <a:t>thúc</a:t>
            </a:r>
            <a:r>
              <a:rPr lang="en-US" dirty="0"/>
              <a:t> </a:t>
            </a:r>
            <a:r>
              <a:rPr lang="en-US" dirty="0" err="1"/>
              <a:t>hoặc</a:t>
            </a:r>
            <a:r>
              <a:rPr lang="en-US" dirty="0"/>
              <a:t> </a:t>
            </a:r>
            <a:r>
              <a:rPr lang="en-US" dirty="0" err="1"/>
              <a:t>khi</a:t>
            </a:r>
            <a:r>
              <a:rPr lang="en-US" dirty="0"/>
              <a:t> </a:t>
            </a:r>
            <a:r>
              <a:rPr lang="en-US" dirty="0" err="1"/>
              <a:t>ứng</a:t>
            </a:r>
            <a:r>
              <a:rPr lang="en-US" dirty="0"/>
              <a:t> </a:t>
            </a:r>
            <a:r>
              <a:rPr lang="en-US" dirty="0" err="1"/>
              <a:t>dụng</a:t>
            </a:r>
            <a:r>
              <a:rPr lang="en-US" dirty="0"/>
              <a:t> </a:t>
            </a:r>
            <a:r>
              <a:rPr lang="en-US" dirty="0" err="1"/>
              <a:t>thay</a:t>
            </a:r>
            <a:r>
              <a:rPr lang="en-US" dirty="0"/>
              <a:t> </a:t>
            </a:r>
            <a:r>
              <a:rPr lang="en-US" dirty="0" err="1"/>
              <a:t>đổi</a:t>
            </a:r>
            <a:r>
              <a:rPr lang="en-US" dirty="0"/>
              <a:t> </a:t>
            </a:r>
            <a:r>
              <a:rPr lang="en-US" dirty="0" err="1"/>
              <a:t>độ</a:t>
            </a:r>
            <a:r>
              <a:rPr lang="en-US" dirty="0"/>
              <a:t> </a:t>
            </a:r>
            <a:r>
              <a:rPr lang="vi-VN" dirty="0"/>
              <a:t>ư</a:t>
            </a:r>
            <a:r>
              <a:rPr lang="en-US" dirty="0"/>
              <a:t>u </a:t>
            </a:r>
            <a:r>
              <a:rPr lang="en-US" dirty="0" err="1"/>
              <a:t>tiên</a:t>
            </a:r>
            <a:r>
              <a:rPr lang="en-US" dirty="0"/>
              <a:t> </a:t>
            </a:r>
            <a:r>
              <a:rPr lang="en-US" dirty="0" err="1"/>
              <a:t>hoặc</a:t>
            </a:r>
            <a:r>
              <a:rPr lang="en-US" dirty="0"/>
              <a:t> </a:t>
            </a:r>
            <a:r>
              <a:rPr lang="en-US" altLang="en-US" dirty="0"/>
              <a:t>processor affinity.</a:t>
            </a:r>
          </a:p>
          <a:p>
            <a:r>
              <a:rPr lang="en-US" dirty="0" err="1"/>
              <a:t>Các</a:t>
            </a:r>
            <a:r>
              <a:rPr lang="en-US" dirty="0"/>
              <a:t> </a:t>
            </a:r>
            <a:r>
              <a:rPr lang="en-US" dirty="0" err="1"/>
              <a:t>tiểu</a:t>
            </a:r>
            <a:r>
              <a:rPr lang="en-US" dirty="0"/>
              <a:t> </a:t>
            </a:r>
            <a:r>
              <a:rPr lang="en-US" dirty="0" err="1"/>
              <a:t>trình</a:t>
            </a:r>
            <a:r>
              <a:rPr lang="en-US" dirty="0"/>
              <a:t> real-time đ</a:t>
            </a:r>
            <a:r>
              <a:rPr lang="vi-VN" dirty="0"/>
              <a:t>ư</a:t>
            </a:r>
            <a:r>
              <a:rPr lang="en-US" dirty="0" err="1"/>
              <a:t>ợc</a:t>
            </a:r>
            <a:r>
              <a:rPr lang="en-US" dirty="0"/>
              <a:t> </a:t>
            </a:r>
            <a:r>
              <a:rPr lang="vi-VN" dirty="0"/>
              <a:t>ư</a:t>
            </a:r>
            <a:r>
              <a:rPr lang="en-US" dirty="0"/>
              <a:t>u </a:t>
            </a:r>
            <a:r>
              <a:rPr lang="en-US" dirty="0" err="1"/>
              <a:t>tiên</a:t>
            </a:r>
            <a:r>
              <a:rPr lang="en-US" dirty="0"/>
              <a:t> </a:t>
            </a:r>
            <a:r>
              <a:rPr lang="en-US" dirty="0" err="1"/>
              <a:t>sử</a:t>
            </a:r>
            <a:r>
              <a:rPr lang="en-US" dirty="0"/>
              <a:t> </a:t>
            </a:r>
            <a:r>
              <a:rPr lang="en-US" dirty="0" err="1"/>
              <a:t>dụng</a:t>
            </a:r>
            <a:r>
              <a:rPr lang="en-US" dirty="0"/>
              <a:t> CPU, </a:t>
            </a:r>
            <a:r>
              <a:rPr lang="en-US" dirty="0" err="1"/>
              <a:t>nh</a:t>
            </a:r>
            <a:r>
              <a:rPr lang="vi-VN" dirty="0"/>
              <a:t>ư</a:t>
            </a:r>
            <a:r>
              <a:rPr lang="en-US" dirty="0"/>
              <a:t>ng Windows 10 </a:t>
            </a:r>
            <a:r>
              <a:rPr lang="en-US" dirty="0" err="1"/>
              <a:t>không</a:t>
            </a:r>
            <a:r>
              <a:rPr lang="en-US" dirty="0"/>
              <a:t> </a:t>
            </a:r>
            <a:r>
              <a:rPr lang="en-US" dirty="0" err="1"/>
              <a:t>đảm</a:t>
            </a:r>
            <a:r>
              <a:rPr lang="en-US" dirty="0"/>
              <a:t> </a:t>
            </a:r>
            <a:r>
              <a:rPr lang="en-US" dirty="0" err="1"/>
              <a:t>bảo</a:t>
            </a:r>
            <a:r>
              <a:rPr lang="en-US" dirty="0"/>
              <a:t> </a:t>
            </a:r>
            <a:r>
              <a:rPr lang="en-US" dirty="0" err="1"/>
              <a:t>chắc</a:t>
            </a:r>
            <a:r>
              <a:rPr lang="en-US" dirty="0"/>
              <a:t> </a:t>
            </a:r>
            <a:r>
              <a:rPr lang="en-US" dirty="0" err="1"/>
              <a:t>chắn</a:t>
            </a:r>
            <a:r>
              <a:rPr lang="en-US" dirty="0"/>
              <a:t> </a:t>
            </a:r>
            <a:r>
              <a:rPr lang="en-US" dirty="0" err="1"/>
              <a:t>một</a:t>
            </a:r>
            <a:r>
              <a:rPr lang="en-US" dirty="0"/>
              <a:t> </a:t>
            </a:r>
            <a:r>
              <a:rPr lang="en-US" dirty="0" err="1"/>
              <a:t>tiểu</a:t>
            </a:r>
            <a:r>
              <a:rPr lang="en-US" dirty="0"/>
              <a:t> </a:t>
            </a:r>
            <a:r>
              <a:rPr lang="en-US" dirty="0" err="1"/>
              <a:t>trình</a:t>
            </a:r>
            <a:r>
              <a:rPr lang="en-US" dirty="0"/>
              <a:t> real-time </a:t>
            </a:r>
            <a:r>
              <a:rPr lang="en-US" dirty="0" err="1"/>
              <a:t>sẽ</a:t>
            </a:r>
            <a:r>
              <a:rPr lang="en-US" dirty="0"/>
              <a:t> </a:t>
            </a:r>
            <a:r>
              <a:rPr lang="en-US" dirty="0" err="1"/>
              <a:t>luôn</a:t>
            </a:r>
            <a:r>
              <a:rPr lang="en-US" dirty="0"/>
              <a:t> đ</a:t>
            </a:r>
            <a:r>
              <a:rPr lang="vi-VN" dirty="0"/>
              <a:t>ư</a:t>
            </a:r>
            <a:r>
              <a:rPr lang="en-US" dirty="0" err="1"/>
              <a:t>ợc</a:t>
            </a:r>
            <a:r>
              <a:rPr lang="en-US" dirty="0"/>
              <a:t> </a:t>
            </a:r>
            <a:r>
              <a:rPr lang="en-US" dirty="0" err="1"/>
              <a:t>thực</a:t>
            </a:r>
            <a:r>
              <a:rPr lang="en-US" dirty="0"/>
              <a:t> </a:t>
            </a:r>
            <a:r>
              <a:rPr lang="en-US" dirty="0" err="1"/>
              <a:t>thi</a:t>
            </a:r>
            <a:r>
              <a:rPr lang="en-US" dirty="0"/>
              <a:t> </a:t>
            </a:r>
            <a:r>
              <a:rPr lang="en-US" dirty="0" err="1"/>
              <a:t>trong</a:t>
            </a:r>
            <a:r>
              <a:rPr lang="en-US" dirty="0"/>
              <a:t> </a:t>
            </a:r>
            <a:r>
              <a:rPr lang="en-US" dirty="0" err="1"/>
              <a:t>bất</a:t>
            </a:r>
            <a:r>
              <a:rPr lang="en-US" dirty="0"/>
              <a:t> </a:t>
            </a:r>
            <a:r>
              <a:rPr lang="en-US" dirty="0" err="1"/>
              <a:t>cứ</a:t>
            </a:r>
            <a:r>
              <a:rPr lang="en-US" dirty="0"/>
              <a:t> </a:t>
            </a:r>
            <a:r>
              <a:rPr lang="en-US" dirty="0" err="1"/>
              <a:t>một</a:t>
            </a:r>
            <a:r>
              <a:rPr lang="en-US" dirty="0"/>
              <a:t> </a:t>
            </a:r>
            <a:r>
              <a:rPr lang="en-US" dirty="0" err="1"/>
              <a:t>khoảng</a:t>
            </a:r>
            <a:r>
              <a:rPr lang="en-US" dirty="0"/>
              <a:t> </a:t>
            </a:r>
            <a:r>
              <a:rPr lang="en-US" dirty="0" err="1"/>
              <a:t>thời</a:t>
            </a:r>
            <a:r>
              <a:rPr lang="en-US" dirty="0"/>
              <a:t> </a:t>
            </a:r>
            <a:r>
              <a:rPr lang="en-US" dirty="0" err="1"/>
              <a:t>gian</a:t>
            </a:r>
            <a:r>
              <a:rPr lang="en-US" dirty="0"/>
              <a:t> </a:t>
            </a:r>
            <a:r>
              <a:rPr lang="en-US" dirty="0" err="1"/>
              <a:t>giới</a:t>
            </a:r>
            <a:r>
              <a:rPr lang="en-US" dirty="0"/>
              <a:t> </a:t>
            </a:r>
            <a:r>
              <a:rPr lang="en-US" dirty="0" err="1"/>
              <a:t>hạn</a:t>
            </a:r>
            <a:r>
              <a:rPr lang="en-US" dirty="0"/>
              <a:t> </a:t>
            </a:r>
            <a:r>
              <a:rPr lang="en-US" dirty="0" err="1"/>
              <a:t>cho</a:t>
            </a:r>
            <a:r>
              <a:rPr lang="en-US" dirty="0"/>
              <a:t> tr</a:t>
            </a:r>
            <a:r>
              <a:rPr lang="vi-VN" dirty="0"/>
              <a:t>ư</a:t>
            </a:r>
            <a:r>
              <a:rPr lang="en-US" dirty="0" err="1"/>
              <a:t>ớc</a:t>
            </a:r>
            <a:r>
              <a:rPr lang="en-US" dirty="0"/>
              <a:t> (soft-</a:t>
            </a:r>
            <a:r>
              <a:rPr lang="en-US" dirty="0" err="1"/>
              <a:t>realtime</a:t>
            </a:r>
            <a:r>
              <a:rPr lang="en-US" dirty="0"/>
              <a:t>). </a:t>
            </a:r>
          </a:p>
        </p:txBody>
      </p:sp>
      <p:sp>
        <p:nvSpPr>
          <p:cNvPr id="5" name="Slide Number Placeholder 4">
            <a:extLst>
              <a:ext uri="{FF2B5EF4-FFF2-40B4-BE49-F238E27FC236}">
                <a16:creationId xmlns:a16="http://schemas.microsoft.com/office/drawing/2014/main" id="{B68B444E-61AD-420B-A68B-B86A2CAC51B4}"/>
              </a:ext>
            </a:extLst>
          </p:cNvPr>
          <p:cNvSpPr>
            <a:spLocks noGrp="1"/>
          </p:cNvSpPr>
          <p:nvPr>
            <p:ph type="sldNum" sz="quarter" idx="12"/>
          </p:nvPr>
        </p:nvSpPr>
        <p:spPr/>
        <p:txBody>
          <a:bodyPr/>
          <a:lstStyle/>
          <a:p>
            <a:fld id="{800C8475-47C1-49C9-BEE5-594F8CF4D71F}" type="slidenum">
              <a:rPr kumimoji="1" lang="ja-JP" altLang="en-US" smtClean="0"/>
              <a:pPr/>
              <a:t>47</a:t>
            </a:fld>
            <a:endParaRPr kumimoji="1" lang="ja-JP" altLang="en-US"/>
          </a:p>
        </p:txBody>
      </p:sp>
      <p:sp>
        <p:nvSpPr>
          <p:cNvPr id="6" name="Footer Placeholder 5">
            <a:extLst>
              <a:ext uri="{FF2B5EF4-FFF2-40B4-BE49-F238E27FC236}">
                <a16:creationId xmlns:a16="http://schemas.microsoft.com/office/drawing/2014/main" id="{0C9EF56D-5765-46A7-B0D8-526BEE26EA5F}"/>
              </a:ext>
            </a:extLst>
          </p:cNvPr>
          <p:cNvSpPr>
            <a:spLocks noGrp="1"/>
          </p:cNvSpPr>
          <p:nvPr>
            <p:ph type="ftr" sz="quarter" idx="11"/>
          </p:nvPr>
        </p:nvSpPr>
        <p:spPr/>
        <p:txBody>
          <a:bodyPr/>
          <a:lstStyle/>
          <a:p>
            <a:r>
              <a:rPr kumimoji="1" lang="vi-VN" altLang="ja-JP"/>
              <a:t>Thực hiện bởi Trường Đại học Công nghệ Thông tin, ĐHQG-HCM</a:t>
            </a:r>
            <a:endParaRPr kumimoji="1" lang="ja-JP" altLang="en-US" dirty="0"/>
          </a:p>
        </p:txBody>
      </p:sp>
      <p:sp>
        <p:nvSpPr>
          <p:cNvPr id="7" name="TextBox 6">
            <a:extLst>
              <a:ext uri="{FF2B5EF4-FFF2-40B4-BE49-F238E27FC236}">
                <a16:creationId xmlns:a16="http://schemas.microsoft.com/office/drawing/2014/main" id="{70FA1B4D-D054-8E86-E665-488F9BE03C32}"/>
              </a:ext>
            </a:extLst>
          </p:cNvPr>
          <p:cNvSpPr txBox="1"/>
          <p:nvPr/>
        </p:nvSpPr>
        <p:spPr>
          <a:xfrm>
            <a:off x="832847" y="1191085"/>
            <a:ext cx="4072462" cy="494751"/>
          </a:xfrm>
          <a:prstGeom prst="rect">
            <a:avLst/>
          </a:prstGeom>
          <a:gradFill>
            <a:gsLst>
              <a:gs pos="0">
                <a:srgbClr val="00C6FF"/>
              </a:gs>
              <a:gs pos="100000">
                <a:srgbClr val="0072FF"/>
              </a:gs>
            </a:gsLst>
            <a:lin ang="5400000" scaled="1"/>
          </a:gradFill>
        </p:spPr>
        <p:txBody>
          <a:bodyPr wrap="none" rtlCol="0">
            <a:spAutoFit/>
          </a:bodyPr>
          <a:lstStyle/>
          <a:p>
            <a:pPr>
              <a:lnSpc>
                <a:spcPct val="120000"/>
              </a:lnSpc>
              <a:spcBef>
                <a:spcPts val="200"/>
              </a:spcBef>
              <a:spcAft>
                <a:spcPts val="200"/>
              </a:spcAft>
            </a:pPr>
            <a:r>
              <a:rPr lang="en-US" sz="2400" b="1" dirty="0" err="1">
                <a:solidFill>
                  <a:schemeClr val="bg1"/>
                </a:solidFill>
                <a:latin typeface="Arial" panose="020B0604020202020204" pitchFamily="34" charset="0"/>
                <a:cs typeface="Arial" panose="020B0604020202020204" pitchFamily="34" charset="0"/>
              </a:rPr>
              <a:t>Định</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thời</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trên</a:t>
            </a:r>
            <a:r>
              <a:rPr lang="en-US" sz="2400" b="1" dirty="0">
                <a:solidFill>
                  <a:schemeClr val="bg1"/>
                </a:solidFill>
                <a:latin typeface="Arial" panose="020B0604020202020204" pitchFamily="34" charset="0"/>
                <a:cs typeface="Arial" panose="020B0604020202020204" pitchFamily="34" charset="0"/>
              </a:rPr>
              <a:t> Windows 10</a:t>
            </a:r>
            <a:endParaRPr lang="vi-VN" sz="24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39268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2138E7-0BF8-4FBE-AB49-4184E532FD1F}"/>
              </a:ext>
            </a:extLst>
          </p:cNvPr>
          <p:cNvSpPr>
            <a:spLocks noGrp="1"/>
          </p:cNvSpPr>
          <p:nvPr>
            <p:ph type="sldNum" sz="quarter" idx="12"/>
          </p:nvPr>
        </p:nvSpPr>
        <p:spPr/>
        <p:txBody>
          <a:bodyPr/>
          <a:lstStyle/>
          <a:p>
            <a:fld id="{D8B0B3AC-44A8-D142-AAF6-9A453466E1A4}" type="slidenum">
              <a:rPr lang="en-VN" smtClean="0"/>
              <a:pPr/>
              <a:t>48</a:t>
            </a:fld>
            <a:endParaRPr lang="en-VN" dirty="0"/>
          </a:p>
        </p:txBody>
      </p:sp>
      <p:sp>
        <p:nvSpPr>
          <p:cNvPr id="7" name="Text Placeholder 6">
            <a:extLst>
              <a:ext uri="{FF2B5EF4-FFF2-40B4-BE49-F238E27FC236}">
                <a16:creationId xmlns:a16="http://schemas.microsoft.com/office/drawing/2014/main" id="{0602C380-9011-23F7-8E4B-E195C0DFFBC9}"/>
              </a:ext>
            </a:extLst>
          </p:cNvPr>
          <p:cNvSpPr>
            <a:spLocks noGrp="1"/>
          </p:cNvSpPr>
          <p:nvPr>
            <p:ph type="body" sz="quarter" idx="13"/>
          </p:nvPr>
        </p:nvSpPr>
        <p:spPr>
          <a:xfrm>
            <a:off x="1470929" y="2095027"/>
            <a:ext cx="7918398" cy="884656"/>
          </a:xfrm>
        </p:spPr>
        <p:txBody>
          <a:bodyPr>
            <a:normAutofit/>
          </a:bodyPr>
          <a:lstStyle/>
          <a:p>
            <a:pPr>
              <a:defRPr/>
            </a:pPr>
            <a:r>
              <a:rPr lang="en-US" altLang="en-US" dirty="0" err="1"/>
              <a:t>Hệ</a:t>
            </a:r>
            <a:r>
              <a:rPr lang="en-US" altLang="en-US" dirty="0"/>
              <a:t> </a:t>
            </a:r>
            <a:r>
              <a:rPr lang="en-US" altLang="en-US" dirty="0" err="1"/>
              <a:t>điều</a:t>
            </a:r>
            <a:r>
              <a:rPr lang="en-US" altLang="en-US" dirty="0"/>
              <a:t> </a:t>
            </a:r>
            <a:r>
              <a:rPr lang="en-US" altLang="en-US" dirty="0" err="1"/>
              <a:t>hành</a:t>
            </a:r>
            <a:r>
              <a:rPr lang="en-US" altLang="en-US" dirty="0"/>
              <a:t> Windows</a:t>
            </a:r>
            <a:endParaRPr lang="vi-VN" altLang="en-US" dirty="0"/>
          </a:p>
        </p:txBody>
      </p:sp>
      <p:sp>
        <p:nvSpPr>
          <p:cNvPr id="8" name="Text Placeholder 7">
            <a:extLst>
              <a:ext uri="{FF2B5EF4-FFF2-40B4-BE49-F238E27FC236}">
                <a16:creationId xmlns:a16="http://schemas.microsoft.com/office/drawing/2014/main" id="{883EE24F-70E8-C3FA-399B-07DCA2C415CE}"/>
              </a:ext>
            </a:extLst>
          </p:cNvPr>
          <p:cNvSpPr>
            <a:spLocks noGrp="1"/>
          </p:cNvSpPr>
          <p:nvPr>
            <p:ph type="body" sz="quarter" idx="14"/>
          </p:nvPr>
        </p:nvSpPr>
        <p:spPr/>
        <p:txBody>
          <a:bodyPr>
            <a:normAutofit/>
          </a:bodyPr>
          <a:lstStyle/>
          <a:p>
            <a:r>
              <a:rPr lang="en-US" dirty="0"/>
              <a:t>9.2.5 </a:t>
            </a:r>
            <a:r>
              <a:rPr lang="en-US" dirty="0" err="1"/>
              <a:t>Quản</a:t>
            </a:r>
            <a:r>
              <a:rPr lang="en-US" dirty="0"/>
              <a:t> </a:t>
            </a:r>
            <a:r>
              <a:rPr lang="en-US" dirty="0" err="1"/>
              <a:t>lý</a:t>
            </a:r>
            <a:r>
              <a:rPr lang="en-US" dirty="0"/>
              <a:t> </a:t>
            </a:r>
            <a:r>
              <a:rPr lang="en-US" dirty="0" err="1"/>
              <a:t>bộ</a:t>
            </a:r>
            <a:r>
              <a:rPr lang="en-US" dirty="0"/>
              <a:t> </a:t>
            </a:r>
            <a:r>
              <a:rPr lang="en-US" dirty="0" err="1"/>
              <a:t>nhớ</a:t>
            </a:r>
            <a:r>
              <a:rPr lang="en-US" dirty="0"/>
              <a:t> </a:t>
            </a:r>
            <a:r>
              <a:rPr lang="en-US" dirty="0" err="1"/>
              <a:t>ảo</a:t>
            </a:r>
            <a:r>
              <a:rPr lang="en-US" dirty="0"/>
              <a:t> </a:t>
            </a:r>
            <a:r>
              <a:rPr lang="en-US" dirty="0" err="1"/>
              <a:t>trên</a:t>
            </a:r>
            <a:r>
              <a:rPr lang="en-US" dirty="0"/>
              <a:t> Windows 10</a:t>
            </a:r>
            <a:endParaRPr lang="vi-VN" sz="2800" dirty="0"/>
          </a:p>
        </p:txBody>
      </p:sp>
      <p:sp>
        <p:nvSpPr>
          <p:cNvPr id="9" name="Text Placeholder 8">
            <a:extLst>
              <a:ext uri="{FF2B5EF4-FFF2-40B4-BE49-F238E27FC236}">
                <a16:creationId xmlns:a16="http://schemas.microsoft.com/office/drawing/2014/main" id="{7F04BBE0-C7C7-D804-DD85-D99BEB36007C}"/>
              </a:ext>
            </a:extLst>
          </p:cNvPr>
          <p:cNvSpPr>
            <a:spLocks noGrp="1"/>
          </p:cNvSpPr>
          <p:nvPr>
            <p:ph type="body" sz="quarter" idx="15"/>
          </p:nvPr>
        </p:nvSpPr>
        <p:spPr/>
        <p:txBody>
          <a:bodyPr/>
          <a:lstStyle/>
          <a:p>
            <a:endParaRPr lang="en-VN"/>
          </a:p>
        </p:txBody>
      </p:sp>
      <p:sp>
        <p:nvSpPr>
          <p:cNvPr id="10" name="Text Placeholder 9">
            <a:extLst>
              <a:ext uri="{FF2B5EF4-FFF2-40B4-BE49-F238E27FC236}">
                <a16:creationId xmlns:a16="http://schemas.microsoft.com/office/drawing/2014/main" id="{3C2CDC7B-AFE9-6C1F-2CD6-AA61695C23FD}"/>
              </a:ext>
            </a:extLst>
          </p:cNvPr>
          <p:cNvSpPr>
            <a:spLocks noGrp="1"/>
          </p:cNvSpPr>
          <p:nvPr>
            <p:ph type="body" sz="quarter" idx="16"/>
          </p:nvPr>
        </p:nvSpPr>
        <p:spPr/>
        <p:txBody>
          <a:bodyPr>
            <a:normAutofit lnSpcReduction="10000"/>
          </a:bodyPr>
          <a:lstStyle/>
          <a:p>
            <a:r>
              <a:rPr lang="en-US" dirty="0"/>
              <a:t>2</a:t>
            </a:r>
            <a:endParaRPr lang="en-VN" dirty="0"/>
          </a:p>
        </p:txBody>
      </p:sp>
      <p:sp>
        <p:nvSpPr>
          <p:cNvPr id="3" name="Footer Placeholder 2">
            <a:extLst>
              <a:ext uri="{FF2B5EF4-FFF2-40B4-BE49-F238E27FC236}">
                <a16:creationId xmlns:a16="http://schemas.microsoft.com/office/drawing/2014/main" id="{BFFD72F4-318E-2890-7E78-5ABCCBAE9269}"/>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pic>
        <p:nvPicPr>
          <p:cNvPr id="6" name="Picture 5" descr="A blue square with black background&#10;&#10;Description automatically generated">
            <a:extLst>
              <a:ext uri="{FF2B5EF4-FFF2-40B4-BE49-F238E27FC236}">
                <a16:creationId xmlns:a16="http://schemas.microsoft.com/office/drawing/2014/main" id="{AB5AF464-A7A8-D80C-6A10-97DFC11F6FD3}"/>
              </a:ext>
            </a:extLst>
          </p:cNvPr>
          <p:cNvPicPr>
            <a:picLocks noChangeAspect="1"/>
          </p:cNvPicPr>
          <p:nvPr/>
        </p:nvPicPr>
        <p:blipFill>
          <a:blip r:embed="rId2"/>
          <a:stretch>
            <a:fillRect/>
          </a:stretch>
        </p:blipFill>
        <p:spPr>
          <a:xfrm>
            <a:off x="8289243" y="1633252"/>
            <a:ext cx="4191000" cy="3071813"/>
          </a:xfrm>
          <a:prstGeom prst="rect">
            <a:avLst/>
          </a:prstGeom>
        </p:spPr>
      </p:pic>
    </p:spTree>
    <p:extLst>
      <p:ext uri="{BB962C8B-B14F-4D97-AF65-F5344CB8AC3E}">
        <p14:creationId xmlns:p14="http://schemas.microsoft.com/office/powerpoint/2010/main" val="28616849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6C939-FACE-4438-AA82-4461493D9796}"/>
              </a:ext>
            </a:extLst>
          </p:cNvPr>
          <p:cNvSpPr>
            <a:spLocks noGrp="1"/>
          </p:cNvSpPr>
          <p:nvPr>
            <p:ph type="title"/>
          </p:nvPr>
        </p:nvSpPr>
        <p:spPr/>
        <p:txBody>
          <a:bodyPr>
            <a:normAutofit fontScale="90000"/>
          </a:bodyPr>
          <a:lstStyle/>
          <a:p>
            <a:r>
              <a:rPr lang="en-US" dirty="0"/>
              <a:t>9.2.5 </a:t>
            </a:r>
            <a:r>
              <a:rPr lang="en-US" dirty="0" err="1"/>
              <a:t>Quản</a:t>
            </a:r>
            <a:r>
              <a:rPr lang="en-US" dirty="0"/>
              <a:t> </a:t>
            </a:r>
            <a:r>
              <a:rPr lang="en-US" dirty="0" err="1"/>
              <a:t>lý</a:t>
            </a:r>
            <a:r>
              <a:rPr lang="en-US" dirty="0"/>
              <a:t> </a:t>
            </a:r>
            <a:r>
              <a:rPr lang="en-US" dirty="0" err="1"/>
              <a:t>bộ</a:t>
            </a:r>
            <a:r>
              <a:rPr lang="en-US" dirty="0"/>
              <a:t> </a:t>
            </a:r>
            <a:r>
              <a:rPr lang="en-US" dirty="0" err="1"/>
              <a:t>nhớ</a:t>
            </a:r>
            <a:r>
              <a:rPr lang="en-US" dirty="0"/>
              <a:t> </a:t>
            </a:r>
            <a:r>
              <a:rPr lang="en-US" dirty="0" err="1"/>
              <a:t>ảo</a:t>
            </a:r>
            <a:r>
              <a:rPr lang="en-US" dirty="0"/>
              <a:t> </a:t>
            </a:r>
            <a:r>
              <a:rPr lang="en-US" dirty="0" err="1"/>
              <a:t>trên</a:t>
            </a:r>
            <a:r>
              <a:rPr lang="en-US" dirty="0"/>
              <a:t> Windows 10</a:t>
            </a:r>
            <a:endParaRPr lang="vi-VN" sz="4400" dirty="0"/>
          </a:p>
        </p:txBody>
      </p:sp>
      <p:sp>
        <p:nvSpPr>
          <p:cNvPr id="3" name="Content Placeholder 2">
            <a:extLst>
              <a:ext uri="{FF2B5EF4-FFF2-40B4-BE49-F238E27FC236}">
                <a16:creationId xmlns:a16="http://schemas.microsoft.com/office/drawing/2014/main" id="{C200203F-3C31-4B97-9321-106FAB1CC1AE}"/>
              </a:ext>
            </a:extLst>
          </p:cNvPr>
          <p:cNvSpPr>
            <a:spLocks noGrp="1"/>
          </p:cNvSpPr>
          <p:nvPr>
            <p:ph idx="1"/>
          </p:nvPr>
        </p:nvSpPr>
        <p:spPr/>
        <p:txBody>
          <a:bodyPr>
            <a:normAutofit fontScale="92500" lnSpcReduction="20000"/>
          </a:bodyPr>
          <a:lstStyle/>
          <a:p>
            <a:r>
              <a:rPr lang="en-US"/>
              <a:t>Thành phần quản lý bộ nhớ ảo trên Windows 10 có c</a:t>
            </a:r>
            <a:r>
              <a:rPr lang="vi-VN"/>
              <a:t>ơ</a:t>
            </a:r>
            <a:r>
              <a:rPr lang="en-US"/>
              <a:t> chế quản lý trang với kích th</a:t>
            </a:r>
            <a:r>
              <a:rPr lang="vi-VN"/>
              <a:t>ư</a:t>
            </a:r>
            <a:r>
              <a:rPr lang="en-US"/>
              <a:t>ớc trang bất kỳ, miễn là phần cứng có hỗ trợ kích th</a:t>
            </a:r>
            <a:r>
              <a:rPr lang="vi-VN"/>
              <a:t>ư</a:t>
            </a:r>
            <a:r>
              <a:rPr lang="en-US"/>
              <a:t>ớc đó.</a:t>
            </a:r>
            <a:endParaRPr lang="en-US" altLang="en-US"/>
          </a:p>
          <a:p>
            <a:r>
              <a:rPr lang="en-US"/>
              <a:t>Thành phần quản lý bộ nhớ ảo trên Windows 10 sử dụng quy trình 2 b</a:t>
            </a:r>
            <a:r>
              <a:rPr lang="vi-VN"/>
              <a:t>ư</a:t>
            </a:r>
            <a:r>
              <a:rPr lang="en-US"/>
              <a:t>ớc để cấp phát vùng nhớ:</a:t>
            </a:r>
          </a:p>
          <a:p>
            <a:pPr lvl="1"/>
            <a:r>
              <a:rPr lang="en-US"/>
              <a:t>B</a:t>
            </a:r>
            <a:r>
              <a:rPr lang="vi-VN"/>
              <a:t>ư</a:t>
            </a:r>
            <a:r>
              <a:rPr lang="en-US"/>
              <a:t>ớc 1: Dự trữ (để riêng) một phần không gian địa chỉ của tiến trình.</a:t>
            </a:r>
          </a:p>
          <a:p>
            <a:pPr lvl="1"/>
            <a:r>
              <a:rPr lang="en-US"/>
              <a:t>B</a:t>
            </a:r>
            <a:r>
              <a:rPr lang="vi-VN"/>
              <a:t>ư</a:t>
            </a:r>
            <a:r>
              <a:rPr lang="en-US"/>
              <a:t>ớc 2: Thực hiện cấp phát vùng nhớ bằng cách gán không gian địa chỉ ảo (trong bộ nhớ vật lý hoặc trong các tập tin paging).</a:t>
            </a:r>
          </a:p>
          <a:p>
            <a:r>
              <a:rPr lang="en-US"/>
              <a:t>Mỗi trang có thể có một trong sáu trạng thái sau:</a:t>
            </a:r>
            <a:r>
              <a:rPr lang="en-US" altLang="en-US"/>
              <a:t> valid, zeroed, free standby, modified và bad.</a:t>
            </a:r>
          </a:p>
          <a:p>
            <a:endParaRPr lang="en-US"/>
          </a:p>
        </p:txBody>
      </p:sp>
      <p:sp>
        <p:nvSpPr>
          <p:cNvPr id="5" name="Slide Number Placeholder 4">
            <a:extLst>
              <a:ext uri="{FF2B5EF4-FFF2-40B4-BE49-F238E27FC236}">
                <a16:creationId xmlns:a16="http://schemas.microsoft.com/office/drawing/2014/main" id="{B68B444E-61AD-420B-A68B-B86A2CAC51B4}"/>
              </a:ext>
            </a:extLst>
          </p:cNvPr>
          <p:cNvSpPr>
            <a:spLocks noGrp="1"/>
          </p:cNvSpPr>
          <p:nvPr>
            <p:ph type="sldNum" sz="quarter" idx="12"/>
          </p:nvPr>
        </p:nvSpPr>
        <p:spPr/>
        <p:txBody>
          <a:bodyPr/>
          <a:lstStyle/>
          <a:p>
            <a:fld id="{800C8475-47C1-49C9-BEE5-594F8CF4D71F}" type="slidenum">
              <a:rPr kumimoji="1" lang="ja-JP" altLang="en-US" smtClean="0"/>
              <a:pPr/>
              <a:t>49</a:t>
            </a:fld>
            <a:endParaRPr kumimoji="1" lang="ja-JP" altLang="en-US"/>
          </a:p>
        </p:txBody>
      </p:sp>
      <p:sp>
        <p:nvSpPr>
          <p:cNvPr id="6" name="Footer Placeholder 5">
            <a:extLst>
              <a:ext uri="{FF2B5EF4-FFF2-40B4-BE49-F238E27FC236}">
                <a16:creationId xmlns:a16="http://schemas.microsoft.com/office/drawing/2014/main" id="{0C9EF56D-5765-46A7-B0D8-526BEE26EA5F}"/>
              </a:ext>
            </a:extLst>
          </p:cNvPr>
          <p:cNvSpPr>
            <a:spLocks noGrp="1"/>
          </p:cNvSpPr>
          <p:nvPr>
            <p:ph type="ftr" sz="quarter" idx="11"/>
          </p:nvPr>
        </p:nvSpPr>
        <p:spPr/>
        <p:txBody>
          <a:bodyPr/>
          <a:lstStyle/>
          <a:p>
            <a:r>
              <a:rPr kumimoji="1" lang="vi-VN" altLang="ja-JP"/>
              <a:t>Thực hiện bởi Trường Đại học Công nghệ Thông tin, ĐHQG-HCM</a:t>
            </a:r>
            <a:endParaRPr kumimoji="1" lang="ja-JP" altLang="en-US" dirty="0"/>
          </a:p>
        </p:txBody>
      </p:sp>
    </p:spTree>
    <p:extLst>
      <p:ext uri="{BB962C8B-B14F-4D97-AF65-F5344CB8AC3E}">
        <p14:creationId xmlns:p14="http://schemas.microsoft.com/office/powerpoint/2010/main" val="1890138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2138E7-0BF8-4FBE-AB49-4184E532FD1F}"/>
              </a:ext>
            </a:extLst>
          </p:cNvPr>
          <p:cNvSpPr>
            <a:spLocks noGrp="1"/>
          </p:cNvSpPr>
          <p:nvPr>
            <p:ph type="sldNum" sz="quarter" idx="12"/>
          </p:nvPr>
        </p:nvSpPr>
        <p:spPr/>
        <p:txBody>
          <a:bodyPr/>
          <a:lstStyle/>
          <a:p>
            <a:fld id="{D8B0B3AC-44A8-D142-AAF6-9A453466E1A4}" type="slidenum">
              <a:rPr lang="en-VN" smtClean="0"/>
              <a:pPr/>
              <a:t>5</a:t>
            </a:fld>
            <a:endParaRPr lang="en-VN" dirty="0"/>
          </a:p>
        </p:txBody>
      </p:sp>
      <p:sp>
        <p:nvSpPr>
          <p:cNvPr id="7" name="Text Placeholder 6">
            <a:extLst>
              <a:ext uri="{FF2B5EF4-FFF2-40B4-BE49-F238E27FC236}">
                <a16:creationId xmlns:a16="http://schemas.microsoft.com/office/drawing/2014/main" id="{0602C380-9011-23F7-8E4B-E195C0DFFBC9}"/>
              </a:ext>
            </a:extLst>
          </p:cNvPr>
          <p:cNvSpPr>
            <a:spLocks noGrp="1"/>
          </p:cNvSpPr>
          <p:nvPr>
            <p:ph type="body" sz="quarter" idx="13"/>
          </p:nvPr>
        </p:nvSpPr>
        <p:spPr>
          <a:xfrm>
            <a:off x="1470929" y="2095027"/>
            <a:ext cx="7918398" cy="884656"/>
          </a:xfrm>
        </p:spPr>
        <p:txBody>
          <a:bodyPr>
            <a:normAutofit/>
          </a:bodyPr>
          <a:lstStyle/>
          <a:p>
            <a:pPr>
              <a:defRPr/>
            </a:pPr>
            <a:r>
              <a:rPr lang="en-US" altLang="en-US" dirty="0" err="1"/>
              <a:t>Hệ</a:t>
            </a:r>
            <a:r>
              <a:rPr lang="en-US" altLang="en-US" dirty="0"/>
              <a:t> </a:t>
            </a:r>
            <a:r>
              <a:rPr lang="en-US" altLang="en-US" dirty="0" err="1"/>
              <a:t>điều</a:t>
            </a:r>
            <a:r>
              <a:rPr lang="en-US" altLang="en-US" dirty="0"/>
              <a:t> </a:t>
            </a:r>
            <a:r>
              <a:rPr lang="en-US" altLang="en-US" dirty="0" err="1"/>
              <a:t>hành</a:t>
            </a:r>
            <a:r>
              <a:rPr lang="en-US" altLang="en-US" dirty="0"/>
              <a:t> Linux</a:t>
            </a:r>
            <a:endParaRPr lang="vi-VN" altLang="en-US" dirty="0"/>
          </a:p>
        </p:txBody>
      </p:sp>
      <p:sp>
        <p:nvSpPr>
          <p:cNvPr id="8" name="Text Placeholder 7">
            <a:extLst>
              <a:ext uri="{FF2B5EF4-FFF2-40B4-BE49-F238E27FC236}">
                <a16:creationId xmlns:a16="http://schemas.microsoft.com/office/drawing/2014/main" id="{883EE24F-70E8-C3FA-399B-07DCA2C415CE}"/>
              </a:ext>
            </a:extLst>
          </p:cNvPr>
          <p:cNvSpPr>
            <a:spLocks noGrp="1"/>
          </p:cNvSpPr>
          <p:nvPr>
            <p:ph type="body" sz="quarter" idx="14"/>
          </p:nvPr>
        </p:nvSpPr>
        <p:spPr/>
        <p:txBody>
          <a:bodyPr/>
          <a:lstStyle/>
          <a:p>
            <a:r>
              <a:rPr lang="en-US" sz="2800" dirty="0"/>
              <a:t>9.1.1 </a:t>
            </a:r>
            <a:r>
              <a:rPr lang="en-US" sz="2800" dirty="0" err="1"/>
              <a:t>Tổng</a:t>
            </a:r>
            <a:r>
              <a:rPr lang="en-US" sz="2800" dirty="0"/>
              <a:t> </a:t>
            </a:r>
            <a:r>
              <a:rPr lang="en-US" sz="2800" dirty="0" err="1"/>
              <a:t>quan</a:t>
            </a:r>
            <a:r>
              <a:rPr lang="en-US" sz="2800" dirty="0"/>
              <a:t> </a:t>
            </a:r>
            <a:r>
              <a:rPr lang="en-US" sz="2800" dirty="0" err="1"/>
              <a:t>về</a:t>
            </a:r>
            <a:r>
              <a:rPr lang="en-US" sz="2800" dirty="0"/>
              <a:t> Linux</a:t>
            </a:r>
            <a:endParaRPr lang="vi-VN" sz="2800" dirty="0"/>
          </a:p>
        </p:txBody>
      </p:sp>
      <p:sp>
        <p:nvSpPr>
          <p:cNvPr id="9" name="Text Placeholder 8">
            <a:extLst>
              <a:ext uri="{FF2B5EF4-FFF2-40B4-BE49-F238E27FC236}">
                <a16:creationId xmlns:a16="http://schemas.microsoft.com/office/drawing/2014/main" id="{7F04BBE0-C7C7-D804-DD85-D99BEB36007C}"/>
              </a:ext>
            </a:extLst>
          </p:cNvPr>
          <p:cNvSpPr>
            <a:spLocks noGrp="1"/>
          </p:cNvSpPr>
          <p:nvPr>
            <p:ph type="body" sz="quarter" idx="15"/>
          </p:nvPr>
        </p:nvSpPr>
        <p:spPr/>
        <p:txBody>
          <a:bodyPr/>
          <a:lstStyle/>
          <a:p>
            <a:endParaRPr lang="en-VN"/>
          </a:p>
        </p:txBody>
      </p:sp>
      <p:sp>
        <p:nvSpPr>
          <p:cNvPr id="10" name="Text Placeholder 9">
            <a:extLst>
              <a:ext uri="{FF2B5EF4-FFF2-40B4-BE49-F238E27FC236}">
                <a16:creationId xmlns:a16="http://schemas.microsoft.com/office/drawing/2014/main" id="{3C2CDC7B-AFE9-6C1F-2CD6-AA61695C23FD}"/>
              </a:ext>
            </a:extLst>
          </p:cNvPr>
          <p:cNvSpPr>
            <a:spLocks noGrp="1"/>
          </p:cNvSpPr>
          <p:nvPr>
            <p:ph type="body" sz="quarter" idx="16"/>
          </p:nvPr>
        </p:nvSpPr>
        <p:spPr/>
        <p:txBody>
          <a:bodyPr>
            <a:normAutofit lnSpcReduction="10000"/>
          </a:bodyPr>
          <a:lstStyle/>
          <a:p>
            <a:r>
              <a:rPr lang="en-VN" dirty="0"/>
              <a:t>1</a:t>
            </a:r>
          </a:p>
        </p:txBody>
      </p:sp>
      <p:pic>
        <p:nvPicPr>
          <p:cNvPr id="3" name="Picture 2">
            <a:extLst>
              <a:ext uri="{FF2B5EF4-FFF2-40B4-BE49-F238E27FC236}">
                <a16:creationId xmlns:a16="http://schemas.microsoft.com/office/drawing/2014/main" id="{D8CDED5C-3074-F29C-53FA-2D7352CC34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92809" y="2028540"/>
            <a:ext cx="1928813" cy="2281238"/>
          </a:xfrm>
          <a:prstGeom prst="rect">
            <a:avLst/>
          </a:prstGeom>
        </p:spPr>
      </p:pic>
      <p:sp>
        <p:nvSpPr>
          <p:cNvPr id="4" name="Footer Placeholder 3">
            <a:extLst>
              <a:ext uri="{FF2B5EF4-FFF2-40B4-BE49-F238E27FC236}">
                <a16:creationId xmlns:a16="http://schemas.microsoft.com/office/drawing/2014/main" id="{86C32ACB-1093-FA17-54DB-B80C586D6424}"/>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spTree>
    <p:extLst>
      <p:ext uri="{BB962C8B-B14F-4D97-AF65-F5344CB8AC3E}">
        <p14:creationId xmlns:p14="http://schemas.microsoft.com/office/powerpoint/2010/main" val="17045684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8EC7F56-1FB1-46C8-903C-D1F318E30222}"/>
              </a:ext>
            </a:extLst>
          </p:cNvPr>
          <p:cNvSpPr>
            <a:spLocks noGrp="1"/>
          </p:cNvSpPr>
          <p:nvPr>
            <p:ph type="sldNum" sz="quarter" idx="12"/>
          </p:nvPr>
        </p:nvSpPr>
        <p:spPr>
          <a:xfrm>
            <a:off x="9519840" y="6524626"/>
            <a:ext cx="2336800" cy="288925"/>
          </a:xfrm>
        </p:spPr>
        <p:txBody>
          <a:bodyPr wrap="square" anchor="t">
            <a:normAutofit/>
          </a:bodyPr>
          <a:lstStyle/>
          <a:p>
            <a:pPr>
              <a:spcAft>
                <a:spcPts val="600"/>
              </a:spcAft>
            </a:pPr>
            <a:fld id="{800C8475-47C1-49C9-BEE5-594F8CF4D71F}" type="slidenum">
              <a:rPr kumimoji="1" lang="ja-JP" altLang="en-US" smtClean="0"/>
              <a:pPr>
                <a:spcAft>
                  <a:spcPts val="600"/>
                </a:spcAft>
              </a:pPr>
              <a:t>50</a:t>
            </a:fld>
            <a:endParaRPr kumimoji="1" lang="ja-JP" altLang="en-US"/>
          </a:p>
        </p:txBody>
      </p:sp>
      <p:sp>
        <p:nvSpPr>
          <p:cNvPr id="6" name="Footer Placeholder 5">
            <a:extLst>
              <a:ext uri="{FF2B5EF4-FFF2-40B4-BE49-F238E27FC236}">
                <a16:creationId xmlns:a16="http://schemas.microsoft.com/office/drawing/2014/main" id="{2B5034FB-F384-4B6C-8DB9-DF9E158633D9}"/>
              </a:ext>
            </a:extLst>
          </p:cNvPr>
          <p:cNvSpPr>
            <a:spLocks noGrp="1"/>
          </p:cNvSpPr>
          <p:nvPr>
            <p:ph type="ftr" sz="quarter" idx="11"/>
          </p:nvPr>
        </p:nvSpPr>
        <p:spPr>
          <a:xfrm>
            <a:off x="2349468" y="6524626"/>
            <a:ext cx="7490949" cy="288925"/>
          </a:xfrm>
        </p:spPr>
        <p:txBody>
          <a:bodyPr wrap="square" anchor="t">
            <a:normAutofit/>
          </a:bodyPr>
          <a:lstStyle/>
          <a:p>
            <a:pPr>
              <a:spcAft>
                <a:spcPts val="600"/>
              </a:spcAft>
            </a:pPr>
            <a:r>
              <a:rPr kumimoji="1" lang="vi-VN" altLang="ja-JP"/>
              <a:t>Thực hiện bởi Trường Đại học Công nghệ Thông tin, ĐHQG-HCM</a:t>
            </a:r>
            <a:endParaRPr kumimoji="1" lang="ja-JP" altLang="en-US"/>
          </a:p>
        </p:txBody>
      </p:sp>
      <p:pic>
        <p:nvPicPr>
          <p:cNvPr id="8" name="Picture 7">
            <a:extLst>
              <a:ext uri="{FF2B5EF4-FFF2-40B4-BE49-F238E27FC236}">
                <a16:creationId xmlns:a16="http://schemas.microsoft.com/office/drawing/2014/main" id="{55202BFD-2971-451E-8E41-D3D6A05B81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4368" y="1486559"/>
            <a:ext cx="8261147" cy="4934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a:extLst>
              <a:ext uri="{FF2B5EF4-FFF2-40B4-BE49-F238E27FC236}">
                <a16:creationId xmlns:a16="http://schemas.microsoft.com/office/drawing/2014/main" id="{8F81F196-B6A4-1EE6-5DAC-EAD579D34BBF}"/>
              </a:ext>
            </a:extLst>
          </p:cNvPr>
          <p:cNvSpPr>
            <a:spLocks noGrp="1"/>
          </p:cNvSpPr>
          <p:nvPr>
            <p:ph type="title"/>
          </p:nvPr>
        </p:nvSpPr>
        <p:spPr>
          <a:xfrm>
            <a:off x="774145" y="223964"/>
            <a:ext cx="10579655" cy="785896"/>
          </a:xfrm>
        </p:spPr>
        <p:txBody>
          <a:bodyPr>
            <a:normAutofit fontScale="90000"/>
          </a:bodyPr>
          <a:lstStyle/>
          <a:p>
            <a:r>
              <a:rPr lang="en-US" dirty="0"/>
              <a:t>9.2.5 </a:t>
            </a:r>
            <a:r>
              <a:rPr lang="en-US" dirty="0" err="1"/>
              <a:t>Quản</a:t>
            </a:r>
            <a:r>
              <a:rPr lang="en-US" dirty="0"/>
              <a:t> </a:t>
            </a:r>
            <a:r>
              <a:rPr lang="en-US" dirty="0" err="1"/>
              <a:t>lý</a:t>
            </a:r>
            <a:r>
              <a:rPr lang="en-US" dirty="0"/>
              <a:t> </a:t>
            </a:r>
            <a:r>
              <a:rPr lang="en-US" dirty="0" err="1"/>
              <a:t>bộ</a:t>
            </a:r>
            <a:r>
              <a:rPr lang="en-US" dirty="0"/>
              <a:t> </a:t>
            </a:r>
            <a:r>
              <a:rPr lang="en-US" dirty="0" err="1"/>
              <a:t>nhớ</a:t>
            </a:r>
            <a:r>
              <a:rPr lang="en-US" dirty="0"/>
              <a:t> </a:t>
            </a:r>
            <a:r>
              <a:rPr lang="en-US" dirty="0" err="1"/>
              <a:t>ảo</a:t>
            </a:r>
            <a:r>
              <a:rPr lang="en-US" dirty="0"/>
              <a:t> </a:t>
            </a:r>
            <a:r>
              <a:rPr lang="en-US" dirty="0" err="1"/>
              <a:t>trên</a:t>
            </a:r>
            <a:r>
              <a:rPr lang="en-US" dirty="0"/>
              <a:t> Windows 10</a:t>
            </a:r>
            <a:endParaRPr lang="vi-VN" sz="4400" dirty="0"/>
          </a:p>
        </p:txBody>
      </p:sp>
    </p:spTree>
    <p:extLst>
      <p:ext uri="{BB962C8B-B14F-4D97-AF65-F5344CB8AC3E}">
        <p14:creationId xmlns:p14="http://schemas.microsoft.com/office/powerpoint/2010/main" val="36544138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6C939-FACE-4438-AA82-4461493D9796}"/>
              </a:ext>
            </a:extLst>
          </p:cNvPr>
          <p:cNvSpPr>
            <a:spLocks noGrp="1"/>
          </p:cNvSpPr>
          <p:nvPr>
            <p:ph type="title"/>
          </p:nvPr>
        </p:nvSpPr>
        <p:spPr/>
        <p:txBody>
          <a:bodyPr>
            <a:normAutofit fontScale="90000"/>
          </a:bodyPr>
          <a:lstStyle/>
          <a:p>
            <a:r>
              <a:rPr lang="en-US" dirty="0"/>
              <a:t>9.2.5 </a:t>
            </a:r>
            <a:r>
              <a:rPr lang="en-US" dirty="0" err="1"/>
              <a:t>Quản</a:t>
            </a:r>
            <a:r>
              <a:rPr lang="en-US" dirty="0"/>
              <a:t> </a:t>
            </a:r>
            <a:r>
              <a:rPr lang="en-US" dirty="0" err="1"/>
              <a:t>lý</a:t>
            </a:r>
            <a:r>
              <a:rPr lang="en-US" dirty="0"/>
              <a:t> </a:t>
            </a:r>
            <a:r>
              <a:rPr lang="en-US" dirty="0" err="1"/>
              <a:t>bộ</a:t>
            </a:r>
            <a:r>
              <a:rPr lang="en-US" dirty="0"/>
              <a:t> </a:t>
            </a:r>
            <a:r>
              <a:rPr lang="en-US" dirty="0" err="1"/>
              <a:t>nhớ</a:t>
            </a:r>
            <a:r>
              <a:rPr lang="en-US" dirty="0"/>
              <a:t> </a:t>
            </a:r>
            <a:r>
              <a:rPr lang="en-US" dirty="0" err="1"/>
              <a:t>ảo</a:t>
            </a:r>
            <a:r>
              <a:rPr lang="en-US" dirty="0"/>
              <a:t> </a:t>
            </a:r>
            <a:r>
              <a:rPr lang="en-US" dirty="0" err="1"/>
              <a:t>trên</a:t>
            </a:r>
            <a:r>
              <a:rPr lang="en-US" dirty="0"/>
              <a:t> Windows 10</a:t>
            </a:r>
          </a:p>
        </p:txBody>
      </p:sp>
      <p:sp>
        <p:nvSpPr>
          <p:cNvPr id="3" name="Content Placeholder 2">
            <a:extLst>
              <a:ext uri="{FF2B5EF4-FFF2-40B4-BE49-F238E27FC236}">
                <a16:creationId xmlns:a16="http://schemas.microsoft.com/office/drawing/2014/main" id="{C200203F-3C31-4B97-9321-106FAB1CC1AE}"/>
              </a:ext>
            </a:extLst>
          </p:cNvPr>
          <p:cNvSpPr>
            <a:spLocks noGrp="1"/>
          </p:cNvSpPr>
          <p:nvPr>
            <p:ph idx="1"/>
          </p:nvPr>
        </p:nvSpPr>
        <p:spPr/>
        <p:txBody>
          <a:bodyPr/>
          <a:lstStyle/>
          <a:p>
            <a:r>
              <a:rPr lang="en-US" sz="2400" dirty="0" err="1"/>
              <a:t>Việc</a:t>
            </a:r>
            <a:r>
              <a:rPr lang="en-US" sz="2400" dirty="0"/>
              <a:t> </a:t>
            </a:r>
            <a:r>
              <a:rPr lang="en-US" sz="2400" dirty="0" err="1"/>
              <a:t>chuyển</a:t>
            </a:r>
            <a:r>
              <a:rPr lang="en-US" sz="2400" dirty="0"/>
              <a:t> </a:t>
            </a:r>
            <a:r>
              <a:rPr lang="en-US" sz="2400" dirty="0" err="1"/>
              <a:t>đổi</a:t>
            </a:r>
            <a:r>
              <a:rPr lang="en-US" sz="2400" dirty="0"/>
              <a:t> </a:t>
            </a:r>
            <a:r>
              <a:rPr lang="en-US" sz="2400" dirty="0" err="1"/>
              <a:t>địa</a:t>
            </a:r>
            <a:r>
              <a:rPr lang="en-US" sz="2400" dirty="0"/>
              <a:t> </a:t>
            </a:r>
            <a:r>
              <a:rPr lang="en-US" sz="2400" dirty="0" err="1"/>
              <a:t>chỉ</a:t>
            </a:r>
            <a:r>
              <a:rPr lang="en-US" sz="2400" dirty="0"/>
              <a:t> </a:t>
            </a:r>
            <a:r>
              <a:rPr lang="en-US" sz="2400" dirty="0" err="1"/>
              <a:t>ảo</a:t>
            </a:r>
            <a:r>
              <a:rPr lang="en-US" sz="2400" dirty="0"/>
              <a:t> </a:t>
            </a:r>
            <a:r>
              <a:rPr lang="en-US" sz="2400" dirty="0" err="1"/>
              <a:t>trên</a:t>
            </a:r>
            <a:r>
              <a:rPr lang="en-US" sz="2400" dirty="0"/>
              <a:t> Windows 10 </a:t>
            </a:r>
            <a:r>
              <a:rPr lang="en-US" sz="2400" dirty="0" err="1"/>
              <a:t>sử</a:t>
            </a:r>
            <a:r>
              <a:rPr lang="en-US" sz="2400" dirty="0"/>
              <a:t> </a:t>
            </a:r>
            <a:r>
              <a:rPr lang="en-US" sz="2400" dirty="0" err="1"/>
              <a:t>dụng</a:t>
            </a:r>
            <a:r>
              <a:rPr lang="en-US" sz="2400" dirty="0"/>
              <a:t> </a:t>
            </a:r>
            <a:r>
              <a:rPr lang="en-US" sz="2400" dirty="0" err="1"/>
              <a:t>nhiều</a:t>
            </a:r>
            <a:r>
              <a:rPr lang="en-US" sz="2400" dirty="0"/>
              <a:t> </a:t>
            </a:r>
            <a:r>
              <a:rPr lang="en-US" sz="2400" dirty="0" err="1"/>
              <a:t>cấu</a:t>
            </a:r>
            <a:r>
              <a:rPr lang="en-US" sz="2400" dirty="0"/>
              <a:t> </a:t>
            </a:r>
            <a:r>
              <a:rPr lang="en-US" sz="2400" dirty="0" err="1"/>
              <a:t>trúc</a:t>
            </a:r>
            <a:r>
              <a:rPr lang="en-US" sz="2400" dirty="0"/>
              <a:t> </a:t>
            </a:r>
            <a:r>
              <a:rPr lang="en-US" sz="2400" dirty="0" err="1"/>
              <a:t>dữ</a:t>
            </a:r>
            <a:r>
              <a:rPr lang="en-US" sz="2400" dirty="0"/>
              <a:t> </a:t>
            </a:r>
            <a:r>
              <a:rPr lang="en-US" sz="2400" dirty="0" err="1"/>
              <a:t>liệu</a:t>
            </a:r>
            <a:r>
              <a:rPr lang="en-US" sz="2400" dirty="0"/>
              <a:t>:</a:t>
            </a:r>
          </a:p>
          <a:p>
            <a:pPr lvl="1"/>
            <a:r>
              <a:rPr lang="en-US" altLang="en-US" sz="2000" dirty="0" err="1"/>
              <a:t>Mỗi</a:t>
            </a:r>
            <a:r>
              <a:rPr lang="en-US" altLang="en-US" sz="2000" dirty="0"/>
              <a:t> </a:t>
            </a:r>
            <a:r>
              <a:rPr lang="en-US" altLang="en-US" sz="2000" dirty="0" err="1"/>
              <a:t>tiến</a:t>
            </a:r>
            <a:r>
              <a:rPr lang="en-US" altLang="en-US" sz="2000" dirty="0"/>
              <a:t> </a:t>
            </a:r>
            <a:r>
              <a:rPr lang="en-US" altLang="en-US" sz="2000" dirty="0" err="1"/>
              <a:t>trình</a:t>
            </a:r>
            <a:r>
              <a:rPr lang="en-US" altLang="en-US" sz="2000" dirty="0"/>
              <a:t> </a:t>
            </a:r>
            <a:r>
              <a:rPr lang="en-US" altLang="en-US" sz="2000" dirty="0" err="1"/>
              <a:t>có</a:t>
            </a:r>
            <a:r>
              <a:rPr lang="en-US" altLang="en-US" sz="2000" dirty="0"/>
              <a:t> </a:t>
            </a:r>
            <a:r>
              <a:rPr lang="en-US" altLang="en-US" sz="2000" dirty="0" err="1"/>
              <a:t>một</a:t>
            </a:r>
            <a:r>
              <a:rPr lang="en-US" altLang="en-US" sz="2000" dirty="0"/>
              <a:t> page directory </a:t>
            </a:r>
            <a:r>
              <a:rPr lang="en-US" altLang="en-US" sz="2000" dirty="0" err="1"/>
              <a:t>chứa</a:t>
            </a:r>
            <a:r>
              <a:rPr lang="en-US" altLang="en-US" sz="2000" dirty="0"/>
              <a:t> 1024 </a:t>
            </a:r>
            <a:r>
              <a:rPr lang="en-US" altLang="en-US" sz="2000" dirty="0" err="1"/>
              <a:t>mục</a:t>
            </a:r>
            <a:r>
              <a:rPr lang="en-US" altLang="en-US" sz="2000" dirty="0"/>
              <a:t> (</a:t>
            </a:r>
            <a:r>
              <a:rPr lang="en-US" altLang="en-US" sz="2000" i="1" dirty="0"/>
              <a:t>page directory</a:t>
            </a:r>
            <a:r>
              <a:rPr lang="en-US" altLang="en-US" sz="2000" dirty="0"/>
              <a:t> </a:t>
            </a:r>
            <a:r>
              <a:rPr lang="en-US" altLang="en-US" sz="2000" i="1" dirty="0"/>
              <a:t>entries)</a:t>
            </a:r>
            <a:r>
              <a:rPr lang="en-US" altLang="en-US" sz="2000" dirty="0"/>
              <a:t> </a:t>
            </a:r>
            <a:r>
              <a:rPr lang="en-US" altLang="en-US" sz="2000" dirty="0" err="1"/>
              <a:t>với</a:t>
            </a:r>
            <a:r>
              <a:rPr lang="en-US" altLang="en-US" sz="2000" dirty="0"/>
              <a:t> </a:t>
            </a:r>
            <a:r>
              <a:rPr lang="en-US" altLang="en-US" sz="2000" dirty="0" err="1"/>
              <a:t>kích</a:t>
            </a:r>
            <a:r>
              <a:rPr lang="en-US" altLang="en-US" sz="2000" dirty="0"/>
              <a:t> </a:t>
            </a:r>
            <a:r>
              <a:rPr lang="en-US" altLang="en-US" sz="2000" dirty="0" err="1"/>
              <a:t>th</a:t>
            </a:r>
            <a:r>
              <a:rPr lang="vi-VN" altLang="en-US" sz="2000" dirty="0"/>
              <a:t>ư</a:t>
            </a:r>
            <a:r>
              <a:rPr lang="en-US" altLang="en-US" sz="2000" dirty="0" err="1"/>
              <a:t>ớc</a:t>
            </a:r>
            <a:r>
              <a:rPr lang="en-US" altLang="en-US" sz="2000" dirty="0"/>
              <a:t> </a:t>
            </a:r>
            <a:r>
              <a:rPr lang="en-US" altLang="en-US" sz="2000" dirty="0" err="1"/>
              <a:t>mỗi</a:t>
            </a:r>
            <a:r>
              <a:rPr lang="en-US" altLang="en-US" sz="2000" dirty="0"/>
              <a:t> </a:t>
            </a:r>
            <a:r>
              <a:rPr lang="en-US" altLang="en-US" sz="2000" dirty="0" err="1"/>
              <a:t>mục</a:t>
            </a:r>
            <a:r>
              <a:rPr lang="en-US" altLang="en-US" sz="2000" dirty="0"/>
              <a:t> </a:t>
            </a:r>
            <a:r>
              <a:rPr lang="en-US" altLang="en-US" sz="2000" dirty="0" err="1"/>
              <a:t>là</a:t>
            </a:r>
            <a:r>
              <a:rPr lang="en-US" altLang="en-US" sz="2000" dirty="0"/>
              <a:t> 4 byte.</a:t>
            </a:r>
          </a:p>
          <a:p>
            <a:pPr lvl="1"/>
            <a:r>
              <a:rPr lang="en-US" altLang="en-US" sz="2000" dirty="0" err="1"/>
              <a:t>Mỗi</a:t>
            </a:r>
            <a:r>
              <a:rPr lang="en-US" altLang="en-US" sz="2000" dirty="0"/>
              <a:t> </a:t>
            </a:r>
            <a:r>
              <a:rPr lang="en-US" altLang="en-US" sz="2000" dirty="0" err="1"/>
              <a:t>mục</a:t>
            </a:r>
            <a:r>
              <a:rPr lang="en-US" altLang="en-US" sz="2000" dirty="0"/>
              <a:t> </a:t>
            </a:r>
            <a:r>
              <a:rPr lang="en-US" altLang="en-US" sz="2000" dirty="0" err="1"/>
              <a:t>trong</a:t>
            </a:r>
            <a:r>
              <a:rPr lang="en-US" altLang="en-US" sz="2000" dirty="0"/>
              <a:t> page directory </a:t>
            </a:r>
            <a:r>
              <a:rPr lang="en-US" altLang="en-US" sz="2000" dirty="0" err="1"/>
              <a:t>trỏ</a:t>
            </a:r>
            <a:r>
              <a:rPr lang="en-US" altLang="en-US" sz="2000" dirty="0"/>
              <a:t> </a:t>
            </a:r>
            <a:r>
              <a:rPr lang="en-US" altLang="en-US" sz="2000" dirty="0" err="1"/>
              <a:t>đến</a:t>
            </a:r>
            <a:r>
              <a:rPr lang="en-US" altLang="en-US" sz="2000" dirty="0"/>
              <a:t> </a:t>
            </a:r>
            <a:r>
              <a:rPr lang="en-US" altLang="en-US" sz="2000" dirty="0" err="1"/>
              <a:t>một</a:t>
            </a:r>
            <a:r>
              <a:rPr lang="en-US" altLang="en-US" sz="2000" dirty="0"/>
              <a:t> </a:t>
            </a:r>
            <a:r>
              <a:rPr lang="en-US" altLang="en-US" sz="2000" dirty="0" err="1"/>
              <a:t>bảng</a:t>
            </a:r>
            <a:r>
              <a:rPr lang="en-US" altLang="en-US" sz="2000" dirty="0"/>
              <a:t> </a:t>
            </a:r>
            <a:r>
              <a:rPr lang="en-US" altLang="en-US" sz="2000" dirty="0" err="1"/>
              <a:t>trang</a:t>
            </a:r>
            <a:r>
              <a:rPr lang="en-US" altLang="en-US" sz="2000" dirty="0"/>
              <a:t>, </a:t>
            </a:r>
            <a:r>
              <a:rPr lang="en-US" altLang="en-US" sz="2000" dirty="0" err="1"/>
              <a:t>mỗi</a:t>
            </a:r>
            <a:r>
              <a:rPr lang="en-US" altLang="en-US" sz="2000" dirty="0"/>
              <a:t> </a:t>
            </a:r>
            <a:r>
              <a:rPr lang="en-US" altLang="en-US" sz="2000" dirty="0" err="1"/>
              <a:t>bảng</a:t>
            </a:r>
            <a:r>
              <a:rPr lang="en-US" altLang="en-US" sz="2000" dirty="0"/>
              <a:t> </a:t>
            </a:r>
            <a:r>
              <a:rPr lang="en-US" altLang="en-US" sz="2000" dirty="0" err="1"/>
              <a:t>trang</a:t>
            </a:r>
            <a:r>
              <a:rPr lang="en-US" altLang="en-US" sz="2000" dirty="0"/>
              <a:t> </a:t>
            </a:r>
            <a:r>
              <a:rPr lang="en-US" altLang="en-US" sz="2000" dirty="0" err="1"/>
              <a:t>này</a:t>
            </a:r>
            <a:r>
              <a:rPr lang="en-US" altLang="en-US" sz="2000" dirty="0"/>
              <a:t> </a:t>
            </a:r>
            <a:r>
              <a:rPr lang="en-US" altLang="en-US" sz="2000" dirty="0" err="1"/>
              <a:t>chứa</a:t>
            </a:r>
            <a:r>
              <a:rPr lang="en-US" altLang="en-US" sz="2000" dirty="0"/>
              <a:t> 1024 </a:t>
            </a:r>
            <a:r>
              <a:rPr lang="en-US" altLang="en-US" sz="2000" dirty="0" err="1"/>
              <a:t>mục</a:t>
            </a:r>
            <a:r>
              <a:rPr lang="en-US" altLang="en-US" sz="2000" dirty="0"/>
              <a:t> (</a:t>
            </a:r>
            <a:r>
              <a:rPr lang="en-US" altLang="en-US" sz="2000" i="1" dirty="0"/>
              <a:t>page table entries</a:t>
            </a:r>
            <a:r>
              <a:rPr lang="en-US" altLang="en-US" sz="2000" dirty="0"/>
              <a:t>  - PTEs) </a:t>
            </a:r>
            <a:r>
              <a:rPr lang="en-US" altLang="en-US" sz="2000" dirty="0" err="1"/>
              <a:t>với</a:t>
            </a:r>
            <a:r>
              <a:rPr lang="en-US" altLang="en-US" sz="2000" dirty="0"/>
              <a:t> </a:t>
            </a:r>
            <a:r>
              <a:rPr lang="en-US" altLang="en-US" sz="2000" dirty="0" err="1"/>
              <a:t>kích</a:t>
            </a:r>
            <a:r>
              <a:rPr lang="en-US" altLang="en-US" sz="2000" dirty="0"/>
              <a:t> </a:t>
            </a:r>
            <a:r>
              <a:rPr lang="en-US" altLang="en-US" sz="2000" dirty="0" err="1"/>
              <a:t>th</a:t>
            </a:r>
            <a:r>
              <a:rPr lang="vi-VN" altLang="en-US" sz="2000" dirty="0"/>
              <a:t>ư</a:t>
            </a:r>
            <a:r>
              <a:rPr lang="en-US" altLang="en-US" sz="2000" dirty="0" err="1"/>
              <a:t>ớc</a:t>
            </a:r>
            <a:r>
              <a:rPr lang="en-US" altLang="en-US" sz="2000" dirty="0"/>
              <a:t> </a:t>
            </a:r>
            <a:r>
              <a:rPr lang="en-US" altLang="en-US" sz="2000" dirty="0" err="1"/>
              <a:t>mỗi</a:t>
            </a:r>
            <a:r>
              <a:rPr lang="en-US" altLang="en-US" sz="2000" dirty="0"/>
              <a:t> </a:t>
            </a:r>
            <a:r>
              <a:rPr lang="en-US" altLang="en-US" sz="2000" dirty="0" err="1"/>
              <a:t>mục</a:t>
            </a:r>
            <a:r>
              <a:rPr lang="en-US" altLang="en-US" sz="2000" dirty="0"/>
              <a:t> </a:t>
            </a:r>
            <a:r>
              <a:rPr lang="en-US" altLang="en-US" sz="2000" dirty="0" err="1"/>
              <a:t>là</a:t>
            </a:r>
            <a:r>
              <a:rPr lang="en-US" altLang="en-US" sz="2000" dirty="0"/>
              <a:t> 4 byte.</a:t>
            </a:r>
          </a:p>
          <a:p>
            <a:pPr lvl="1"/>
            <a:r>
              <a:rPr lang="en-US" sz="2000" dirty="0" err="1"/>
              <a:t>Mỗi</a:t>
            </a:r>
            <a:r>
              <a:rPr lang="en-US" sz="2000" dirty="0"/>
              <a:t> PTEs </a:t>
            </a:r>
            <a:r>
              <a:rPr lang="en-US" sz="2000" dirty="0" err="1"/>
              <a:t>trỏ</a:t>
            </a:r>
            <a:r>
              <a:rPr lang="en-US" sz="2000" dirty="0"/>
              <a:t> </a:t>
            </a:r>
            <a:r>
              <a:rPr lang="en-US" sz="2000" dirty="0" err="1"/>
              <a:t>đến</a:t>
            </a:r>
            <a:r>
              <a:rPr lang="en-US" sz="2000" dirty="0"/>
              <a:t> </a:t>
            </a:r>
            <a:r>
              <a:rPr lang="en-US" sz="2000" dirty="0" err="1"/>
              <a:t>một</a:t>
            </a:r>
            <a:r>
              <a:rPr lang="en-US" sz="2000" dirty="0"/>
              <a:t> </a:t>
            </a:r>
            <a:r>
              <a:rPr lang="en-US" sz="2000" dirty="0" err="1"/>
              <a:t>khung</a:t>
            </a:r>
            <a:r>
              <a:rPr lang="en-US" sz="2000" dirty="0"/>
              <a:t> </a:t>
            </a:r>
            <a:r>
              <a:rPr lang="en-US" sz="2000" dirty="0" err="1"/>
              <a:t>trang</a:t>
            </a:r>
            <a:r>
              <a:rPr lang="en-US" sz="2000" dirty="0"/>
              <a:t> </a:t>
            </a:r>
            <a:r>
              <a:rPr lang="en-US" sz="2000" dirty="0" err="1"/>
              <a:t>kích</a:t>
            </a:r>
            <a:r>
              <a:rPr lang="en-US" sz="2000" dirty="0"/>
              <a:t> </a:t>
            </a:r>
            <a:r>
              <a:rPr lang="en-US" sz="2000" dirty="0" err="1"/>
              <a:t>th</a:t>
            </a:r>
            <a:r>
              <a:rPr lang="vi-VN" sz="2000" dirty="0"/>
              <a:t>ư</a:t>
            </a:r>
            <a:r>
              <a:rPr lang="en-US" sz="2000" dirty="0" err="1"/>
              <a:t>ớc</a:t>
            </a:r>
            <a:r>
              <a:rPr lang="en-US" sz="2000" dirty="0"/>
              <a:t> 4KB </a:t>
            </a:r>
            <a:r>
              <a:rPr lang="en-US" sz="2000" dirty="0" err="1"/>
              <a:t>trong</a:t>
            </a:r>
            <a:r>
              <a:rPr lang="en-US" sz="2000" dirty="0"/>
              <a:t> </a:t>
            </a:r>
            <a:r>
              <a:rPr lang="en-US" sz="2000" dirty="0" err="1"/>
              <a:t>bộ</a:t>
            </a:r>
            <a:r>
              <a:rPr lang="en-US" sz="2000" dirty="0"/>
              <a:t> </a:t>
            </a:r>
            <a:r>
              <a:rPr lang="en-US" sz="2000" dirty="0" err="1"/>
              <a:t>nhớ</a:t>
            </a:r>
            <a:r>
              <a:rPr lang="en-US" sz="2000" dirty="0"/>
              <a:t> </a:t>
            </a:r>
            <a:r>
              <a:rPr lang="en-US" sz="2000" dirty="0" err="1"/>
              <a:t>vật</a:t>
            </a:r>
            <a:r>
              <a:rPr lang="en-US" sz="2000" dirty="0"/>
              <a:t> </a:t>
            </a:r>
            <a:r>
              <a:rPr lang="en-US" sz="2000" dirty="0" err="1"/>
              <a:t>lý</a:t>
            </a:r>
            <a:r>
              <a:rPr lang="en-US" sz="2000" dirty="0"/>
              <a:t>. </a:t>
            </a:r>
          </a:p>
          <a:p>
            <a:pPr>
              <a:lnSpc>
                <a:spcPct val="90000"/>
              </a:lnSpc>
            </a:pPr>
            <a:r>
              <a:rPr lang="en-US" sz="2400" dirty="0" err="1"/>
              <a:t>Chuyển</a:t>
            </a:r>
            <a:r>
              <a:rPr lang="en-US" sz="2400" dirty="0"/>
              <a:t> </a:t>
            </a:r>
            <a:r>
              <a:rPr lang="en-US" sz="2400" dirty="0" err="1"/>
              <a:t>đổi</a:t>
            </a:r>
            <a:r>
              <a:rPr lang="en-US" sz="2400" dirty="0"/>
              <a:t> </a:t>
            </a:r>
            <a:r>
              <a:rPr lang="en-US" sz="2400" dirty="0" err="1"/>
              <a:t>địa</a:t>
            </a:r>
            <a:r>
              <a:rPr lang="en-US" sz="2400" dirty="0"/>
              <a:t> </a:t>
            </a:r>
            <a:r>
              <a:rPr lang="en-US" sz="2400" dirty="0" err="1"/>
              <a:t>chỉ</a:t>
            </a:r>
            <a:r>
              <a:rPr lang="en-US" sz="2400" dirty="0"/>
              <a:t> </a:t>
            </a:r>
            <a:r>
              <a:rPr lang="en-US" sz="2400" dirty="0" err="1"/>
              <a:t>ảo</a:t>
            </a:r>
            <a:r>
              <a:rPr lang="en-US" sz="2400" dirty="0"/>
              <a:t> </a:t>
            </a:r>
            <a:r>
              <a:rPr lang="en-US" sz="2400" dirty="0" err="1"/>
              <a:t>thành</a:t>
            </a:r>
            <a:r>
              <a:rPr lang="en-US" sz="2400" dirty="0"/>
              <a:t> </a:t>
            </a:r>
            <a:r>
              <a:rPr lang="en-US" sz="2400" dirty="0" err="1"/>
              <a:t>địa</a:t>
            </a:r>
            <a:r>
              <a:rPr lang="en-US" sz="2400" dirty="0"/>
              <a:t> </a:t>
            </a:r>
            <a:r>
              <a:rPr lang="en-US" sz="2400" dirty="0" err="1"/>
              <a:t>chỉ</a:t>
            </a:r>
            <a:r>
              <a:rPr lang="en-US" sz="2400" dirty="0"/>
              <a:t> </a:t>
            </a:r>
            <a:r>
              <a:rPr lang="en-US" sz="2400" dirty="0" err="1"/>
              <a:t>vật</a:t>
            </a:r>
            <a:r>
              <a:rPr lang="en-US" sz="2400" dirty="0"/>
              <a:t> </a:t>
            </a:r>
            <a:r>
              <a:rPr lang="en-US" sz="2400" dirty="0" err="1"/>
              <a:t>lý</a:t>
            </a:r>
            <a:endParaRPr lang="en-US" sz="2400" dirty="0"/>
          </a:p>
        </p:txBody>
      </p:sp>
      <p:sp>
        <p:nvSpPr>
          <p:cNvPr id="5" name="Slide Number Placeholder 4">
            <a:extLst>
              <a:ext uri="{FF2B5EF4-FFF2-40B4-BE49-F238E27FC236}">
                <a16:creationId xmlns:a16="http://schemas.microsoft.com/office/drawing/2014/main" id="{B68B444E-61AD-420B-A68B-B86A2CAC51B4}"/>
              </a:ext>
            </a:extLst>
          </p:cNvPr>
          <p:cNvSpPr>
            <a:spLocks noGrp="1"/>
          </p:cNvSpPr>
          <p:nvPr>
            <p:ph type="sldNum" sz="quarter" idx="12"/>
          </p:nvPr>
        </p:nvSpPr>
        <p:spPr/>
        <p:txBody>
          <a:bodyPr/>
          <a:lstStyle/>
          <a:p>
            <a:fld id="{800C8475-47C1-49C9-BEE5-594F8CF4D71F}" type="slidenum">
              <a:rPr kumimoji="1" lang="ja-JP" altLang="en-US" smtClean="0"/>
              <a:pPr/>
              <a:t>51</a:t>
            </a:fld>
            <a:endParaRPr kumimoji="1" lang="ja-JP" altLang="en-US"/>
          </a:p>
        </p:txBody>
      </p:sp>
      <p:sp>
        <p:nvSpPr>
          <p:cNvPr id="6" name="Footer Placeholder 5">
            <a:extLst>
              <a:ext uri="{FF2B5EF4-FFF2-40B4-BE49-F238E27FC236}">
                <a16:creationId xmlns:a16="http://schemas.microsoft.com/office/drawing/2014/main" id="{0C9EF56D-5765-46A7-B0D8-526BEE26EA5F}"/>
              </a:ext>
            </a:extLst>
          </p:cNvPr>
          <p:cNvSpPr>
            <a:spLocks noGrp="1"/>
          </p:cNvSpPr>
          <p:nvPr>
            <p:ph type="ftr" sz="quarter" idx="11"/>
          </p:nvPr>
        </p:nvSpPr>
        <p:spPr/>
        <p:txBody>
          <a:bodyPr/>
          <a:lstStyle/>
          <a:p>
            <a:r>
              <a:rPr kumimoji="1" lang="vi-VN" altLang="ja-JP"/>
              <a:t>Thực hiện bởi Trường Đại học Công nghệ Thông tin, ĐHQG-HCM</a:t>
            </a:r>
            <a:endParaRPr kumimoji="1" lang="ja-JP" altLang="en-US" dirty="0"/>
          </a:p>
        </p:txBody>
      </p:sp>
      <p:pic>
        <p:nvPicPr>
          <p:cNvPr id="7" name="Picture 6" descr="22">
            <a:extLst>
              <a:ext uri="{FF2B5EF4-FFF2-40B4-BE49-F238E27FC236}">
                <a16:creationId xmlns:a16="http://schemas.microsoft.com/office/drawing/2014/main" id="{D627C181-B02D-48CC-A9F7-3285785D22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8328" y="4905038"/>
            <a:ext cx="6491288" cy="143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91865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2138E7-0BF8-4FBE-AB49-4184E532FD1F}"/>
              </a:ext>
            </a:extLst>
          </p:cNvPr>
          <p:cNvSpPr>
            <a:spLocks noGrp="1"/>
          </p:cNvSpPr>
          <p:nvPr>
            <p:ph type="sldNum" sz="quarter" idx="12"/>
          </p:nvPr>
        </p:nvSpPr>
        <p:spPr/>
        <p:txBody>
          <a:bodyPr/>
          <a:lstStyle/>
          <a:p>
            <a:fld id="{D8B0B3AC-44A8-D142-AAF6-9A453466E1A4}" type="slidenum">
              <a:rPr lang="en-VN" smtClean="0"/>
              <a:pPr/>
              <a:t>52</a:t>
            </a:fld>
            <a:endParaRPr lang="en-VN" dirty="0"/>
          </a:p>
        </p:txBody>
      </p:sp>
      <p:sp>
        <p:nvSpPr>
          <p:cNvPr id="7" name="Text Placeholder 6">
            <a:extLst>
              <a:ext uri="{FF2B5EF4-FFF2-40B4-BE49-F238E27FC236}">
                <a16:creationId xmlns:a16="http://schemas.microsoft.com/office/drawing/2014/main" id="{0602C380-9011-23F7-8E4B-E195C0DFFBC9}"/>
              </a:ext>
            </a:extLst>
          </p:cNvPr>
          <p:cNvSpPr>
            <a:spLocks noGrp="1"/>
          </p:cNvSpPr>
          <p:nvPr>
            <p:ph type="body" sz="quarter" idx="13"/>
          </p:nvPr>
        </p:nvSpPr>
        <p:spPr>
          <a:xfrm>
            <a:off x="1470929" y="2095027"/>
            <a:ext cx="7918398" cy="884656"/>
          </a:xfrm>
        </p:spPr>
        <p:txBody>
          <a:bodyPr>
            <a:normAutofit/>
          </a:bodyPr>
          <a:lstStyle/>
          <a:p>
            <a:pPr>
              <a:defRPr/>
            </a:pPr>
            <a:r>
              <a:rPr lang="en-US" altLang="en-US" dirty="0" err="1"/>
              <a:t>Hệ</a:t>
            </a:r>
            <a:r>
              <a:rPr lang="en-US" altLang="en-US" dirty="0"/>
              <a:t> </a:t>
            </a:r>
            <a:r>
              <a:rPr lang="en-US" altLang="en-US" dirty="0" err="1"/>
              <a:t>điều</a:t>
            </a:r>
            <a:r>
              <a:rPr lang="en-US" altLang="en-US" dirty="0"/>
              <a:t> </a:t>
            </a:r>
            <a:r>
              <a:rPr lang="en-US" altLang="en-US" dirty="0" err="1"/>
              <a:t>hành</a:t>
            </a:r>
            <a:r>
              <a:rPr lang="en-US" altLang="en-US" dirty="0"/>
              <a:t> Windows</a:t>
            </a:r>
            <a:endParaRPr lang="vi-VN" altLang="en-US" dirty="0"/>
          </a:p>
        </p:txBody>
      </p:sp>
      <p:sp>
        <p:nvSpPr>
          <p:cNvPr id="8" name="Text Placeholder 7">
            <a:extLst>
              <a:ext uri="{FF2B5EF4-FFF2-40B4-BE49-F238E27FC236}">
                <a16:creationId xmlns:a16="http://schemas.microsoft.com/office/drawing/2014/main" id="{883EE24F-70E8-C3FA-399B-07DCA2C415CE}"/>
              </a:ext>
            </a:extLst>
          </p:cNvPr>
          <p:cNvSpPr>
            <a:spLocks noGrp="1"/>
          </p:cNvSpPr>
          <p:nvPr>
            <p:ph type="body" sz="quarter" idx="14"/>
          </p:nvPr>
        </p:nvSpPr>
        <p:spPr/>
        <p:txBody>
          <a:bodyPr>
            <a:normAutofit/>
          </a:bodyPr>
          <a:lstStyle/>
          <a:p>
            <a:r>
              <a:rPr lang="en-US" dirty="0"/>
              <a:t>9.2.6 </a:t>
            </a:r>
            <a:r>
              <a:rPr lang="en-US" dirty="0" err="1"/>
              <a:t>Các</a:t>
            </a:r>
            <a:r>
              <a:rPr lang="en-US" dirty="0"/>
              <a:t> </a:t>
            </a:r>
            <a:r>
              <a:rPr lang="en-US" dirty="0" err="1"/>
              <a:t>tác</a:t>
            </a:r>
            <a:r>
              <a:rPr lang="en-US" dirty="0"/>
              <a:t> </a:t>
            </a:r>
            <a:r>
              <a:rPr lang="en-US" dirty="0" err="1"/>
              <a:t>vụ</a:t>
            </a:r>
            <a:r>
              <a:rPr lang="en-US" dirty="0"/>
              <a:t> </a:t>
            </a:r>
            <a:r>
              <a:rPr lang="en-US" dirty="0" err="1"/>
              <a:t>điều</a:t>
            </a:r>
            <a:r>
              <a:rPr lang="en-US" dirty="0"/>
              <a:t> </a:t>
            </a:r>
            <a:r>
              <a:rPr lang="en-US" dirty="0" err="1"/>
              <a:t>hành</a:t>
            </a:r>
            <a:endParaRPr lang="vi-VN" sz="2800" dirty="0"/>
          </a:p>
        </p:txBody>
      </p:sp>
      <p:sp>
        <p:nvSpPr>
          <p:cNvPr id="9" name="Text Placeholder 8">
            <a:extLst>
              <a:ext uri="{FF2B5EF4-FFF2-40B4-BE49-F238E27FC236}">
                <a16:creationId xmlns:a16="http://schemas.microsoft.com/office/drawing/2014/main" id="{7F04BBE0-C7C7-D804-DD85-D99BEB36007C}"/>
              </a:ext>
            </a:extLst>
          </p:cNvPr>
          <p:cNvSpPr>
            <a:spLocks noGrp="1"/>
          </p:cNvSpPr>
          <p:nvPr>
            <p:ph type="body" sz="quarter" idx="15"/>
          </p:nvPr>
        </p:nvSpPr>
        <p:spPr/>
        <p:txBody>
          <a:bodyPr/>
          <a:lstStyle/>
          <a:p>
            <a:endParaRPr lang="en-VN"/>
          </a:p>
        </p:txBody>
      </p:sp>
      <p:sp>
        <p:nvSpPr>
          <p:cNvPr id="10" name="Text Placeholder 9">
            <a:extLst>
              <a:ext uri="{FF2B5EF4-FFF2-40B4-BE49-F238E27FC236}">
                <a16:creationId xmlns:a16="http://schemas.microsoft.com/office/drawing/2014/main" id="{3C2CDC7B-AFE9-6C1F-2CD6-AA61695C23FD}"/>
              </a:ext>
            </a:extLst>
          </p:cNvPr>
          <p:cNvSpPr>
            <a:spLocks noGrp="1"/>
          </p:cNvSpPr>
          <p:nvPr>
            <p:ph type="body" sz="quarter" idx="16"/>
          </p:nvPr>
        </p:nvSpPr>
        <p:spPr/>
        <p:txBody>
          <a:bodyPr>
            <a:normAutofit lnSpcReduction="10000"/>
          </a:bodyPr>
          <a:lstStyle/>
          <a:p>
            <a:r>
              <a:rPr lang="en-US" dirty="0"/>
              <a:t>2</a:t>
            </a:r>
            <a:endParaRPr lang="en-VN" dirty="0"/>
          </a:p>
        </p:txBody>
      </p:sp>
      <p:sp>
        <p:nvSpPr>
          <p:cNvPr id="3" name="Footer Placeholder 2">
            <a:extLst>
              <a:ext uri="{FF2B5EF4-FFF2-40B4-BE49-F238E27FC236}">
                <a16:creationId xmlns:a16="http://schemas.microsoft.com/office/drawing/2014/main" id="{BFFD72F4-318E-2890-7E78-5ABCCBAE9269}"/>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pic>
        <p:nvPicPr>
          <p:cNvPr id="6" name="Picture 5" descr="A blue square with black background&#10;&#10;Description automatically generated">
            <a:extLst>
              <a:ext uri="{FF2B5EF4-FFF2-40B4-BE49-F238E27FC236}">
                <a16:creationId xmlns:a16="http://schemas.microsoft.com/office/drawing/2014/main" id="{AB5AF464-A7A8-D80C-6A10-97DFC11F6FD3}"/>
              </a:ext>
            </a:extLst>
          </p:cNvPr>
          <p:cNvPicPr>
            <a:picLocks noChangeAspect="1"/>
          </p:cNvPicPr>
          <p:nvPr/>
        </p:nvPicPr>
        <p:blipFill>
          <a:blip r:embed="rId2"/>
          <a:stretch>
            <a:fillRect/>
          </a:stretch>
        </p:blipFill>
        <p:spPr>
          <a:xfrm>
            <a:off x="8289243" y="1633252"/>
            <a:ext cx="4191000" cy="3071813"/>
          </a:xfrm>
          <a:prstGeom prst="rect">
            <a:avLst/>
          </a:prstGeom>
        </p:spPr>
      </p:pic>
    </p:spTree>
    <p:extLst>
      <p:ext uri="{BB962C8B-B14F-4D97-AF65-F5344CB8AC3E}">
        <p14:creationId xmlns:p14="http://schemas.microsoft.com/office/powerpoint/2010/main" val="39774705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D78C-9406-4911-8455-3E99E29C9286}"/>
              </a:ext>
            </a:extLst>
          </p:cNvPr>
          <p:cNvSpPr>
            <a:spLocks noGrp="1"/>
          </p:cNvSpPr>
          <p:nvPr>
            <p:ph type="title"/>
          </p:nvPr>
        </p:nvSpPr>
        <p:spPr/>
        <p:txBody>
          <a:bodyPr>
            <a:normAutofit fontScale="90000"/>
          </a:bodyPr>
          <a:lstStyle/>
          <a:p>
            <a:r>
              <a:rPr lang="en-US" dirty="0"/>
              <a:t>9.2.6 </a:t>
            </a:r>
            <a:r>
              <a:rPr lang="en-US" dirty="0" err="1"/>
              <a:t>Các</a:t>
            </a:r>
            <a:r>
              <a:rPr lang="en-US" dirty="0"/>
              <a:t> </a:t>
            </a:r>
            <a:r>
              <a:rPr lang="en-US" dirty="0" err="1"/>
              <a:t>tác</a:t>
            </a:r>
            <a:r>
              <a:rPr lang="en-US" dirty="0"/>
              <a:t> </a:t>
            </a:r>
            <a:r>
              <a:rPr lang="en-US" dirty="0" err="1"/>
              <a:t>vụ</a:t>
            </a:r>
            <a:r>
              <a:rPr lang="en-US" dirty="0"/>
              <a:t> </a:t>
            </a:r>
            <a:r>
              <a:rPr lang="en-US" dirty="0" err="1"/>
              <a:t>điều</a:t>
            </a:r>
            <a:r>
              <a:rPr lang="en-US" dirty="0"/>
              <a:t> </a:t>
            </a:r>
            <a:r>
              <a:rPr lang="en-US" dirty="0" err="1"/>
              <a:t>hành</a:t>
            </a:r>
            <a:endParaRPr lang="en-US" dirty="0"/>
          </a:p>
        </p:txBody>
      </p:sp>
      <p:sp>
        <p:nvSpPr>
          <p:cNvPr id="3" name="Content Placeholder 2">
            <a:extLst>
              <a:ext uri="{FF2B5EF4-FFF2-40B4-BE49-F238E27FC236}">
                <a16:creationId xmlns:a16="http://schemas.microsoft.com/office/drawing/2014/main" id="{148BB7AA-48AF-4E2E-8015-D49E98CEFFBA}"/>
              </a:ext>
            </a:extLst>
          </p:cNvPr>
          <p:cNvSpPr>
            <a:spLocks noGrp="1"/>
          </p:cNvSpPr>
          <p:nvPr>
            <p:ph idx="1"/>
          </p:nvPr>
        </p:nvSpPr>
        <p:spPr>
          <a:xfrm>
            <a:off x="774145" y="1691024"/>
            <a:ext cx="10579654" cy="4943139"/>
          </a:xfrm>
        </p:spPr>
        <p:txBody>
          <a:bodyPr/>
          <a:lstStyle/>
          <a:p>
            <a:r>
              <a:rPr lang="en-US" altLang="en-US" dirty="0" err="1"/>
              <a:t>Công</a:t>
            </a:r>
            <a:r>
              <a:rPr lang="en-US" altLang="en-US" dirty="0"/>
              <a:t> </a:t>
            </a:r>
            <a:r>
              <a:rPr lang="en-US" altLang="en-US" dirty="0" err="1"/>
              <a:t>cụ</a:t>
            </a:r>
            <a:r>
              <a:rPr lang="en-US" altLang="en-US" dirty="0"/>
              <a:t> </a:t>
            </a:r>
            <a:r>
              <a:rPr lang="en-US" altLang="en-US" dirty="0" err="1"/>
              <a:t>quản</a:t>
            </a:r>
            <a:r>
              <a:rPr lang="en-US" altLang="en-US" dirty="0"/>
              <a:t> </a:t>
            </a:r>
            <a:r>
              <a:rPr lang="en-US" altLang="en-US" dirty="0" err="1"/>
              <a:t>lý</a:t>
            </a:r>
            <a:r>
              <a:rPr lang="en-US" altLang="en-US" dirty="0"/>
              <a:t> Plug-and-Play (PnP) </a:t>
            </a:r>
            <a:r>
              <a:rPr lang="en-US" altLang="en-US" dirty="0" err="1"/>
              <a:t>được</a:t>
            </a:r>
            <a:r>
              <a:rPr lang="en-US" altLang="en-US" dirty="0"/>
              <a:t> </a:t>
            </a:r>
            <a:r>
              <a:rPr lang="en-US" altLang="en-US" dirty="0" err="1"/>
              <a:t>sử</a:t>
            </a:r>
            <a:r>
              <a:rPr lang="en-US" altLang="en-US" dirty="0"/>
              <a:t> </a:t>
            </a:r>
            <a:r>
              <a:rPr lang="en-US" altLang="en-US" dirty="0" err="1"/>
              <a:t>dụng</a:t>
            </a:r>
            <a:r>
              <a:rPr lang="en-US" altLang="en-US" dirty="0"/>
              <a:t> </a:t>
            </a:r>
            <a:r>
              <a:rPr lang="en-US" altLang="en-US" dirty="0" err="1"/>
              <a:t>để</a:t>
            </a:r>
            <a:r>
              <a:rPr lang="en-US" altLang="en-US" dirty="0"/>
              <a:t> </a:t>
            </a:r>
            <a:r>
              <a:rPr lang="en-US" altLang="en-US" dirty="0" err="1"/>
              <a:t>ghi</a:t>
            </a:r>
            <a:r>
              <a:rPr lang="en-US" altLang="en-US" dirty="0"/>
              <a:t> </a:t>
            </a:r>
            <a:r>
              <a:rPr lang="en-US" altLang="en-US" dirty="0" err="1"/>
              <a:t>nhận</a:t>
            </a:r>
            <a:r>
              <a:rPr lang="en-US" altLang="en-US" dirty="0"/>
              <a:t> </a:t>
            </a:r>
            <a:r>
              <a:rPr lang="en-US" altLang="en-US" dirty="0" err="1"/>
              <a:t>và</a:t>
            </a:r>
            <a:r>
              <a:rPr lang="en-US" altLang="en-US" dirty="0"/>
              <a:t> </a:t>
            </a:r>
            <a:r>
              <a:rPr lang="en-US" altLang="en-US" dirty="0" err="1"/>
              <a:t>đáp</a:t>
            </a:r>
            <a:r>
              <a:rPr lang="en-US" altLang="en-US" dirty="0"/>
              <a:t> </a:t>
            </a:r>
            <a:r>
              <a:rPr lang="en-US" altLang="en-US" dirty="0" err="1"/>
              <a:t>ứng</a:t>
            </a:r>
            <a:r>
              <a:rPr lang="en-US" altLang="en-US" dirty="0"/>
              <a:t> </a:t>
            </a:r>
            <a:r>
              <a:rPr lang="en-US" altLang="en-US" dirty="0" err="1"/>
              <a:t>khi</a:t>
            </a:r>
            <a:r>
              <a:rPr lang="en-US" altLang="en-US" dirty="0"/>
              <a:t> </a:t>
            </a:r>
            <a:r>
              <a:rPr lang="en-US" altLang="en-US" dirty="0" err="1"/>
              <a:t>có</a:t>
            </a:r>
            <a:r>
              <a:rPr lang="en-US" altLang="en-US" dirty="0"/>
              <a:t> </a:t>
            </a:r>
            <a:r>
              <a:rPr lang="en-US" altLang="en-US" dirty="0" err="1"/>
              <a:t>các</a:t>
            </a:r>
            <a:r>
              <a:rPr lang="en-US" altLang="en-US" dirty="0"/>
              <a:t> </a:t>
            </a:r>
            <a:r>
              <a:rPr lang="en-US" altLang="en-US" dirty="0" err="1"/>
              <a:t>thay</a:t>
            </a:r>
            <a:r>
              <a:rPr lang="en-US" altLang="en-US" dirty="0"/>
              <a:t> </a:t>
            </a:r>
            <a:r>
              <a:rPr lang="en-US" altLang="en-US" dirty="0" err="1"/>
              <a:t>đổi</a:t>
            </a:r>
            <a:r>
              <a:rPr lang="en-US" altLang="en-US" dirty="0"/>
              <a:t> </a:t>
            </a:r>
            <a:r>
              <a:rPr lang="en-US" altLang="en-US" dirty="0" err="1"/>
              <a:t>về</a:t>
            </a:r>
            <a:r>
              <a:rPr lang="en-US" altLang="en-US" dirty="0"/>
              <a:t> </a:t>
            </a:r>
            <a:r>
              <a:rPr lang="en-US" altLang="en-US" dirty="0" err="1"/>
              <a:t>phần</a:t>
            </a:r>
            <a:r>
              <a:rPr lang="en-US" altLang="en-US" dirty="0"/>
              <a:t> </a:t>
            </a:r>
            <a:r>
              <a:rPr lang="en-US" altLang="en-US" dirty="0" err="1"/>
              <a:t>cứng</a:t>
            </a:r>
            <a:r>
              <a:rPr lang="en-US" altLang="en-US" dirty="0"/>
              <a:t>. </a:t>
            </a:r>
          </a:p>
          <a:p>
            <a:r>
              <a:rPr lang="en-US" altLang="en-US" dirty="0"/>
              <a:t>Khi </a:t>
            </a:r>
            <a:r>
              <a:rPr lang="en-US" altLang="en-US" dirty="0" err="1"/>
              <a:t>các</a:t>
            </a:r>
            <a:r>
              <a:rPr lang="en-US" altLang="en-US" dirty="0"/>
              <a:t> </a:t>
            </a:r>
            <a:r>
              <a:rPr lang="en-US" altLang="en-US" dirty="0" err="1"/>
              <a:t>thiết</a:t>
            </a:r>
            <a:r>
              <a:rPr lang="en-US" altLang="en-US" dirty="0"/>
              <a:t> </a:t>
            </a:r>
            <a:r>
              <a:rPr lang="en-US" altLang="en-US" dirty="0" err="1"/>
              <a:t>bị</a:t>
            </a:r>
            <a:r>
              <a:rPr lang="en-US" altLang="en-US" dirty="0"/>
              <a:t> </a:t>
            </a:r>
            <a:r>
              <a:rPr lang="en-US" altLang="en-US" dirty="0" err="1"/>
              <a:t>mới</a:t>
            </a:r>
            <a:r>
              <a:rPr lang="en-US" altLang="en-US" dirty="0"/>
              <a:t> </a:t>
            </a:r>
            <a:r>
              <a:rPr lang="en-US" altLang="en-US" dirty="0" err="1"/>
              <a:t>được</a:t>
            </a:r>
            <a:r>
              <a:rPr lang="en-US" altLang="en-US" dirty="0"/>
              <a:t> </a:t>
            </a:r>
            <a:r>
              <a:rPr lang="en-US" altLang="en-US" dirty="0" err="1"/>
              <a:t>thêm</a:t>
            </a:r>
            <a:r>
              <a:rPr lang="en-US" altLang="en-US" dirty="0"/>
              <a:t> </a:t>
            </a:r>
            <a:r>
              <a:rPr lang="en-US" altLang="en-US" dirty="0" err="1"/>
              <a:t>vào</a:t>
            </a:r>
            <a:r>
              <a:rPr lang="en-US" altLang="en-US" dirty="0"/>
              <a:t> </a:t>
            </a:r>
            <a:r>
              <a:rPr lang="en-US" altLang="en-US" dirty="0" err="1"/>
              <a:t>hệ</a:t>
            </a:r>
            <a:r>
              <a:rPr lang="en-US" altLang="en-US" dirty="0"/>
              <a:t> </a:t>
            </a:r>
            <a:r>
              <a:rPr lang="en-US" altLang="en-US" dirty="0" err="1"/>
              <a:t>thống</a:t>
            </a:r>
            <a:r>
              <a:rPr lang="en-US" altLang="en-US" dirty="0"/>
              <a:t> (PCI, USB, …) </a:t>
            </a:r>
            <a:r>
              <a:rPr lang="en-US" altLang="en-US" dirty="0" err="1"/>
              <a:t>công</a:t>
            </a:r>
            <a:r>
              <a:rPr lang="en-US" altLang="en-US" dirty="0"/>
              <a:t> </a:t>
            </a:r>
            <a:r>
              <a:rPr lang="en-US" altLang="en-US" dirty="0" err="1"/>
              <a:t>cụ</a:t>
            </a:r>
            <a:r>
              <a:rPr lang="en-US" altLang="en-US" dirty="0"/>
              <a:t> </a:t>
            </a:r>
            <a:r>
              <a:rPr lang="en-US" altLang="en-US" dirty="0" err="1"/>
              <a:t>quản</a:t>
            </a:r>
            <a:r>
              <a:rPr lang="en-US" altLang="en-US" dirty="0"/>
              <a:t> </a:t>
            </a:r>
            <a:r>
              <a:rPr lang="en-US" altLang="en-US" dirty="0" err="1"/>
              <a:t>lý</a:t>
            </a:r>
            <a:r>
              <a:rPr lang="en-US" altLang="en-US" dirty="0"/>
              <a:t> PnP </a:t>
            </a:r>
            <a:r>
              <a:rPr lang="en-US" altLang="en-US" dirty="0" err="1"/>
              <a:t>nạp</a:t>
            </a:r>
            <a:r>
              <a:rPr lang="en-US" altLang="en-US" dirty="0"/>
              <a:t> </a:t>
            </a:r>
            <a:r>
              <a:rPr lang="en-US" altLang="en-US" dirty="0" err="1"/>
              <a:t>các</a:t>
            </a:r>
            <a:r>
              <a:rPr lang="en-US" altLang="en-US" dirty="0"/>
              <a:t> </a:t>
            </a:r>
            <a:r>
              <a:rPr lang="en-US" altLang="en-US" dirty="0" err="1"/>
              <a:t>trình</a:t>
            </a:r>
            <a:r>
              <a:rPr lang="en-US" altLang="en-US" dirty="0"/>
              <a:t> </a:t>
            </a:r>
            <a:r>
              <a:rPr lang="en-US" altLang="en-US" dirty="0" err="1"/>
              <a:t>điều</a:t>
            </a:r>
            <a:r>
              <a:rPr lang="en-US" altLang="en-US" dirty="0"/>
              <a:t> </a:t>
            </a:r>
            <a:r>
              <a:rPr lang="en-US" altLang="en-US" dirty="0" err="1"/>
              <a:t>khiển</a:t>
            </a:r>
            <a:r>
              <a:rPr lang="en-US" altLang="en-US" dirty="0"/>
              <a:t> </a:t>
            </a:r>
            <a:r>
              <a:rPr lang="en-US" altLang="en-US" dirty="0" err="1"/>
              <a:t>tương</a:t>
            </a:r>
            <a:r>
              <a:rPr lang="en-US" altLang="en-US" dirty="0"/>
              <a:t> </a:t>
            </a:r>
            <a:r>
              <a:rPr lang="en-US" altLang="en-US" dirty="0" err="1"/>
              <a:t>ứng</a:t>
            </a:r>
            <a:r>
              <a:rPr lang="en-US" altLang="en-US" dirty="0"/>
              <a:t> </a:t>
            </a:r>
            <a:r>
              <a:rPr lang="en-US" altLang="en-US" dirty="0" err="1"/>
              <a:t>với</a:t>
            </a:r>
            <a:r>
              <a:rPr lang="en-US" altLang="en-US" dirty="0"/>
              <a:t> </a:t>
            </a:r>
            <a:r>
              <a:rPr lang="en-US" altLang="en-US" dirty="0" err="1"/>
              <a:t>thiết</a:t>
            </a:r>
            <a:r>
              <a:rPr lang="en-US" altLang="en-US" dirty="0"/>
              <a:t> </a:t>
            </a:r>
            <a:r>
              <a:rPr lang="en-US" altLang="en-US" dirty="0" err="1"/>
              <a:t>bị</a:t>
            </a:r>
            <a:r>
              <a:rPr lang="en-US" altLang="en-US" dirty="0"/>
              <a:t> </a:t>
            </a:r>
            <a:r>
              <a:rPr lang="en-US" altLang="en-US" dirty="0" err="1"/>
              <a:t>đó</a:t>
            </a:r>
            <a:r>
              <a:rPr lang="en-US" altLang="en-US" dirty="0"/>
              <a:t>. </a:t>
            </a:r>
          </a:p>
          <a:p>
            <a:r>
              <a:rPr lang="en-US" altLang="en-US" dirty="0" err="1"/>
              <a:t>Công</a:t>
            </a:r>
            <a:r>
              <a:rPr lang="en-US" altLang="en-US" dirty="0"/>
              <a:t> </a:t>
            </a:r>
            <a:r>
              <a:rPr lang="en-US" altLang="en-US" dirty="0" err="1"/>
              <a:t>cụ</a:t>
            </a:r>
            <a:r>
              <a:rPr lang="en-US" altLang="en-US" dirty="0"/>
              <a:t> </a:t>
            </a:r>
            <a:r>
              <a:rPr lang="en-US" altLang="en-US" dirty="0" err="1"/>
              <a:t>quản</a:t>
            </a:r>
            <a:r>
              <a:rPr lang="en-US" altLang="en-US" dirty="0"/>
              <a:t> </a:t>
            </a:r>
            <a:r>
              <a:rPr lang="en-US" altLang="en-US" dirty="0" err="1"/>
              <a:t>lý</a:t>
            </a:r>
            <a:r>
              <a:rPr lang="en-US" altLang="en-US" dirty="0"/>
              <a:t> </a:t>
            </a:r>
            <a:r>
              <a:rPr lang="en-US" altLang="en-US" dirty="0" err="1"/>
              <a:t>này</a:t>
            </a:r>
            <a:r>
              <a:rPr lang="en-US" altLang="en-US" dirty="0"/>
              <a:t> </a:t>
            </a:r>
            <a:r>
              <a:rPr lang="en-US" altLang="en-US" dirty="0" err="1"/>
              <a:t>cũng</a:t>
            </a:r>
            <a:r>
              <a:rPr lang="en-US" altLang="en-US" dirty="0"/>
              <a:t> </a:t>
            </a:r>
            <a:r>
              <a:rPr lang="en-US" altLang="en-US" dirty="0" err="1"/>
              <a:t>sẽ</a:t>
            </a:r>
            <a:r>
              <a:rPr lang="en-US" altLang="en-US" dirty="0"/>
              <a:t> </a:t>
            </a:r>
            <a:r>
              <a:rPr lang="en-US" altLang="en-US" dirty="0" err="1"/>
              <a:t>lưu</a:t>
            </a:r>
            <a:r>
              <a:rPr lang="en-US" altLang="en-US" dirty="0"/>
              <a:t> </a:t>
            </a:r>
            <a:r>
              <a:rPr lang="en-US" altLang="en-US" dirty="0" err="1"/>
              <a:t>vết</a:t>
            </a:r>
            <a:r>
              <a:rPr lang="en-US" altLang="en-US" dirty="0"/>
              <a:t> </a:t>
            </a:r>
            <a:r>
              <a:rPr lang="en-US" altLang="en-US" dirty="0" err="1"/>
              <a:t>quá</a:t>
            </a:r>
            <a:r>
              <a:rPr lang="en-US" altLang="en-US" dirty="0"/>
              <a:t> </a:t>
            </a:r>
            <a:r>
              <a:rPr lang="en-US" altLang="en-US" dirty="0" err="1"/>
              <a:t>trình</a:t>
            </a:r>
            <a:r>
              <a:rPr lang="en-US" altLang="en-US" dirty="0"/>
              <a:t> </a:t>
            </a:r>
            <a:r>
              <a:rPr lang="en-US" altLang="en-US" dirty="0" err="1"/>
              <a:t>các</a:t>
            </a:r>
            <a:r>
              <a:rPr lang="en-US" altLang="en-US" dirty="0"/>
              <a:t> </a:t>
            </a:r>
            <a:r>
              <a:rPr lang="en-US" altLang="en-US" dirty="0" err="1"/>
              <a:t>tài</a:t>
            </a:r>
            <a:r>
              <a:rPr lang="en-US" altLang="en-US" dirty="0"/>
              <a:t> </a:t>
            </a:r>
            <a:r>
              <a:rPr lang="en-US" altLang="en-US" dirty="0" err="1"/>
              <a:t>nguyên</a:t>
            </a:r>
            <a:r>
              <a:rPr lang="en-US" altLang="en-US" dirty="0"/>
              <a:t> </a:t>
            </a:r>
            <a:r>
              <a:rPr lang="en-US" altLang="en-US" dirty="0" err="1"/>
              <a:t>được</a:t>
            </a:r>
            <a:r>
              <a:rPr lang="en-US" altLang="en-US" dirty="0"/>
              <a:t> </a:t>
            </a:r>
            <a:r>
              <a:rPr lang="en-US" altLang="en-US" dirty="0" err="1"/>
              <a:t>sử</a:t>
            </a:r>
            <a:r>
              <a:rPr lang="en-US" altLang="en-US" dirty="0"/>
              <a:t> </a:t>
            </a:r>
            <a:r>
              <a:rPr lang="en-US" altLang="en-US" dirty="0" err="1"/>
              <a:t>dụng</a:t>
            </a:r>
            <a:r>
              <a:rPr lang="en-US" altLang="en-US" dirty="0"/>
              <a:t> </a:t>
            </a:r>
            <a:r>
              <a:rPr lang="en-US" altLang="en-US" dirty="0" err="1"/>
              <a:t>bởi</a:t>
            </a:r>
            <a:r>
              <a:rPr lang="en-US" altLang="en-US" dirty="0"/>
              <a:t> </a:t>
            </a:r>
            <a:r>
              <a:rPr lang="en-US" altLang="en-US" dirty="0" err="1"/>
              <a:t>từng</a:t>
            </a:r>
            <a:r>
              <a:rPr lang="en-US" altLang="en-US" dirty="0"/>
              <a:t> </a:t>
            </a:r>
            <a:r>
              <a:rPr lang="en-US" altLang="en-US" dirty="0" err="1"/>
              <a:t>thiết</a:t>
            </a:r>
            <a:r>
              <a:rPr lang="en-US" altLang="en-US" dirty="0"/>
              <a:t> </a:t>
            </a:r>
            <a:r>
              <a:rPr lang="en-US" altLang="en-US" dirty="0" err="1"/>
              <a:t>bị</a:t>
            </a:r>
            <a:r>
              <a:rPr lang="en-US" altLang="en-US" dirty="0"/>
              <a:t>. </a:t>
            </a:r>
            <a:endParaRPr lang="en-US" dirty="0"/>
          </a:p>
        </p:txBody>
      </p:sp>
      <p:sp>
        <p:nvSpPr>
          <p:cNvPr id="5" name="Slide Number Placeholder 4">
            <a:extLst>
              <a:ext uri="{FF2B5EF4-FFF2-40B4-BE49-F238E27FC236}">
                <a16:creationId xmlns:a16="http://schemas.microsoft.com/office/drawing/2014/main" id="{5F2DABAE-7420-4646-B6E3-ACC94B652495}"/>
              </a:ext>
            </a:extLst>
          </p:cNvPr>
          <p:cNvSpPr>
            <a:spLocks noGrp="1"/>
          </p:cNvSpPr>
          <p:nvPr>
            <p:ph type="sldNum" sz="quarter" idx="12"/>
          </p:nvPr>
        </p:nvSpPr>
        <p:spPr/>
        <p:txBody>
          <a:bodyPr/>
          <a:lstStyle/>
          <a:p>
            <a:fld id="{800C8475-47C1-49C9-BEE5-594F8CF4D71F}" type="slidenum">
              <a:rPr kumimoji="1" lang="ja-JP" altLang="en-US" smtClean="0"/>
              <a:pPr/>
              <a:t>53</a:t>
            </a:fld>
            <a:endParaRPr kumimoji="1" lang="ja-JP" altLang="en-US"/>
          </a:p>
        </p:txBody>
      </p:sp>
      <p:sp>
        <p:nvSpPr>
          <p:cNvPr id="6" name="Footer Placeholder 5">
            <a:extLst>
              <a:ext uri="{FF2B5EF4-FFF2-40B4-BE49-F238E27FC236}">
                <a16:creationId xmlns:a16="http://schemas.microsoft.com/office/drawing/2014/main" id="{806CBF12-DDB0-4B23-A68F-A9063E19E734}"/>
              </a:ext>
            </a:extLst>
          </p:cNvPr>
          <p:cNvSpPr>
            <a:spLocks noGrp="1"/>
          </p:cNvSpPr>
          <p:nvPr>
            <p:ph type="ftr" sz="quarter" idx="11"/>
          </p:nvPr>
        </p:nvSpPr>
        <p:spPr/>
        <p:txBody>
          <a:bodyPr/>
          <a:lstStyle/>
          <a:p>
            <a:r>
              <a:rPr kumimoji="1" lang="vi-VN" altLang="ja-JP"/>
              <a:t>Thực hiện bởi Trường Đại học Công nghệ Thông tin, ĐHQG-HCM</a:t>
            </a:r>
            <a:endParaRPr kumimoji="1" lang="ja-JP" altLang="en-US" dirty="0"/>
          </a:p>
        </p:txBody>
      </p:sp>
      <p:sp>
        <p:nvSpPr>
          <p:cNvPr id="7" name="TextBox 6">
            <a:extLst>
              <a:ext uri="{FF2B5EF4-FFF2-40B4-BE49-F238E27FC236}">
                <a16:creationId xmlns:a16="http://schemas.microsoft.com/office/drawing/2014/main" id="{E8E0A64B-D3FC-E088-EFB7-9198EEE39563}"/>
              </a:ext>
            </a:extLst>
          </p:cNvPr>
          <p:cNvSpPr txBox="1"/>
          <p:nvPr/>
        </p:nvSpPr>
        <p:spPr>
          <a:xfrm>
            <a:off x="832847" y="1191085"/>
            <a:ext cx="3446777" cy="494751"/>
          </a:xfrm>
          <a:prstGeom prst="rect">
            <a:avLst/>
          </a:prstGeom>
          <a:gradFill>
            <a:gsLst>
              <a:gs pos="0">
                <a:srgbClr val="00C6FF"/>
              </a:gs>
              <a:gs pos="100000">
                <a:srgbClr val="0072FF"/>
              </a:gs>
            </a:gsLst>
            <a:lin ang="5400000" scaled="1"/>
          </a:gradFill>
        </p:spPr>
        <p:txBody>
          <a:bodyPr wrap="none" rtlCol="0">
            <a:spAutoFit/>
          </a:bodyPr>
          <a:lstStyle/>
          <a:p>
            <a:pPr>
              <a:lnSpc>
                <a:spcPct val="120000"/>
              </a:lnSpc>
              <a:spcBef>
                <a:spcPts val="200"/>
              </a:spcBef>
              <a:spcAft>
                <a:spcPts val="200"/>
              </a:spcAft>
            </a:pPr>
            <a:r>
              <a:rPr lang="en-US" sz="2400" b="1" dirty="0" err="1">
                <a:solidFill>
                  <a:schemeClr val="bg1"/>
                </a:solidFill>
                <a:latin typeface="Arial" panose="020B0604020202020204" pitchFamily="34" charset="0"/>
                <a:cs typeface="Arial" panose="020B0604020202020204" pitchFamily="34" charset="0"/>
              </a:rPr>
              <a:t>Quản</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lý</a:t>
            </a:r>
            <a:r>
              <a:rPr lang="en-US" sz="2400" b="1" dirty="0">
                <a:solidFill>
                  <a:schemeClr val="bg1"/>
                </a:solidFill>
                <a:latin typeface="Arial" panose="020B0604020202020204" pitchFamily="34" charset="0"/>
                <a:cs typeface="Arial" panose="020B0604020202020204" pitchFamily="34" charset="0"/>
              </a:rPr>
              <a:t> Plug-and-Play</a:t>
            </a:r>
            <a:endParaRPr lang="vi-VN" sz="24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8967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D78C-9406-4911-8455-3E99E29C9286}"/>
              </a:ext>
            </a:extLst>
          </p:cNvPr>
          <p:cNvSpPr>
            <a:spLocks noGrp="1"/>
          </p:cNvSpPr>
          <p:nvPr>
            <p:ph type="title"/>
          </p:nvPr>
        </p:nvSpPr>
        <p:spPr/>
        <p:txBody>
          <a:bodyPr>
            <a:normAutofit fontScale="90000"/>
          </a:bodyPr>
          <a:lstStyle/>
          <a:p>
            <a:r>
              <a:rPr lang="en-US" dirty="0"/>
              <a:t>9.2.6 </a:t>
            </a:r>
            <a:r>
              <a:rPr lang="en-US" dirty="0" err="1"/>
              <a:t>Các</a:t>
            </a:r>
            <a:r>
              <a:rPr lang="en-US" dirty="0"/>
              <a:t> </a:t>
            </a:r>
            <a:r>
              <a:rPr lang="en-US" dirty="0" err="1"/>
              <a:t>tác</a:t>
            </a:r>
            <a:r>
              <a:rPr lang="en-US" dirty="0"/>
              <a:t> </a:t>
            </a:r>
            <a:r>
              <a:rPr lang="en-US" dirty="0" err="1"/>
              <a:t>vụ</a:t>
            </a:r>
            <a:r>
              <a:rPr lang="en-US" dirty="0"/>
              <a:t> </a:t>
            </a:r>
            <a:r>
              <a:rPr lang="en-US" dirty="0" err="1"/>
              <a:t>điều</a:t>
            </a:r>
            <a:r>
              <a:rPr lang="en-US" dirty="0"/>
              <a:t> </a:t>
            </a:r>
            <a:r>
              <a:rPr lang="en-US" dirty="0" err="1"/>
              <a:t>hành</a:t>
            </a:r>
            <a:endParaRPr lang="en-US" dirty="0"/>
          </a:p>
        </p:txBody>
      </p:sp>
      <p:sp>
        <p:nvSpPr>
          <p:cNvPr id="3" name="Content Placeholder 2">
            <a:extLst>
              <a:ext uri="{FF2B5EF4-FFF2-40B4-BE49-F238E27FC236}">
                <a16:creationId xmlns:a16="http://schemas.microsoft.com/office/drawing/2014/main" id="{148BB7AA-48AF-4E2E-8015-D49E98CEFFBA}"/>
              </a:ext>
            </a:extLst>
          </p:cNvPr>
          <p:cNvSpPr>
            <a:spLocks noGrp="1"/>
          </p:cNvSpPr>
          <p:nvPr>
            <p:ph idx="1"/>
          </p:nvPr>
        </p:nvSpPr>
        <p:spPr>
          <a:xfrm>
            <a:off x="774145" y="1691024"/>
            <a:ext cx="10579654" cy="4943139"/>
          </a:xfrm>
        </p:spPr>
        <p:txBody>
          <a:bodyPr>
            <a:normAutofit fontScale="92500" lnSpcReduction="20000"/>
          </a:bodyPr>
          <a:lstStyle/>
          <a:p>
            <a:r>
              <a:rPr lang="en-US" altLang="en-US" dirty="0"/>
              <a:t>Ph</a:t>
            </a:r>
            <a:r>
              <a:rPr lang="vi-VN" altLang="en-US" dirty="0"/>
              <a:t>ư</a:t>
            </a:r>
            <a:r>
              <a:rPr lang="en-US" altLang="en-US" dirty="0" err="1"/>
              <a:t>ơng</a:t>
            </a:r>
            <a:r>
              <a:rPr lang="en-US" altLang="en-US" dirty="0"/>
              <a:t> </a:t>
            </a:r>
            <a:r>
              <a:rPr lang="en-US" altLang="en-US" dirty="0" err="1"/>
              <a:t>thức</a:t>
            </a:r>
            <a:r>
              <a:rPr lang="en-US" altLang="en-US" dirty="0"/>
              <a:t> </a:t>
            </a:r>
            <a:r>
              <a:rPr lang="en-US" altLang="en-US" dirty="0" err="1"/>
              <a:t>giao</a:t>
            </a:r>
            <a:r>
              <a:rPr lang="en-US" altLang="en-US" dirty="0"/>
              <a:t> </a:t>
            </a:r>
            <a:r>
              <a:rPr lang="en-US" altLang="en-US" dirty="0" err="1"/>
              <a:t>tiếp</a:t>
            </a:r>
            <a:r>
              <a:rPr lang="en-US" altLang="en-US" dirty="0"/>
              <a:t> </a:t>
            </a:r>
            <a:r>
              <a:rPr lang="en-US" altLang="en-US" dirty="0" err="1"/>
              <a:t>giữa</a:t>
            </a:r>
            <a:r>
              <a:rPr lang="en-US" altLang="en-US" dirty="0"/>
              <a:t> </a:t>
            </a:r>
            <a:r>
              <a:rPr lang="en-US" altLang="en-US" dirty="0" err="1"/>
              <a:t>hai</a:t>
            </a:r>
            <a:r>
              <a:rPr lang="en-US" altLang="en-US" dirty="0"/>
              <a:t> </a:t>
            </a:r>
            <a:r>
              <a:rPr lang="en-US" altLang="en-US" dirty="0" err="1"/>
              <a:t>tiến</a:t>
            </a:r>
            <a:r>
              <a:rPr lang="en-US" altLang="en-US" dirty="0"/>
              <a:t> </a:t>
            </a:r>
            <a:r>
              <a:rPr lang="en-US" altLang="en-US" dirty="0" err="1"/>
              <a:t>trình</a:t>
            </a:r>
            <a:r>
              <a:rPr lang="en-US" altLang="en-US" dirty="0"/>
              <a:t> </a:t>
            </a:r>
            <a:r>
              <a:rPr lang="en-US" altLang="en-US" dirty="0" err="1"/>
              <a:t>trong</a:t>
            </a:r>
            <a:r>
              <a:rPr lang="en-US" altLang="en-US" dirty="0"/>
              <a:t> </a:t>
            </a:r>
            <a:r>
              <a:rPr lang="en-US" altLang="en-US" dirty="0" err="1"/>
              <a:t>cùng</a:t>
            </a:r>
            <a:r>
              <a:rPr lang="en-US" altLang="en-US" dirty="0"/>
              <a:t> </a:t>
            </a:r>
            <a:r>
              <a:rPr lang="en-US" altLang="en-US" dirty="0" err="1"/>
              <a:t>một</a:t>
            </a:r>
            <a:r>
              <a:rPr lang="en-US" altLang="en-US" dirty="0"/>
              <a:t> </a:t>
            </a:r>
            <a:r>
              <a:rPr lang="en-US" altLang="en-US" dirty="0" err="1"/>
              <a:t>máy</a:t>
            </a:r>
            <a:r>
              <a:rPr lang="en-US" altLang="en-US" dirty="0"/>
              <a:t> </a:t>
            </a:r>
            <a:r>
              <a:rPr lang="en-US" altLang="en-US" dirty="0" err="1"/>
              <a:t>tính</a:t>
            </a:r>
            <a:r>
              <a:rPr lang="en-US" altLang="en-US" dirty="0"/>
              <a:t>. </a:t>
            </a:r>
          </a:p>
          <a:p>
            <a:r>
              <a:rPr lang="en-US" altLang="en-US" dirty="0" err="1"/>
              <a:t>Xây</a:t>
            </a:r>
            <a:r>
              <a:rPr lang="en-US" altLang="en-US" dirty="0"/>
              <a:t> </a:t>
            </a:r>
            <a:r>
              <a:rPr lang="en-US" altLang="en-US" dirty="0" err="1"/>
              <a:t>dựng</a:t>
            </a:r>
            <a:r>
              <a:rPr lang="en-US" altLang="en-US" dirty="0"/>
              <a:t> </a:t>
            </a:r>
            <a:r>
              <a:rPr lang="en-US" altLang="en-US" dirty="0" err="1"/>
              <a:t>theo</a:t>
            </a:r>
            <a:r>
              <a:rPr lang="en-US" altLang="en-US" dirty="0"/>
              <a:t> </a:t>
            </a:r>
            <a:r>
              <a:rPr lang="en-US" altLang="en-US" dirty="0" err="1"/>
              <a:t>mô</a:t>
            </a:r>
            <a:r>
              <a:rPr lang="en-US" altLang="en-US" dirty="0"/>
              <a:t> </a:t>
            </a:r>
            <a:r>
              <a:rPr lang="en-US" altLang="en-US" dirty="0" err="1"/>
              <a:t>hình</a:t>
            </a:r>
            <a:r>
              <a:rPr lang="en-US" altLang="en-US" dirty="0"/>
              <a:t> client – server.</a:t>
            </a:r>
          </a:p>
          <a:p>
            <a:r>
              <a:rPr lang="en-US" altLang="en-US" dirty="0"/>
              <a:t>Khi </a:t>
            </a:r>
            <a:r>
              <a:rPr lang="en-US" altLang="en-US" dirty="0" err="1"/>
              <a:t>một</a:t>
            </a:r>
            <a:r>
              <a:rPr lang="en-US" altLang="en-US" dirty="0"/>
              <a:t> </a:t>
            </a:r>
            <a:r>
              <a:rPr lang="en-US" altLang="en-US" dirty="0" err="1"/>
              <a:t>kênh</a:t>
            </a:r>
            <a:r>
              <a:rPr lang="en-US" altLang="en-US" dirty="0"/>
              <a:t> LPC đ</a:t>
            </a:r>
            <a:r>
              <a:rPr lang="vi-VN" altLang="en-US" dirty="0"/>
              <a:t>ư</a:t>
            </a:r>
            <a:r>
              <a:rPr lang="en-US" altLang="en-US" dirty="0" err="1"/>
              <a:t>ợc</a:t>
            </a:r>
            <a:r>
              <a:rPr lang="en-US" altLang="en-US" dirty="0"/>
              <a:t> </a:t>
            </a:r>
            <a:r>
              <a:rPr lang="en-US" altLang="en-US" dirty="0" err="1"/>
              <a:t>tạo</a:t>
            </a:r>
            <a:r>
              <a:rPr lang="en-US" altLang="en-US" dirty="0"/>
              <a:t> </a:t>
            </a:r>
            <a:r>
              <a:rPr lang="en-US" altLang="en-US" dirty="0" err="1"/>
              <a:t>ra</a:t>
            </a:r>
            <a:r>
              <a:rPr lang="en-US" altLang="en-US" dirty="0"/>
              <a:t>, </a:t>
            </a:r>
            <a:r>
              <a:rPr lang="en-US" altLang="en-US" dirty="0" err="1"/>
              <a:t>một</a:t>
            </a:r>
            <a:r>
              <a:rPr lang="en-US" altLang="en-US" dirty="0"/>
              <a:t> </a:t>
            </a:r>
            <a:r>
              <a:rPr lang="en-US" altLang="en-US" dirty="0" err="1"/>
              <a:t>trong</a:t>
            </a:r>
            <a:r>
              <a:rPr lang="en-US" altLang="en-US" dirty="0"/>
              <a:t> </a:t>
            </a:r>
            <a:r>
              <a:rPr lang="en-US" altLang="en-US" dirty="0" err="1"/>
              <a:t>số</a:t>
            </a:r>
            <a:r>
              <a:rPr lang="en-US" altLang="en-US" dirty="0"/>
              <a:t> 3 </a:t>
            </a:r>
            <a:r>
              <a:rPr lang="en-US" altLang="en-US" dirty="0" err="1"/>
              <a:t>loại</a:t>
            </a:r>
            <a:r>
              <a:rPr lang="en-US" altLang="en-US" dirty="0"/>
              <a:t> </a:t>
            </a:r>
            <a:r>
              <a:rPr lang="en-US" altLang="en-US" dirty="0" err="1"/>
              <a:t>kỹ</a:t>
            </a:r>
            <a:r>
              <a:rPr lang="en-US" altLang="en-US" dirty="0"/>
              <a:t> </a:t>
            </a:r>
            <a:r>
              <a:rPr lang="en-US" altLang="en-US" dirty="0" err="1"/>
              <a:t>thuật</a:t>
            </a:r>
            <a:r>
              <a:rPr lang="en-US" altLang="en-US" dirty="0"/>
              <a:t> </a:t>
            </a:r>
            <a:r>
              <a:rPr lang="en-US" altLang="en-US" dirty="0" err="1"/>
              <a:t>chuyển</a:t>
            </a:r>
            <a:r>
              <a:rPr lang="en-US" altLang="en-US" dirty="0"/>
              <a:t> </a:t>
            </a:r>
            <a:r>
              <a:rPr lang="en-US" altLang="en-US" dirty="0" err="1"/>
              <a:t>thông</a:t>
            </a:r>
            <a:r>
              <a:rPr lang="en-US" altLang="en-US" dirty="0"/>
              <a:t> </a:t>
            </a:r>
            <a:r>
              <a:rPr lang="en-US" altLang="en-US" dirty="0" err="1"/>
              <a:t>điệp</a:t>
            </a:r>
            <a:r>
              <a:rPr lang="en-US" altLang="en-US" dirty="0"/>
              <a:t> </a:t>
            </a:r>
            <a:r>
              <a:rPr lang="en-US" altLang="en-US" dirty="0" err="1"/>
              <a:t>phải</a:t>
            </a:r>
            <a:r>
              <a:rPr lang="en-US" altLang="en-US" dirty="0"/>
              <a:t> đ</a:t>
            </a:r>
            <a:r>
              <a:rPr lang="vi-VN" altLang="en-US" dirty="0"/>
              <a:t>ư</a:t>
            </a:r>
            <a:r>
              <a:rPr lang="en-US" altLang="en-US" dirty="0" err="1"/>
              <a:t>ợc</a:t>
            </a:r>
            <a:r>
              <a:rPr lang="en-US" altLang="en-US" dirty="0"/>
              <a:t> </a:t>
            </a:r>
            <a:r>
              <a:rPr lang="en-US" altLang="en-US" dirty="0" err="1"/>
              <a:t>khai</a:t>
            </a:r>
            <a:r>
              <a:rPr lang="en-US" altLang="en-US" dirty="0"/>
              <a:t> </a:t>
            </a:r>
            <a:r>
              <a:rPr lang="en-US" altLang="en-US" dirty="0" err="1"/>
              <a:t>báo</a:t>
            </a:r>
            <a:r>
              <a:rPr lang="en-US" altLang="en-US" dirty="0"/>
              <a:t>:</a:t>
            </a:r>
          </a:p>
          <a:p>
            <a:pPr lvl="1"/>
            <a:r>
              <a:rPr lang="en-US" altLang="en-US" dirty="0" err="1"/>
              <a:t>Loại</a:t>
            </a:r>
            <a:r>
              <a:rPr lang="en-US" altLang="en-US" dirty="0"/>
              <a:t> 1: </a:t>
            </a:r>
            <a:r>
              <a:rPr lang="en-US" altLang="en-US" dirty="0" err="1"/>
              <a:t>Dành</a:t>
            </a:r>
            <a:r>
              <a:rPr lang="en-US" altLang="en-US" dirty="0"/>
              <a:t> </a:t>
            </a:r>
            <a:r>
              <a:rPr lang="en-US" altLang="en-US" dirty="0" err="1"/>
              <a:t>cho</a:t>
            </a:r>
            <a:r>
              <a:rPr lang="en-US" altLang="en-US" dirty="0"/>
              <a:t> </a:t>
            </a:r>
            <a:r>
              <a:rPr lang="en-US" altLang="en-US" dirty="0" err="1"/>
              <a:t>các</a:t>
            </a:r>
            <a:r>
              <a:rPr lang="en-US" altLang="en-US" dirty="0"/>
              <a:t> </a:t>
            </a:r>
            <a:r>
              <a:rPr lang="en-US" altLang="en-US" dirty="0" err="1"/>
              <a:t>thông</a:t>
            </a:r>
            <a:r>
              <a:rPr lang="en-US" altLang="en-US" dirty="0"/>
              <a:t> </a:t>
            </a:r>
            <a:r>
              <a:rPr lang="en-US" altLang="en-US" dirty="0" err="1"/>
              <a:t>điệp</a:t>
            </a:r>
            <a:r>
              <a:rPr lang="en-US" altLang="en-US" dirty="0"/>
              <a:t> </a:t>
            </a:r>
            <a:r>
              <a:rPr lang="en-US" altLang="en-US" dirty="0" err="1"/>
              <a:t>ngắn</a:t>
            </a:r>
            <a:r>
              <a:rPr lang="en-US" altLang="en-US" dirty="0"/>
              <a:t>, </a:t>
            </a:r>
            <a:r>
              <a:rPr lang="en-US" altLang="en-US" dirty="0" err="1"/>
              <a:t>tối</a:t>
            </a:r>
            <a:r>
              <a:rPr lang="en-US" altLang="en-US" dirty="0"/>
              <a:t> </a:t>
            </a:r>
            <a:r>
              <a:rPr lang="en-US" altLang="en-US" dirty="0" err="1"/>
              <a:t>đa</a:t>
            </a:r>
            <a:r>
              <a:rPr lang="en-US" altLang="en-US" dirty="0"/>
              <a:t> 256 byte. Port </a:t>
            </a:r>
            <a:r>
              <a:rPr lang="en-US" altLang="en-US" dirty="0" err="1"/>
              <a:t>sử</a:t>
            </a:r>
            <a:r>
              <a:rPr lang="en-US" altLang="en-US" dirty="0"/>
              <a:t> </a:t>
            </a:r>
            <a:r>
              <a:rPr lang="en-US" altLang="en-US" dirty="0" err="1"/>
              <a:t>dụng</a:t>
            </a:r>
            <a:r>
              <a:rPr lang="en-US" altLang="en-US" dirty="0"/>
              <a:t> </a:t>
            </a:r>
            <a:r>
              <a:rPr lang="en-US" altLang="en-US" dirty="0" err="1"/>
              <a:t>cho</a:t>
            </a:r>
            <a:r>
              <a:rPr lang="en-US" altLang="en-US" dirty="0"/>
              <a:t> </a:t>
            </a:r>
            <a:r>
              <a:rPr lang="en-US" altLang="en-US" dirty="0" err="1"/>
              <a:t>hàng</a:t>
            </a:r>
            <a:r>
              <a:rPr lang="en-US" altLang="en-US" dirty="0"/>
              <a:t> </a:t>
            </a:r>
            <a:r>
              <a:rPr lang="en-US" altLang="en-US" dirty="0" err="1"/>
              <a:t>đợi</a:t>
            </a:r>
            <a:r>
              <a:rPr lang="en-US" altLang="en-US" dirty="0"/>
              <a:t> </a:t>
            </a:r>
            <a:r>
              <a:rPr lang="en-US" altLang="en-US" dirty="0" err="1"/>
              <a:t>thông</a:t>
            </a:r>
            <a:r>
              <a:rPr lang="en-US" altLang="en-US" dirty="0"/>
              <a:t> </a:t>
            </a:r>
            <a:r>
              <a:rPr lang="en-US" altLang="en-US" dirty="0" err="1"/>
              <a:t>điệp</a:t>
            </a:r>
            <a:r>
              <a:rPr lang="en-US" altLang="en-US" dirty="0"/>
              <a:t> đ</a:t>
            </a:r>
            <a:r>
              <a:rPr lang="vi-VN" altLang="en-US" dirty="0"/>
              <a:t>ư</a:t>
            </a:r>
            <a:r>
              <a:rPr lang="en-US" altLang="en-US" dirty="0" err="1"/>
              <a:t>ợc</a:t>
            </a:r>
            <a:r>
              <a:rPr lang="en-US" altLang="en-US" dirty="0"/>
              <a:t> </a:t>
            </a:r>
            <a:r>
              <a:rPr lang="en-US" altLang="en-US" dirty="0" err="1"/>
              <a:t>sử</a:t>
            </a:r>
            <a:r>
              <a:rPr lang="en-US" altLang="en-US" dirty="0"/>
              <a:t> </a:t>
            </a:r>
            <a:r>
              <a:rPr lang="en-US" altLang="en-US" dirty="0" err="1"/>
              <a:t>dụng</a:t>
            </a:r>
            <a:r>
              <a:rPr lang="en-US" altLang="en-US" dirty="0"/>
              <a:t> </a:t>
            </a:r>
            <a:r>
              <a:rPr lang="en-US" altLang="en-US" dirty="0" err="1"/>
              <a:t>nh</a:t>
            </a:r>
            <a:r>
              <a:rPr lang="vi-VN" altLang="en-US" dirty="0"/>
              <a:t>ư</a:t>
            </a:r>
            <a:r>
              <a:rPr lang="en-US" altLang="en-US" dirty="0"/>
              <a:t> </a:t>
            </a:r>
            <a:r>
              <a:rPr lang="en-US" altLang="en-US" dirty="0" err="1"/>
              <a:t>bộ</a:t>
            </a:r>
            <a:r>
              <a:rPr lang="en-US" altLang="en-US" dirty="0"/>
              <a:t> </a:t>
            </a:r>
            <a:r>
              <a:rPr lang="en-US" altLang="en-US" dirty="0" err="1"/>
              <a:t>nhớ</a:t>
            </a:r>
            <a:r>
              <a:rPr lang="en-US" altLang="en-US" dirty="0"/>
              <a:t> l</a:t>
            </a:r>
            <a:r>
              <a:rPr lang="vi-VN" altLang="en-US" dirty="0"/>
              <a:t>ư</a:t>
            </a:r>
            <a:r>
              <a:rPr lang="en-US" altLang="en-US" dirty="0"/>
              <a:t>u </a:t>
            </a:r>
            <a:r>
              <a:rPr lang="en-US" altLang="en-US" dirty="0" err="1"/>
              <a:t>trữ</a:t>
            </a:r>
            <a:r>
              <a:rPr lang="en-US" altLang="en-US" dirty="0"/>
              <a:t> </a:t>
            </a:r>
            <a:r>
              <a:rPr lang="en-US" altLang="en-US" dirty="0" err="1"/>
              <a:t>trung</a:t>
            </a:r>
            <a:r>
              <a:rPr lang="en-US" altLang="en-US" dirty="0"/>
              <a:t> </a:t>
            </a:r>
            <a:r>
              <a:rPr lang="en-US" altLang="en-US" dirty="0" err="1"/>
              <a:t>gian</a:t>
            </a:r>
            <a:r>
              <a:rPr lang="en-US" altLang="en-US" dirty="0"/>
              <a:t> </a:t>
            </a:r>
            <a:r>
              <a:rPr lang="en-US" altLang="en-US" dirty="0" err="1"/>
              <a:t>và</a:t>
            </a:r>
            <a:r>
              <a:rPr lang="en-US" altLang="en-US" dirty="0"/>
              <a:t> </a:t>
            </a:r>
            <a:r>
              <a:rPr lang="en-US" altLang="en-US" dirty="0" err="1"/>
              <a:t>các</a:t>
            </a:r>
            <a:r>
              <a:rPr lang="en-US" altLang="en-US" dirty="0"/>
              <a:t> </a:t>
            </a:r>
            <a:r>
              <a:rPr lang="en-US" altLang="en-US" dirty="0" err="1"/>
              <a:t>thông</a:t>
            </a:r>
            <a:r>
              <a:rPr lang="en-US" altLang="en-US" dirty="0"/>
              <a:t> </a:t>
            </a:r>
            <a:r>
              <a:rPr lang="en-US" altLang="en-US" dirty="0" err="1"/>
              <a:t>điệp</a:t>
            </a:r>
            <a:r>
              <a:rPr lang="en-US" altLang="en-US" dirty="0"/>
              <a:t> đ</a:t>
            </a:r>
            <a:r>
              <a:rPr lang="vi-VN" altLang="en-US" dirty="0"/>
              <a:t>ư</a:t>
            </a:r>
            <a:r>
              <a:rPr lang="en-US" altLang="en-US" dirty="0" err="1"/>
              <a:t>ợc</a:t>
            </a:r>
            <a:r>
              <a:rPr lang="en-US" altLang="en-US" dirty="0"/>
              <a:t> </a:t>
            </a:r>
            <a:r>
              <a:rPr lang="en-US" altLang="en-US" dirty="0" err="1"/>
              <a:t>sao</a:t>
            </a:r>
            <a:r>
              <a:rPr lang="en-US" altLang="en-US" dirty="0"/>
              <a:t> </a:t>
            </a:r>
            <a:r>
              <a:rPr lang="en-US" altLang="en-US" dirty="0" err="1"/>
              <a:t>chép</a:t>
            </a:r>
            <a:r>
              <a:rPr lang="en-US" altLang="en-US" dirty="0"/>
              <a:t> </a:t>
            </a:r>
            <a:r>
              <a:rPr lang="en-US" altLang="en-US" dirty="0" err="1"/>
              <a:t>từ</a:t>
            </a:r>
            <a:r>
              <a:rPr lang="en-US" altLang="en-US" dirty="0"/>
              <a:t> </a:t>
            </a:r>
            <a:r>
              <a:rPr lang="en-US" altLang="en-US" dirty="0" err="1"/>
              <a:t>tiến</a:t>
            </a:r>
            <a:r>
              <a:rPr lang="en-US" altLang="en-US" dirty="0"/>
              <a:t> </a:t>
            </a:r>
            <a:r>
              <a:rPr lang="en-US" altLang="en-US" dirty="0" err="1"/>
              <a:t>trình</a:t>
            </a:r>
            <a:r>
              <a:rPr lang="en-US" altLang="en-US" dirty="0"/>
              <a:t> </a:t>
            </a:r>
            <a:r>
              <a:rPr lang="en-US" altLang="en-US" dirty="0" err="1"/>
              <a:t>này</a:t>
            </a:r>
            <a:r>
              <a:rPr lang="en-US" altLang="en-US" dirty="0"/>
              <a:t> </a:t>
            </a:r>
            <a:r>
              <a:rPr lang="en-US" altLang="en-US" dirty="0" err="1"/>
              <a:t>đến</a:t>
            </a:r>
            <a:r>
              <a:rPr lang="en-US" altLang="en-US" dirty="0"/>
              <a:t> </a:t>
            </a:r>
            <a:r>
              <a:rPr lang="en-US" altLang="en-US" dirty="0" err="1"/>
              <a:t>tiến</a:t>
            </a:r>
            <a:r>
              <a:rPr lang="en-US" altLang="en-US" dirty="0"/>
              <a:t> </a:t>
            </a:r>
            <a:r>
              <a:rPr lang="en-US" altLang="en-US" dirty="0" err="1"/>
              <a:t>trình</a:t>
            </a:r>
            <a:r>
              <a:rPr lang="en-US" altLang="en-US" dirty="0"/>
              <a:t> </a:t>
            </a:r>
            <a:r>
              <a:rPr lang="en-US" altLang="en-US" dirty="0" err="1"/>
              <a:t>khác</a:t>
            </a:r>
            <a:r>
              <a:rPr lang="en-US" altLang="en-US" dirty="0"/>
              <a:t>.</a:t>
            </a:r>
          </a:p>
          <a:p>
            <a:pPr lvl="1"/>
            <a:r>
              <a:rPr lang="en-US" altLang="en-US" dirty="0" err="1"/>
              <a:t>Loại</a:t>
            </a:r>
            <a:r>
              <a:rPr lang="en-US" altLang="en-US" dirty="0"/>
              <a:t> 2: </a:t>
            </a:r>
            <a:r>
              <a:rPr lang="en-US" altLang="en-US" dirty="0" err="1"/>
              <a:t>Sử</a:t>
            </a:r>
            <a:r>
              <a:rPr lang="en-US" altLang="en-US" dirty="0"/>
              <a:t> </a:t>
            </a:r>
            <a:r>
              <a:rPr lang="en-US" altLang="en-US" dirty="0" err="1"/>
              <a:t>dụng</a:t>
            </a:r>
            <a:r>
              <a:rPr lang="en-US" altLang="en-US" dirty="0"/>
              <a:t> </a:t>
            </a:r>
            <a:r>
              <a:rPr lang="en-US" altLang="en-US" dirty="0" err="1"/>
              <a:t>một</a:t>
            </a:r>
            <a:r>
              <a:rPr lang="en-US" altLang="en-US" dirty="0"/>
              <a:t> </a:t>
            </a:r>
            <a:r>
              <a:rPr lang="en-US" altLang="en-US" dirty="0" err="1"/>
              <a:t>vùng</a:t>
            </a:r>
            <a:r>
              <a:rPr lang="en-US" altLang="en-US" dirty="0"/>
              <a:t> </a:t>
            </a:r>
            <a:r>
              <a:rPr lang="en-US" altLang="en-US" dirty="0" err="1"/>
              <a:t>nhớ</a:t>
            </a:r>
            <a:r>
              <a:rPr lang="en-US" altLang="en-US" dirty="0"/>
              <a:t> chia </a:t>
            </a:r>
            <a:r>
              <a:rPr lang="en-US" altLang="en-US" dirty="0" err="1"/>
              <a:t>sẻ</a:t>
            </a:r>
            <a:r>
              <a:rPr lang="en-US" altLang="en-US" dirty="0"/>
              <a:t>, </a:t>
            </a:r>
            <a:r>
              <a:rPr lang="en-US" altLang="en-US" dirty="0" err="1"/>
              <a:t>không</a:t>
            </a:r>
            <a:r>
              <a:rPr lang="en-US" altLang="en-US" dirty="0"/>
              <a:t> </a:t>
            </a:r>
            <a:r>
              <a:rPr lang="en-US" altLang="en-US" dirty="0" err="1"/>
              <a:t>cần</a:t>
            </a:r>
            <a:r>
              <a:rPr lang="en-US" altLang="en-US" dirty="0"/>
              <a:t> </a:t>
            </a:r>
            <a:r>
              <a:rPr lang="en-US" altLang="en-US" dirty="0" err="1"/>
              <a:t>sao</a:t>
            </a:r>
            <a:r>
              <a:rPr lang="en-US" altLang="en-US" dirty="0"/>
              <a:t> </a:t>
            </a:r>
            <a:r>
              <a:rPr lang="en-US" altLang="en-US" dirty="0" err="1"/>
              <a:t>chép</a:t>
            </a:r>
            <a:r>
              <a:rPr lang="en-US" altLang="en-US" dirty="0"/>
              <a:t> </a:t>
            </a:r>
            <a:r>
              <a:rPr lang="en-US" altLang="en-US" dirty="0" err="1"/>
              <a:t>các</a:t>
            </a:r>
            <a:r>
              <a:rPr lang="en-US" altLang="en-US" dirty="0"/>
              <a:t> </a:t>
            </a:r>
            <a:r>
              <a:rPr lang="en-US" altLang="en-US" dirty="0" err="1"/>
              <a:t>thông</a:t>
            </a:r>
            <a:r>
              <a:rPr lang="en-US" altLang="en-US" dirty="0"/>
              <a:t> </a:t>
            </a:r>
            <a:r>
              <a:rPr lang="en-US" altLang="en-US" dirty="0" err="1"/>
              <a:t>điệp</a:t>
            </a:r>
            <a:r>
              <a:rPr lang="en-US" altLang="en-US" dirty="0"/>
              <a:t> </a:t>
            </a:r>
            <a:r>
              <a:rPr lang="en-US" altLang="en-US" dirty="0" err="1"/>
              <a:t>lớn</a:t>
            </a:r>
            <a:r>
              <a:rPr lang="en-US" altLang="en-US" dirty="0"/>
              <a:t> </a:t>
            </a:r>
            <a:r>
              <a:rPr lang="en-US" altLang="en-US" dirty="0" err="1"/>
              <a:t>mà</a:t>
            </a:r>
            <a:r>
              <a:rPr lang="en-US" altLang="en-US" dirty="0"/>
              <a:t> </a:t>
            </a:r>
            <a:r>
              <a:rPr lang="en-US" altLang="en-US" dirty="0" err="1"/>
              <a:t>chỉ</a:t>
            </a:r>
            <a:r>
              <a:rPr lang="en-US" altLang="en-US" dirty="0"/>
              <a:t> </a:t>
            </a:r>
            <a:r>
              <a:rPr lang="en-US" altLang="en-US" dirty="0" err="1"/>
              <a:t>cần</a:t>
            </a:r>
            <a:r>
              <a:rPr lang="en-US" altLang="en-US" dirty="0"/>
              <a:t> </a:t>
            </a:r>
            <a:r>
              <a:rPr lang="en-US" altLang="en-US" dirty="0" err="1"/>
              <a:t>trỏ</a:t>
            </a:r>
            <a:r>
              <a:rPr lang="en-US" altLang="en-US" dirty="0"/>
              <a:t> </a:t>
            </a:r>
            <a:r>
              <a:rPr lang="en-US" altLang="en-US" dirty="0" err="1"/>
              <a:t>đến</a:t>
            </a:r>
            <a:r>
              <a:rPr lang="en-US" altLang="en-US" dirty="0"/>
              <a:t> </a:t>
            </a:r>
            <a:r>
              <a:rPr lang="en-US" altLang="en-US" dirty="0" err="1"/>
              <a:t>vùng</a:t>
            </a:r>
            <a:r>
              <a:rPr lang="en-US" altLang="en-US" dirty="0"/>
              <a:t> </a:t>
            </a:r>
            <a:r>
              <a:rPr lang="en-US" altLang="en-US" dirty="0" err="1"/>
              <a:t>nhớ</a:t>
            </a:r>
            <a:r>
              <a:rPr lang="en-US" altLang="en-US" dirty="0"/>
              <a:t> </a:t>
            </a:r>
            <a:r>
              <a:rPr lang="en-US" altLang="en-US" dirty="0" err="1"/>
              <a:t>đó</a:t>
            </a:r>
            <a:r>
              <a:rPr lang="en-US" altLang="en-US" dirty="0"/>
              <a:t>. </a:t>
            </a:r>
          </a:p>
          <a:p>
            <a:pPr lvl="1"/>
            <a:r>
              <a:rPr lang="en-US" altLang="en-US" dirty="0" err="1"/>
              <a:t>Loại</a:t>
            </a:r>
            <a:r>
              <a:rPr lang="en-US" altLang="en-US" dirty="0"/>
              <a:t> 3: </a:t>
            </a:r>
            <a:r>
              <a:rPr lang="en-US" altLang="en-US" dirty="0" err="1"/>
              <a:t>Gọi</a:t>
            </a:r>
            <a:r>
              <a:rPr lang="en-US" altLang="en-US" dirty="0"/>
              <a:t> </a:t>
            </a:r>
            <a:r>
              <a:rPr lang="en-US" altLang="en-US" dirty="0" err="1"/>
              <a:t>là</a:t>
            </a:r>
            <a:r>
              <a:rPr lang="en-US" altLang="en-US" dirty="0"/>
              <a:t> </a:t>
            </a:r>
            <a:r>
              <a:rPr lang="en-US" altLang="en-US" i="1" dirty="0"/>
              <a:t>quick</a:t>
            </a:r>
            <a:r>
              <a:rPr lang="en-US" altLang="en-US" dirty="0"/>
              <a:t> LPC, đ</a:t>
            </a:r>
            <a:r>
              <a:rPr lang="vi-VN" altLang="en-US" dirty="0"/>
              <a:t>ư</a:t>
            </a:r>
            <a:r>
              <a:rPr lang="en-US" altLang="en-US" dirty="0" err="1"/>
              <a:t>ợc</a:t>
            </a:r>
            <a:r>
              <a:rPr lang="en-US" altLang="en-US" dirty="0"/>
              <a:t> </a:t>
            </a:r>
            <a:r>
              <a:rPr lang="en-US" altLang="en-US" dirty="0" err="1"/>
              <a:t>sử</a:t>
            </a:r>
            <a:r>
              <a:rPr lang="en-US" altLang="en-US" dirty="0"/>
              <a:t> </a:t>
            </a:r>
            <a:r>
              <a:rPr lang="en-US" altLang="en-US" dirty="0" err="1"/>
              <a:t>dụng</a:t>
            </a:r>
            <a:r>
              <a:rPr lang="en-US" altLang="en-US" dirty="0"/>
              <a:t> </a:t>
            </a:r>
            <a:r>
              <a:rPr lang="en-US" altLang="en-US" dirty="0" err="1"/>
              <a:t>bởi</a:t>
            </a:r>
            <a:r>
              <a:rPr lang="en-US" altLang="en-US" dirty="0"/>
              <a:t> </a:t>
            </a:r>
            <a:r>
              <a:rPr lang="en-US" altLang="en-US" dirty="0" err="1"/>
              <a:t>thành</a:t>
            </a:r>
            <a:r>
              <a:rPr lang="en-US" altLang="en-US" dirty="0"/>
              <a:t> </a:t>
            </a:r>
            <a:r>
              <a:rPr lang="en-US" altLang="en-US" dirty="0" err="1"/>
              <a:t>phần</a:t>
            </a:r>
            <a:r>
              <a:rPr lang="en-US" altLang="en-US" dirty="0"/>
              <a:t> </a:t>
            </a:r>
            <a:r>
              <a:rPr lang="en-US" altLang="en-US" dirty="0" err="1"/>
              <a:t>giao</a:t>
            </a:r>
            <a:r>
              <a:rPr lang="en-US" altLang="en-US" dirty="0"/>
              <a:t> </a:t>
            </a:r>
            <a:r>
              <a:rPr lang="en-US" altLang="en-US" dirty="0" err="1"/>
              <a:t>diện</a:t>
            </a:r>
            <a:r>
              <a:rPr lang="en-US" altLang="en-US" dirty="0"/>
              <a:t> </a:t>
            </a:r>
            <a:r>
              <a:rPr lang="en-US" altLang="en-US" dirty="0" err="1"/>
              <a:t>đồ</a:t>
            </a:r>
            <a:r>
              <a:rPr lang="en-US" altLang="en-US" dirty="0"/>
              <a:t> </a:t>
            </a:r>
            <a:r>
              <a:rPr lang="en-US" altLang="en-US" dirty="0" err="1"/>
              <a:t>họa</a:t>
            </a:r>
            <a:r>
              <a:rPr lang="en-US" altLang="en-US" dirty="0"/>
              <a:t> </a:t>
            </a:r>
            <a:r>
              <a:rPr lang="en-US" altLang="en-US" dirty="0" err="1"/>
              <a:t>của</a:t>
            </a:r>
            <a:r>
              <a:rPr lang="en-US" altLang="en-US" dirty="0"/>
              <a:t> </a:t>
            </a:r>
            <a:r>
              <a:rPr lang="en-US" altLang="en-US" dirty="0" err="1"/>
              <a:t>hệ</a:t>
            </a:r>
            <a:r>
              <a:rPr lang="en-US" altLang="en-US" dirty="0"/>
              <a:t> </a:t>
            </a:r>
            <a:r>
              <a:rPr lang="en-US" altLang="en-US" dirty="0" err="1"/>
              <a:t>thống</a:t>
            </a:r>
            <a:r>
              <a:rPr lang="en-US" altLang="en-US" dirty="0"/>
              <a:t> con Win32. </a:t>
            </a:r>
            <a:endParaRPr lang="en-US" dirty="0"/>
          </a:p>
        </p:txBody>
      </p:sp>
      <p:sp>
        <p:nvSpPr>
          <p:cNvPr id="5" name="Slide Number Placeholder 4">
            <a:extLst>
              <a:ext uri="{FF2B5EF4-FFF2-40B4-BE49-F238E27FC236}">
                <a16:creationId xmlns:a16="http://schemas.microsoft.com/office/drawing/2014/main" id="{5F2DABAE-7420-4646-B6E3-ACC94B652495}"/>
              </a:ext>
            </a:extLst>
          </p:cNvPr>
          <p:cNvSpPr>
            <a:spLocks noGrp="1"/>
          </p:cNvSpPr>
          <p:nvPr>
            <p:ph type="sldNum" sz="quarter" idx="12"/>
          </p:nvPr>
        </p:nvSpPr>
        <p:spPr/>
        <p:txBody>
          <a:bodyPr/>
          <a:lstStyle/>
          <a:p>
            <a:fld id="{800C8475-47C1-49C9-BEE5-594F8CF4D71F}" type="slidenum">
              <a:rPr kumimoji="1" lang="ja-JP" altLang="en-US" smtClean="0"/>
              <a:pPr/>
              <a:t>54</a:t>
            </a:fld>
            <a:endParaRPr kumimoji="1" lang="ja-JP" altLang="en-US"/>
          </a:p>
        </p:txBody>
      </p:sp>
      <p:sp>
        <p:nvSpPr>
          <p:cNvPr id="6" name="Footer Placeholder 5">
            <a:extLst>
              <a:ext uri="{FF2B5EF4-FFF2-40B4-BE49-F238E27FC236}">
                <a16:creationId xmlns:a16="http://schemas.microsoft.com/office/drawing/2014/main" id="{806CBF12-DDB0-4B23-A68F-A9063E19E734}"/>
              </a:ext>
            </a:extLst>
          </p:cNvPr>
          <p:cNvSpPr>
            <a:spLocks noGrp="1"/>
          </p:cNvSpPr>
          <p:nvPr>
            <p:ph type="ftr" sz="quarter" idx="11"/>
          </p:nvPr>
        </p:nvSpPr>
        <p:spPr/>
        <p:txBody>
          <a:bodyPr/>
          <a:lstStyle/>
          <a:p>
            <a:r>
              <a:rPr kumimoji="1" lang="vi-VN" altLang="ja-JP"/>
              <a:t>Thực hiện bởi Trường Đại học Công nghệ Thông tin, ĐHQG-HCM</a:t>
            </a:r>
            <a:endParaRPr kumimoji="1" lang="ja-JP" altLang="en-US" dirty="0"/>
          </a:p>
        </p:txBody>
      </p:sp>
      <p:sp>
        <p:nvSpPr>
          <p:cNvPr id="7" name="TextBox 6">
            <a:extLst>
              <a:ext uri="{FF2B5EF4-FFF2-40B4-BE49-F238E27FC236}">
                <a16:creationId xmlns:a16="http://schemas.microsoft.com/office/drawing/2014/main" id="{FEF7A989-3B3A-7AB2-07CD-C664592FAA0C}"/>
              </a:ext>
            </a:extLst>
          </p:cNvPr>
          <p:cNvSpPr txBox="1"/>
          <p:nvPr/>
        </p:nvSpPr>
        <p:spPr>
          <a:xfrm>
            <a:off x="832847" y="1191085"/>
            <a:ext cx="4389343" cy="494751"/>
          </a:xfrm>
          <a:prstGeom prst="rect">
            <a:avLst/>
          </a:prstGeom>
          <a:gradFill>
            <a:gsLst>
              <a:gs pos="0">
                <a:srgbClr val="00C6FF"/>
              </a:gs>
              <a:gs pos="100000">
                <a:srgbClr val="0072FF"/>
              </a:gs>
            </a:gsLst>
            <a:lin ang="5400000" scaled="1"/>
          </a:gradFill>
        </p:spPr>
        <p:txBody>
          <a:bodyPr wrap="none" rtlCol="0">
            <a:spAutoFit/>
          </a:bodyPr>
          <a:lstStyle/>
          <a:p>
            <a:pPr>
              <a:lnSpc>
                <a:spcPct val="120000"/>
              </a:lnSpc>
              <a:spcBef>
                <a:spcPts val="200"/>
              </a:spcBef>
              <a:spcAft>
                <a:spcPts val="200"/>
              </a:spcAft>
            </a:pPr>
            <a:r>
              <a:rPr lang="en-US" sz="2400" b="1" dirty="0">
                <a:solidFill>
                  <a:schemeClr val="bg1"/>
                </a:solidFill>
                <a:latin typeface="Arial" panose="020B0604020202020204" pitchFamily="34" charset="0"/>
                <a:cs typeface="Arial" panose="020B0604020202020204" pitchFamily="34" charset="0"/>
              </a:rPr>
              <a:t>Local Procedure Call Facility</a:t>
            </a:r>
            <a:endParaRPr lang="vi-VN" sz="24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90588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D78C-9406-4911-8455-3E99E29C9286}"/>
              </a:ext>
            </a:extLst>
          </p:cNvPr>
          <p:cNvSpPr>
            <a:spLocks noGrp="1"/>
          </p:cNvSpPr>
          <p:nvPr>
            <p:ph type="title"/>
          </p:nvPr>
        </p:nvSpPr>
        <p:spPr/>
        <p:txBody>
          <a:bodyPr>
            <a:normAutofit fontScale="90000"/>
          </a:bodyPr>
          <a:lstStyle/>
          <a:p>
            <a:r>
              <a:rPr lang="en-US" dirty="0"/>
              <a:t>9.2.6 </a:t>
            </a:r>
            <a:r>
              <a:rPr lang="en-US" dirty="0" err="1"/>
              <a:t>Các</a:t>
            </a:r>
            <a:r>
              <a:rPr lang="en-US" dirty="0"/>
              <a:t> </a:t>
            </a:r>
            <a:r>
              <a:rPr lang="en-US" dirty="0" err="1"/>
              <a:t>tác</a:t>
            </a:r>
            <a:r>
              <a:rPr lang="en-US" dirty="0"/>
              <a:t> </a:t>
            </a:r>
            <a:r>
              <a:rPr lang="en-US" dirty="0" err="1"/>
              <a:t>vụ</a:t>
            </a:r>
            <a:r>
              <a:rPr lang="en-US" dirty="0"/>
              <a:t> </a:t>
            </a:r>
            <a:r>
              <a:rPr lang="en-US" dirty="0" err="1"/>
              <a:t>điều</a:t>
            </a:r>
            <a:r>
              <a:rPr lang="en-US" dirty="0"/>
              <a:t> </a:t>
            </a:r>
            <a:r>
              <a:rPr lang="en-US" dirty="0" err="1"/>
              <a:t>hành</a:t>
            </a:r>
            <a:endParaRPr lang="en-US" dirty="0"/>
          </a:p>
        </p:txBody>
      </p:sp>
      <p:sp>
        <p:nvSpPr>
          <p:cNvPr id="3" name="Content Placeholder 2">
            <a:extLst>
              <a:ext uri="{FF2B5EF4-FFF2-40B4-BE49-F238E27FC236}">
                <a16:creationId xmlns:a16="http://schemas.microsoft.com/office/drawing/2014/main" id="{148BB7AA-48AF-4E2E-8015-D49E98CEFFBA}"/>
              </a:ext>
            </a:extLst>
          </p:cNvPr>
          <p:cNvSpPr>
            <a:spLocks noGrp="1"/>
          </p:cNvSpPr>
          <p:nvPr>
            <p:ph idx="1"/>
          </p:nvPr>
        </p:nvSpPr>
        <p:spPr>
          <a:xfrm>
            <a:off x="774145" y="1691024"/>
            <a:ext cx="10579654" cy="4943139"/>
          </a:xfrm>
        </p:spPr>
        <p:txBody>
          <a:bodyPr>
            <a:normAutofit fontScale="92500"/>
          </a:bodyPr>
          <a:lstStyle/>
          <a:p>
            <a:r>
              <a:rPr lang="en-US" altLang="en-US" dirty="0" err="1"/>
              <a:t>Các</a:t>
            </a:r>
            <a:r>
              <a:rPr lang="en-US" altLang="en-US" dirty="0"/>
              <a:t> </a:t>
            </a:r>
            <a:r>
              <a:rPr lang="en-US" altLang="en-US" dirty="0" err="1"/>
              <a:t>thông</a:t>
            </a:r>
            <a:r>
              <a:rPr lang="en-US" altLang="en-US" dirty="0"/>
              <a:t> tin </a:t>
            </a:r>
            <a:r>
              <a:rPr lang="en-US" altLang="en-US" dirty="0" err="1"/>
              <a:t>cấu</a:t>
            </a:r>
            <a:r>
              <a:rPr lang="en-US" altLang="en-US" dirty="0"/>
              <a:t> </a:t>
            </a:r>
            <a:r>
              <a:rPr lang="en-US" altLang="en-US" dirty="0" err="1"/>
              <a:t>hình</a:t>
            </a:r>
            <a:r>
              <a:rPr lang="en-US" altLang="en-US" dirty="0"/>
              <a:t> (configuration) </a:t>
            </a:r>
            <a:r>
              <a:rPr lang="en-US" altLang="en-US" dirty="0" err="1"/>
              <a:t>được</a:t>
            </a:r>
            <a:r>
              <a:rPr lang="en-US" altLang="en-US" dirty="0"/>
              <a:t> </a:t>
            </a:r>
            <a:r>
              <a:rPr lang="en-US" altLang="en-US" dirty="0" err="1"/>
              <a:t>lưu</a:t>
            </a:r>
            <a:r>
              <a:rPr lang="en-US" altLang="en-US" dirty="0"/>
              <a:t> </a:t>
            </a:r>
            <a:r>
              <a:rPr lang="en-US" altLang="en-US" dirty="0" err="1"/>
              <a:t>trong</a:t>
            </a:r>
            <a:r>
              <a:rPr lang="en-US" altLang="en-US" dirty="0"/>
              <a:t> </a:t>
            </a:r>
            <a:r>
              <a:rPr lang="en-US" altLang="en-US" dirty="0" err="1"/>
              <a:t>các</a:t>
            </a:r>
            <a:r>
              <a:rPr lang="en-US" altLang="en-US" dirty="0"/>
              <a:t> </a:t>
            </a:r>
            <a:r>
              <a:rPr lang="en-US" altLang="en-US" dirty="0" err="1"/>
              <a:t>khu</a:t>
            </a:r>
            <a:r>
              <a:rPr lang="en-US" altLang="en-US" dirty="0"/>
              <a:t> </a:t>
            </a:r>
            <a:r>
              <a:rPr lang="en-US" altLang="en-US" dirty="0" err="1"/>
              <a:t>vực</a:t>
            </a:r>
            <a:r>
              <a:rPr lang="en-US" altLang="en-US" dirty="0"/>
              <a:t> </a:t>
            </a:r>
            <a:r>
              <a:rPr lang="en-US" altLang="en-US" dirty="0" err="1"/>
              <a:t>riêng</a:t>
            </a:r>
            <a:r>
              <a:rPr lang="en-US" altLang="en-US" dirty="0"/>
              <a:t> </a:t>
            </a:r>
            <a:r>
              <a:rPr lang="en-US" altLang="en-US" dirty="0" err="1"/>
              <a:t>gọi</a:t>
            </a:r>
            <a:r>
              <a:rPr lang="en-US" altLang="en-US" dirty="0"/>
              <a:t> </a:t>
            </a:r>
            <a:r>
              <a:rPr lang="en-US" altLang="en-US" dirty="0" err="1"/>
              <a:t>là</a:t>
            </a:r>
            <a:r>
              <a:rPr lang="en-US" altLang="en-US" dirty="0"/>
              <a:t> hives. </a:t>
            </a:r>
            <a:r>
              <a:rPr lang="en-US" altLang="en-US" dirty="0" err="1"/>
              <a:t>Chúng</a:t>
            </a:r>
            <a:r>
              <a:rPr lang="en-US" altLang="en-US" dirty="0"/>
              <a:t> </a:t>
            </a:r>
            <a:r>
              <a:rPr lang="en-US" altLang="en-US" dirty="0" err="1"/>
              <a:t>được</a:t>
            </a:r>
            <a:r>
              <a:rPr lang="en-US" altLang="en-US" dirty="0"/>
              <a:t> </a:t>
            </a:r>
            <a:r>
              <a:rPr lang="en-US" altLang="en-US" dirty="0" err="1"/>
              <a:t>quản</a:t>
            </a:r>
            <a:r>
              <a:rPr lang="en-US" altLang="en-US" dirty="0"/>
              <a:t> </a:t>
            </a:r>
            <a:r>
              <a:rPr lang="en-US" altLang="en-US" dirty="0" err="1"/>
              <a:t>lý</a:t>
            </a:r>
            <a:r>
              <a:rPr lang="en-US" altLang="en-US" dirty="0"/>
              <a:t> </a:t>
            </a:r>
            <a:r>
              <a:rPr lang="en-US" altLang="en-US" dirty="0" err="1"/>
              <a:t>bởi</a:t>
            </a:r>
            <a:r>
              <a:rPr lang="en-US" altLang="en-US" dirty="0"/>
              <a:t> </a:t>
            </a:r>
            <a:r>
              <a:rPr lang="en-US" altLang="en-US" dirty="0" err="1"/>
              <a:t>công</a:t>
            </a:r>
            <a:r>
              <a:rPr lang="en-US" altLang="en-US" dirty="0"/>
              <a:t> </a:t>
            </a:r>
            <a:r>
              <a:rPr lang="en-US" altLang="en-US" dirty="0" err="1"/>
              <a:t>cụ</a:t>
            </a:r>
            <a:r>
              <a:rPr lang="en-US" altLang="en-US" dirty="0"/>
              <a:t> </a:t>
            </a:r>
            <a:r>
              <a:rPr lang="en-US" altLang="en-US" dirty="0" err="1"/>
              <a:t>gọi</a:t>
            </a:r>
            <a:r>
              <a:rPr lang="en-US" altLang="en-US" dirty="0"/>
              <a:t> </a:t>
            </a:r>
            <a:r>
              <a:rPr lang="en-US" altLang="en-US" dirty="0" err="1"/>
              <a:t>là</a:t>
            </a:r>
            <a:r>
              <a:rPr lang="en-US" altLang="en-US" dirty="0"/>
              <a:t> registry. </a:t>
            </a:r>
          </a:p>
          <a:p>
            <a:r>
              <a:rPr lang="en-US" altLang="en-US" dirty="0" err="1"/>
              <a:t>Các</a:t>
            </a:r>
            <a:r>
              <a:rPr lang="en-US" altLang="en-US" dirty="0"/>
              <a:t> </a:t>
            </a:r>
            <a:r>
              <a:rPr lang="en-US" altLang="en-US" dirty="0" err="1"/>
              <a:t>thông</a:t>
            </a:r>
            <a:r>
              <a:rPr lang="en-US" altLang="en-US" dirty="0"/>
              <a:t> tin </a:t>
            </a:r>
            <a:r>
              <a:rPr lang="en-US" altLang="en-US" dirty="0" err="1"/>
              <a:t>hệ</a:t>
            </a:r>
            <a:r>
              <a:rPr lang="en-US" altLang="en-US" dirty="0"/>
              <a:t> </a:t>
            </a:r>
            <a:r>
              <a:rPr lang="en-US" altLang="en-US" dirty="0" err="1"/>
              <a:t>thống</a:t>
            </a:r>
            <a:r>
              <a:rPr lang="en-US" altLang="en-US" dirty="0"/>
              <a:t>, </a:t>
            </a:r>
            <a:r>
              <a:rPr lang="en-US" altLang="en-US" dirty="0" err="1"/>
              <a:t>thiết</a:t>
            </a:r>
            <a:r>
              <a:rPr lang="en-US" altLang="en-US" dirty="0"/>
              <a:t> </a:t>
            </a:r>
            <a:r>
              <a:rPr lang="en-US" altLang="en-US" dirty="0" err="1"/>
              <a:t>lập</a:t>
            </a:r>
            <a:r>
              <a:rPr lang="en-US" altLang="en-US" dirty="0"/>
              <a:t> </a:t>
            </a:r>
            <a:r>
              <a:rPr lang="en-US" altLang="en-US" dirty="0" err="1"/>
              <a:t>của</a:t>
            </a:r>
            <a:r>
              <a:rPr lang="en-US" altLang="en-US" dirty="0"/>
              <a:t> </a:t>
            </a:r>
            <a:r>
              <a:rPr lang="en-US" altLang="en-US" dirty="0" err="1"/>
              <a:t>người</a:t>
            </a:r>
            <a:r>
              <a:rPr lang="en-US" altLang="en-US" dirty="0"/>
              <a:t> </a:t>
            </a:r>
            <a:r>
              <a:rPr lang="en-US" altLang="en-US" dirty="0" err="1"/>
              <a:t>dùng</a:t>
            </a:r>
            <a:r>
              <a:rPr lang="en-US" altLang="en-US" dirty="0"/>
              <a:t>, </a:t>
            </a:r>
            <a:r>
              <a:rPr lang="en-US" altLang="en-US" dirty="0" err="1"/>
              <a:t>thông</a:t>
            </a:r>
            <a:r>
              <a:rPr lang="en-US" altLang="en-US" dirty="0"/>
              <a:t> tin </a:t>
            </a:r>
            <a:r>
              <a:rPr lang="en-US" altLang="en-US" dirty="0" err="1"/>
              <a:t>của</a:t>
            </a:r>
            <a:r>
              <a:rPr lang="en-US" altLang="en-US" dirty="0"/>
              <a:t> </a:t>
            </a:r>
            <a:r>
              <a:rPr lang="en-US" altLang="en-US" dirty="0" err="1"/>
              <a:t>phần</a:t>
            </a:r>
            <a:r>
              <a:rPr lang="en-US" altLang="en-US" dirty="0"/>
              <a:t> </a:t>
            </a:r>
            <a:r>
              <a:rPr lang="en-US" altLang="en-US" dirty="0" err="1"/>
              <a:t>mềm</a:t>
            </a:r>
            <a:r>
              <a:rPr lang="en-US" altLang="en-US" dirty="0"/>
              <a:t>, </a:t>
            </a:r>
            <a:r>
              <a:rPr lang="en-US" altLang="en-US" dirty="0" err="1"/>
              <a:t>các</a:t>
            </a:r>
            <a:r>
              <a:rPr lang="en-US" altLang="en-US" dirty="0"/>
              <a:t> </a:t>
            </a:r>
            <a:r>
              <a:rPr lang="en-US" altLang="en-US" dirty="0" err="1"/>
              <a:t>tùy</a:t>
            </a:r>
            <a:r>
              <a:rPr lang="en-US" altLang="en-US" dirty="0"/>
              <a:t> </a:t>
            </a:r>
            <a:r>
              <a:rPr lang="en-US" altLang="en-US" dirty="0" err="1"/>
              <a:t>chọn</a:t>
            </a:r>
            <a:r>
              <a:rPr lang="en-US" altLang="en-US" dirty="0"/>
              <a:t> </a:t>
            </a:r>
            <a:r>
              <a:rPr lang="en-US" altLang="en-US" dirty="0" err="1"/>
              <a:t>bảo</a:t>
            </a:r>
            <a:r>
              <a:rPr lang="en-US" altLang="en-US" dirty="0"/>
              <a:t> </a:t>
            </a:r>
            <a:r>
              <a:rPr lang="en-US" altLang="en-US" dirty="0" err="1"/>
              <a:t>mật</a:t>
            </a:r>
            <a:r>
              <a:rPr lang="en-US" altLang="en-US" dirty="0"/>
              <a:t> </a:t>
            </a:r>
            <a:r>
              <a:rPr lang="en-US" altLang="en-US" dirty="0" err="1"/>
              <a:t>và</a:t>
            </a:r>
            <a:r>
              <a:rPr lang="en-US" altLang="en-US" dirty="0"/>
              <a:t> </a:t>
            </a:r>
            <a:r>
              <a:rPr lang="en-US" altLang="en-US" dirty="0" err="1"/>
              <a:t>khởi</a:t>
            </a:r>
            <a:r>
              <a:rPr lang="en-US" altLang="en-US" dirty="0"/>
              <a:t> </a:t>
            </a:r>
            <a:r>
              <a:rPr lang="en-US" altLang="en-US" dirty="0" err="1"/>
              <a:t>động</a:t>
            </a:r>
            <a:r>
              <a:rPr lang="en-US" altLang="en-US" dirty="0"/>
              <a:t> </a:t>
            </a:r>
            <a:r>
              <a:rPr lang="en-US" altLang="en-US" dirty="0" err="1"/>
              <a:t>được</a:t>
            </a:r>
            <a:r>
              <a:rPr lang="en-US" altLang="en-US" dirty="0"/>
              <a:t> </a:t>
            </a:r>
            <a:r>
              <a:rPr lang="en-US" altLang="en-US" dirty="0" err="1"/>
              <a:t>lưu</a:t>
            </a:r>
            <a:r>
              <a:rPr lang="en-US" altLang="en-US" dirty="0"/>
              <a:t> </a:t>
            </a:r>
            <a:r>
              <a:rPr lang="en-US" altLang="en-US" dirty="0" err="1"/>
              <a:t>giữ</a:t>
            </a:r>
            <a:r>
              <a:rPr lang="en-US" altLang="en-US" dirty="0"/>
              <a:t> </a:t>
            </a:r>
            <a:r>
              <a:rPr lang="en-US" altLang="en-US" dirty="0" err="1"/>
              <a:t>trong</a:t>
            </a:r>
            <a:r>
              <a:rPr lang="en-US" altLang="en-US" dirty="0"/>
              <a:t> </a:t>
            </a:r>
            <a:r>
              <a:rPr lang="en-US" altLang="en-US" dirty="0" err="1"/>
              <a:t>các</a:t>
            </a:r>
            <a:r>
              <a:rPr lang="en-US" altLang="en-US" dirty="0"/>
              <a:t> hive </a:t>
            </a:r>
            <a:r>
              <a:rPr lang="en-US" altLang="en-US" dirty="0" err="1"/>
              <a:t>riêng</a:t>
            </a:r>
            <a:r>
              <a:rPr lang="en-US" altLang="en-US" dirty="0"/>
              <a:t> </a:t>
            </a:r>
            <a:r>
              <a:rPr lang="en-US" altLang="en-US" dirty="0" err="1"/>
              <a:t>biệt</a:t>
            </a:r>
            <a:r>
              <a:rPr lang="en-US" altLang="en-US" dirty="0"/>
              <a:t>.</a:t>
            </a:r>
          </a:p>
          <a:p>
            <a:r>
              <a:rPr lang="en-US" altLang="en-US" dirty="0" err="1"/>
              <a:t>Hệ</a:t>
            </a:r>
            <a:r>
              <a:rPr lang="en-US" altLang="en-US" dirty="0"/>
              <a:t> </a:t>
            </a:r>
            <a:r>
              <a:rPr lang="en-US" altLang="en-US" dirty="0" err="1"/>
              <a:t>điều</a:t>
            </a:r>
            <a:r>
              <a:rPr lang="en-US" altLang="en-US" dirty="0"/>
              <a:t> </a:t>
            </a:r>
            <a:r>
              <a:rPr lang="en-US" altLang="en-US" dirty="0" err="1"/>
              <a:t>hành</a:t>
            </a:r>
            <a:r>
              <a:rPr lang="en-US" altLang="en-US" dirty="0"/>
              <a:t> Windows </a:t>
            </a:r>
            <a:r>
              <a:rPr lang="en-US" altLang="en-US" dirty="0" err="1"/>
              <a:t>tạo</a:t>
            </a:r>
            <a:r>
              <a:rPr lang="en-US" altLang="en-US" dirty="0"/>
              <a:t> </a:t>
            </a:r>
            <a:r>
              <a:rPr lang="en-US" altLang="en-US" dirty="0" err="1"/>
              <a:t>ra</a:t>
            </a:r>
            <a:r>
              <a:rPr lang="en-US" altLang="en-US" dirty="0"/>
              <a:t> </a:t>
            </a:r>
            <a:r>
              <a:rPr lang="en-US" altLang="en-US" dirty="0" err="1"/>
              <a:t>các</a:t>
            </a:r>
            <a:r>
              <a:rPr lang="en-US" altLang="en-US" dirty="0"/>
              <a:t> </a:t>
            </a:r>
            <a:r>
              <a:rPr lang="en-US" altLang="en-US" dirty="0" err="1"/>
              <a:t>điểm</a:t>
            </a:r>
            <a:r>
              <a:rPr lang="en-US" altLang="en-US" dirty="0"/>
              <a:t> </a:t>
            </a:r>
            <a:r>
              <a:rPr lang="en-US" altLang="en-US" dirty="0" err="1"/>
              <a:t>phục</a:t>
            </a:r>
            <a:r>
              <a:rPr lang="en-US" altLang="en-US" dirty="0"/>
              <a:t> </a:t>
            </a:r>
            <a:r>
              <a:rPr lang="en-US" altLang="en-US" dirty="0" err="1"/>
              <a:t>hồi</a:t>
            </a:r>
            <a:r>
              <a:rPr lang="en-US" altLang="en-US" dirty="0"/>
              <a:t> </a:t>
            </a:r>
            <a:r>
              <a:rPr lang="en-US" altLang="en-US" dirty="0" err="1"/>
              <a:t>hệ</a:t>
            </a:r>
            <a:r>
              <a:rPr lang="en-US" altLang="en-US" dirty="0"/>
              <a:t> </a:t>
            </a:r>
            <a:r>
              <a:rPr lang="en-US" altLang="en-US" dirty="0" err="1"/>
              <a:t>thống</a:t>
            </a:r>
            <a:r>
              <a:rPr lang="en-US" altLang="en-US" dirty="0"/>
              <a:t> (system restore point) </a:t>
            </a:r>
            <a:r>
              <a:rPr lang="en-US" altLang="en-US" dirty="0" err="1"/>
              <a:t>trước</a:t>
            </a:r>
            <a:r>
              <a:rPr lang="en-US" altLang="en-US" dirty="0"/>
              <a:t> </a:t>
            </a:r>
            <a:r>
              <a:rPr lang="en-US" altLang="en-US" dirty="0" err="1"/>
              <a:t>khi</a:t>
            </a:r>
            <a:r>
              <a:rPr lang="en-US" altLang="en-US" dirty="0"/>
              <a:t> </a:t>
            </a:r>
            <a:r>
              <a:rPr lang="en-US" altLang="en-US" dirty="0" err="1"/>
              <a:t>thực</a:t>
            </a:r>
            <a:r>
              <a:rPr lang="en-US" altLang="en-US" dirty="0"/>
              <a:t> </a:t>
            </a:r>
            <a:r>
              <a:rPr lang="en-US" altLang="en-US" dirty="0" err="1"/>
              <a:t>hiện</a:t>
            </a:r>
            <a:r>
              <a:rPr lang="en-US" altLang="en-US" dirty="0"/>
              <a:t> </a:t>
            </a:r>
            <a:r>
              <a:rPr lang="en-US" altLang="en-US" dirty="0" err="1"/>
              <a:t>các</a:t>
            </a:r>
            <a:r>
              <a:rPr lang="en-US" altLang="en-US" dirty="0"/>
              <a:t> </a:t>
            </a:r>
            <a:r>
              <a:rPr lang="en-US" altLang="en-US" dirty="0" err="1"/>
              <a:t>thay</a:t>
            </a:r>
            <a:r>
              <a:rPr lang="en-US" altLang="en-US" dirty="0"/>
              <a:t> </a:t>
            </a:r>
            <a:r>
              <a:rPr lang="en-US" altLang="en-US" dirty="0" err="1"/>
              <a:t>đổi</a:t>
            </a:r>
            <a:r>
              <a:rPr lang="en-US" altLang="en-US" dirty="0"/>
              <a:t> </a:t>
            </a:r>
            <a:r>
              <a:rPr lang="en-US" altLang="en-US" dirty="0" err="1"/>
              <a:t>trên</a:t>
            </a:r>
            <a:r>
              <a:rPr lang="en-US" altLang="en-US" dirty="0"/>
              <a:t> registry, </a:t>
            </a:r>
            <a:r>
              <a:rPr lang="en-US" altLang="en-US" dirty="0" err="1"/>
              <a:t>tạo</a:t>
            </a:r>
            <a:r>
              <a:rPr lang="en-US" altLang="en-US" dirty="0"/>
              <a:t> </a:t>
            </a:r>
            <a:r>
              <a:rPr lang="en-US" altLang="en-US" dirty="0" err="1"/>
              <a:t>điều</a:t>
            </a:r>
            <a:r>
              <a:rPr lang="en-US" altLang="en-US" dirty="0"/>
              <a:t> </a:t>
            </a:r>
            <a:r>
              <a:rPr lang="en-US" altLang="en-US" dirty="0" err="1"/>
              <a:t>kiện</a:t>
            </a:r>
            <a:r>
              <a:rPr lang="en-US" altLang="en-US" dirty="0"/>
              <a:t> </a:t>
            </a:r>
            <a:r>
              <a:rPr lang="en-US" altLang="en-US" dirty="0" err="1"/>
              <a:t>phục</a:t>
            </a:r>
            <a:r>
              <a:rPr lang="en-US" altLang="en-US" dirty="0"/>
              <a:t> </a:t>
            </a:r>
            <a:r>
              <a:rPr lang="en-US" altLang="en-US" dirty="0" err="1"/>
              <a:t>hồi</a:t>
            </a:r>
            <a:r>
              <a:rPr lang="en-US" altLang="en-US" dirty="0"/>
              <a:t> </a:t>
            </a:r>
            <a:r>
              <a:rPr lang="en-US" altLang="en-US" dirty="0" err="1"/>
              <a:t>lại</a:t>
            </a:r>
            <a:r>
              <a:rPr lang="en-US" altLang="en-US" dirty="0"/>
              <a:t> </a:t>
            </a:r>
            <a:r>
              <a:rPr lang="en-US" altLang="en-US" dirty="0" err="1"/>
              <a:t>phiên</a:t>
            </a:r>
            <a:r>
              <a:rPr lang="en-US" altLang="en-US" dirty="0"/>
              <a:t> </a:t>
            </a:r>
            <a:r>
              <a:rPr lang="en-US" altLang="en-US" dirty="0" err="1"/>
              <a:t>bản</a:t>
            </a:r>
            <a:r>
              <a:rPr lang="en-US" altLang="en-US" dirty="0"/>
              <a:t> registry </a:t>
            </a:r>
            <a:r>
              <a:rPr lang="en-US" altLang="en-US" dirty="0" err="1"/>
              <a:t>trước</a:t>
            </a:r>
            <a:r>
              <a:rPr lang="en-US" altLang="en-US" dirty="0"/>
              <a:t> </a:t>
            </a:r>
            <a:r>
              <a:rPr lang="en-US" altLang="en-US" dirty="0" err="1"/>
              <a:t>đó</a:t>
            </a:r>
            <a:r>
              <a:rPr lang="en-US" altLang="en-US" dirty="0"/>
              <a:t> </a:t>
            </a:r>
            <a:r>
              <a:rPr lang="en-US" altLang="en-US" dirty="0" err="1"/>
              <a:t>nếu</a:t>
            </a:r>
            <a:r>
              <a:rPr lang="en-US" altLang="en-US" dirty="0"/>
              <a:t> </a:t>
            </a:r>
            <a:r>
              <a:rPr lang="en-US" altLang="en-US" dirty="0" err="1"/>
              <a:t>có</a:t>
            </a:r>
            <a:r>
              <a:rPr lang="en-US" altLang="en-US" dirty="0"/>
              <a:t> </a:t>
            </a:r>
            <a:r>
              <a:rPr lang="en-US" altLang="en-US" dirty="0" err="1"/>
              <a:t>sự</a:t>
            </a:r>
            <a:r>
              <a:rPr lang="en-US" altLang="en-US" dirty="0"/>
              <a:t> </a:t>
            </a:r>
            <a:r>
              <a:rPr lang="en-US" altLang="en-US" dirty="0" err="1"/>
              <a:t>cố</a:t>
            </a:r>
            <a:r>
              <a:rPr lang="en-US" altLang="en-US" dirty="0"/>
              <a:t> </a:t>
            </a:r>
            <a:r>
              <a:rPr lang="en-US" altLang="en-US" dirty="0" err="1"/>
              <a:t>xảy</a:t>
            </a:r>
            <a:r>
              <a:rPr lang="en-US" altLang="en-US" dirty="0"/>
              <a:t> </a:t>
            </a:r>
            <a:r>
              <a:rPr lang="en-US" altLang="en-US"/>
              <a:t>ra.</a:t>
            </a:r>
            <a:endParaRPr lang="en-US" altLang="en-US" dirty="0"/>
          </a:p>
        </p:txBody>
      </p:sp>
      <p:sp>
        <p:nvSpPr>
          <p:cNvPr id="5" name="Slide Number Placeholder 4">
            <a:extLst>
              <a:ext uri="{FF2B5EF4-FFF2-40B4-BE49-F238E27FC236}">
                <a16:creationId xmlns:a16="http://schemas.microsoft.com/office/drawing/2014/main" id="{5F2DABAE-7420-4646-B6E3-ACC94B652495}"/>
              </a:ext>
            </a:extLst>
          </p:cNvPr>
          <p:cNvSpPr>
            <a:spLocks noGrp="1"/>
          </p:cNvSpPr>
          <p:nvPr>
            <p:ph type="sldNum" sz="quarter" idx="12"/>
          </p:nvPr>
        </p:nvSpPr>
        <p:spPr/>
        <p:txBody>
          <a:bodyPr/>
          <a:lstStyle/>
          <a:p>
            <a:fld id="{800C8475-47C1-49C9-BEE5-594F8CF4D71F}" type="slidenum">
              <a:rPr kumimoji="1" lang="ja-JP" altLang="en-US" smtClean="0"/>
              <a:pPr/>
              <a:t>55</a:t>
            </a:fld>
            <a:endParaRPr kumimoji="1" lang="ja-JP" altLang="en-US"/>
          </a:p>
        </p:txBody>
      </p:sp>
      <p:sp>
        <p:nvSpPr>
          <p:cNvPr id="6" name="Footer Placeholder 5">
            <a:extLst>
              <a:ext uri="{FF2B5EF4-FFF2-40B4-BE49-F238E27FC236}">
                <a16:creationId xmlns:a16="http://schemas.microsoft.com/office/drawing/2014/main" id="{806CBF12-DDB0-4B23-A68F-A9063E19E734}"/>
              </a:ext>
            </a:extLst>
          </p:cNvPr>
          <p:cNvSpPr>
            <a:spLocks noGrp="1"/>
          </p:cNvSpPr>
          <p:nvPr>
            <p:ph type="ftr" sz="quarter" idx="11"/>
          </p:nvPr>
        </p:nvSpPr>
        <p:spPr/>
        <p:txBody>
          <a:bodyPr/>
          <a:lstStyle/>
          <a:p>
            <a:r>
              <a:rPr kumimoji="1" lang="vi-VN" altLang="ja-JP"/>
              <a:t>Thực hiện bởi Trường Đại học Công nghệ Thông tin, ĐHQG-HCM</a:t>
            </a:r>
            <a:endParaRPr kumimoji="1" lang="ja-JP" altLang="en-US" dirty="0"/>
          </a:p>
        </p:txBody>
      </p:sp>
      <p:sp>
        <p:nvSpPr>
          <p:cNvPr id="7" name="TextBox 6">
            <a:extLst>
              <a:ext uri="{FF2B5EF4-FFF2-40B4-BE49-F238E27FC236}">
                <a16:creationId xmlns:a16="http://schemas.microsoft.com/office/drawing/2014/main" id="{0F16177D-974E-23C8-D73C-1429A33BF3CB}"/>
              </a:ext>
            </a:extLst>
          </p:cNvPr>
          <p:cNvSpPr txBox="1"/>
          <p:nvPr/>
        </p:nvSpPr>
        <p:spPr>
          <a:xfrm>
            <a:off x="832847" y="1191085"/>
            <a:ext cx="1417376" cy="494751"/>
          </a:xfrm>
          <a:prstGeom prst="rect">
            <a:avLst/>
          </a:prstGeom>
          <a:gradFill>
            <a:gsLst>
              <a:gs pos="0">
                <a:srgbClr val="00C6FF"/>
              </a:gs>
              <a:gs pos="100000">
                <a:srgbClr val="0072FF"/>
              </a:gs>
            </a:gsLst>
            <a:lin ang="5400000" scaled="1"/>
          </a:gradFill>
        </p:spPr>
        <p:txBody>
          <a:bodyPr wrap="none" rtlCol="0">
            <a:spAutoFit/>
          </a:bodyPr>
          <a:lstStyle/>
          <a:p>
            <a:pPr>
              <a:lnSpc>
                <a:spcPct val="120000"/>
              </a:lnSpc>
              <a:spcBef>
                <a:spcPts val="200"/>
              </a:spcBef>
              <a:spcAft>
                <a:spcPts val="200"/>
              </a:spcAft>
            </a:pPr>
            <a:r>
              <a:rPr lang="en-US" sz="2400" b="1" dirty="0">
                <a:solidFill>
                  <a:schemeClr val="bg1"/>
                </a:solidFill>
                <a:latin typeface="Arial" panose="020B0604020202020204" pitchFamily="34" charset="0"/>
                <a:cs typeface="Arial" panose="020B0604020202020204" pitchFamily="34" charset="0"/>
              </a:rPr>
              <a:t>Registry</a:t>
            </a:r>
            <a:endParaRPr lang="vi-VN" sz="24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6256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en-US" altLang="ja-JP" dirty="0" err="1"/>
              <a:t>Tóm</a:t>
            </a:r>
            <a:r>
              <a:rPr lang="en-US" altLang="ja-JP" dirty="0"/>
              <a:t> </a:t>
            </a:r>
            <a:r>
              <a:rPr lang="en-US" altLang="ja-JP" dirty="0" err="1"/>
              <a:t>tắt</a:t>
            </a:r>
            <a:r>
              <a:rPr lang="en-US" altLang="ja-JP" dirty="0"/>
              <a:t> </a:t>
            </a:r>
            <a:r>
              <a:rPr lang="en-US" altLang="ja-JP" dirty="0" err="1"/>
              <a:t>lại</a:t>
            </a:r>
            <a:r>
              <a:rPr lang="en-US" altLang="ja-JP" dirty="0"/>
              <a:t> </a:t>
            </a:r>
            <a:r>
              <a:rPr lang="en-US" altLang="ja-JP" dirty="0" err="1"/>
              <a:t>nội</a:t>
            </a:r>
            <a:r>
              <a:rPr lang="en-US" altLang="ja-JP" dirty="0"/>
              <a:t> dung </a:t>
            </a:r>
            <a:r>
              <a:rPr lang="en-US" altLang="ja-JP" dirty="0" err="1"/>
              <a:t>buổi</a:t>
            </a:r>
            <a:r>
              <a:rPr lang="en-US" altLang="ja-JP" dirty="0"/>
              <a:t> </a:t>
            </a:r>
            <a:r>
              <a:rPr lang="en-US" altLang="ja-JP" dirty="0" err="1"/>
              <a:t>học</a:t>
            </a:r>
            <a:endParaRPr lang="en-VN" dirty="0"/>
          </a:p>
        </p:txBody>
      </p:sp>
      <p:sp>
        <p:nvSpPr>
          <p:cNvPr id="3" name="Content Placeholder 2">
            <a:extLst>
              <a:ext uri="{FF2B5EF4-FFF2-40B4-BE49-F238E27FC236}">
                <a16:creationId xmlns:a16="http://schemas.microsoft.com/office/drawing/2014/main" id="{75A01CFC-41FA-4D7B-A058-603D95BA37C2}"/>
              </a:ext>
            </a:extLst>
          </p:cNvPr>
          <p:cNvSpPr>
            <a:spLocks noGrp="1"/>
          </p:cNvSpPr>
          <p:nvPr>
            <p:ph idx="1"/>
          </p:nvPr>
        </p:nvSpPr>
        <p:spPr/>
        <p:txBody>
          <a:bodyPr>
            <a:normAutofit lnSpcReduction="10000"/>
          </a:bodyPr>
          <a:lstStyle/>
          <a:p>
            <a:pPr>
              <a:lnSpc>
                <a:spcPct val="150000"/>
              </a:lnSpc>
              <a:defRPr/>
            </a:pPr>
            <a:r>
              <a:rPr lang="en-US" altLang="en-US" dirty="0" err="1"/>
              <a:t>Hệ</a:t>
            </a:r>
            <a:r>
              <a:rPr lang="en-US" altLang="en-US" dirty="0"/>
              <a:t> </a:t>
            </a:r>
            <a:r>
              <a:rPr lang="en-US" altLang="en-US" dirty="0" err="1"/>
              <a:t>điều</a:t>
            </a:r>
            <a:r>
              <a:rPr lang="en-US" altLang="en-US" dirty="0"/>
              <a:t> </a:t>
            </a:r>
            <a:r>
              <a:rPr lang="en-US" altLang="en-US" dirty="0" err="1"/>
              <a:t>hành</a:t>
            </a:r>
            <a:r>
              <a:rPr lang="en-US" altLang="en-US" dirty="0"/>
              <a:t> Linux </a:t>
            </a:r>
            <a:r>
              <a:rPr lang="en-US" altLang="en-US" dirty="0" err="1"/>
              <a:t>và</a:t>
            </a:r>
            <a:r>
              <a:rPr lang="en-US" altLang="en-US" dirty="0"/>
              <a:t> </a:t>
            </a:r>
            <a:r>
              <a:rPr lang="en-US" altLang="en-US" dirty="0" err="1"/>
              <a:t>hệ</a:t>
            </a:r>
            <a:r>
              <a:rPr lang="en-US" altLang="en-US" dirty="0"/>
              <a:t> </a:t>
            </a:r>
            <a:r>
              <a:rPr lang="en-US" altLang="en-US" dirty="0" err="1"/>
              <a:t>điều</a:t>
            </a:r>
            <a:r>
              <a:rPr lang="en-US" altLang="en-US" dirty="0"/>
              <a:t> </a:t>
            </a:r>
            <a:r>
              <a:rPr lang="en-US" altLang="en-US" dirty="0" err="1"/>
              <a:t>hành</a:t>
            </a:r>
            <a:r>
              <a:rPr lang="en-US" altLang="en-US" dirty="0"/>
              <a:t> Windows</a:t>
            </a:r>
            <a:endParaRPr lang="vi-VN" altLang="en-US" dirty="0"/>
          </a:p>
          <a:p>
            <a:pPr lvl="1">
              <a:lnSpc>
                <a:spcPct val="150000"/>
              </a:lnSpc>
              <a:defRPr/>
            </a:pPr>
            <a:r>
              <a:rPr lang="vi-VN" altLang="en-US" dirty="0"/>
              <a:t>Lịch sử phát triển</a:t>
            </a:r>
          </a:p>
          <a:p>
            <a:pPr lvl="1">
              <a:lnSpc>
                <a:spcPct val="150000"/>
              </a:lnSpc>
              <a:defRPr/>
            </a:pPr>
            <a:r>
              <a:rPr lang="vi-VN" altLang="en-US" dirty="0"/>
              <a:t>Nguyên tắc thiết kế</a:t>
            </a:r>
          </a:p>
          <a:p>
            <a:pPr lvl="1">
              <a:lnSpc>
                <a:spcPct val="150000"/>
              </a:lnSpc>
              <a:defRPr/>
            </a:pPr>
            <a:r>
              <a:rPr lang="vi-VN" altLang="en-US" dirty="0"/>
              <a:t>Các thành phần chính</a:t>
            </a:r>
          </a:p>
          <a:p>
            <a:pPr lvl="1">
              <a:lnSpc>
                <a:spcPct val="150000"/>
              </a:lnSpc>
              <a:defRPr/>
            </a:pPr>
            <a:r>
              <a:rPr lang="vi-VN" altLang="en-US" dirty="0"/>
              <a:t>Quản lý tiến trình</a:t>
            </a:r>
          </a:p>
          <a:p>
            <a:pPr lvl="1">
              <a:lnSpc>
                <a:spcPct val="150000"/>
              </a:lnSpc>
              <a:defRPr/>
            </a:pPr>
            <a:r>
              <a:rPr lang="vi-VN" altLang="en-US" dirty="0"/>
              <a:t>Định thời </a:t>
            </a:r>
          </a:p>
          <a:p>
            <a:pPr lvl="1">
              <a:lnSpc>
                <a:spcPct val="150000"/>
              </a:lnSpc>
              <a:defRPr/>
            </a:pPr>
            <a:r>
              <a:rPr lang="vi-VN" altLang="en-US" dirty="0"/>
              <a:t>Giao tiếp liên tiến trình </a:t>
            </a:r>
          </a:p>
          <a:p>
            <a:pPr lvl="1">
              <a:lnSpc>
                <a:spcPct val="150000"/>
              </a:lnSpc>
              <a:defRPr/>
            </a:pPr>
            <a:r>
              <a:rPr lang="vi-VN" altLang="en-US" dirty="0"/>
              <a:t>Quản lý bộ nhớ </a:t>
            </a:r>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56</a:t>
            </a:fld>
            <a:endParaRPr lang="en-VN" dirty="0"/>
          </a:p>
        </p:txBody>
      </p:sp>
    </p:spTree>
    <p:extLst>
      <p:ext uri="{BB962C8B-B14F-4D97-AF65-F5344CB8AC3E}">
        <p14:creationId xmlns:p14="http://schemas.microsoft.com/office/powerpoint/2010/main" val="210805308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BF1000C4-9A2E-05A2-1818-684E7F995947}"/>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2" name="Slide Number Placeholder 1">
            <a:extLst>
              <a:ext uri="{FF2B5EF4-FFF2-40B4-BE49-F238E27FC236}">
                <a16:creationId xmlns:a16="http://schemas.microsoft.com/office/drawing/2014/main" id="{1D8756CC-FF80-6915-444D-795BAF1CD5A1}"/>
              </a:ext>
            </a:extLst>
          </p:cNvPr>
          <p:cNvSpPr>
            <a:spLocks noGrp="1"/>
          </p:cNvSpPr>
          <p:nvPr>
            <p:ph type="sldNum" sz="quarter" idx="12"/>
          </p:nvPr>
        </p:nvSpPr>
        <p:spPr/>
        <p:txBody>
          <a:bodyPr/>
          <a:lstStyle/>
          <a:p>
            <a:fld id="{D8B0B3AC-44A8-D142-AAF6-9A453466E1A4}" type="slidenum">
              <a:rPr lang="en-VN" smtClean="0"/>
              <a:pPr/>
              <a:t>57</a:t>
            </a:fld>
            <a:endParaRPr lang="en-VN" dirty="0"/>
          </a:p>
        </p:txBody>
      </p:sp>
      <p:sp>
        <p:nvSpPr>
          <p:cNvPr id="4" name="Title 1">
            <a:extLst>
              <a:ext uri="{FF2B5EF4-FFF2-40B4-BE49-F238E27FC236}">
                <a16:creationId xmlns:a16="http://schemas.microsoft.com/office/drawing/2014/main" id="{7A14E97F-0DB8-D467-8B0C-A879824FD45F}"/>
              </a:ext>
            </a:extLst>
          </p:cNvPr>
          <p:cNvSpPr txBox="1">
            <a:spLocks/>
          </p:cNvSpPr>
          <p:nvPr/>
        </p:nvSpPr>
        <p:spPr>
          <a:xfrm>
            <a:off x="4684910" y="1918010"/>
            <a:ext cx="4012558" cy="1100921"/>
          </a:xfrm>
          <a:prstGeom prst="rect">
            <a:avLst/>
          </a:prstGeom>
        </p:spPr>
        <p:txBody>
          <a:bodyPr/>
          <a:lstStyle>
            <a:lvl1pPr algn="l" defTabSz="914400" rtl="0" eaLnBrk="1" latinLnBrk="0" hangingPunct="1">
              <a:lnSpc>
                <a:spcPct val="90000"/>
              </a:lnSpc>
              <a:spcBef>
                <a:spcPct val="0"/>
              </a:spcBef>
              <a:buNone/>
              <a:defRPr sz="40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a:lstStyle>
          <a:p>
            <a:r>
              <a:rPr lang="en-US" dirty="0"/>
              <a:t>THẢO LUẬN</a:t>
            </a:r>
          </a:p>
        </p:txBody>
      </p:sp>
      <p:pic>
        <p:nvPicPr>
          <p:cNvPr id="6" name="Graphic 5" descr="Graph and note paper with pencils">
            <a:extLst>
              <a:ext uri="{FF2B5EF4-FFF2-40B4-BE49-F238E27FC236}">
                <a16:creationId xmlns:a16="http://schemas.microsoft.com/office/drawing/2014/main" id="{37435BC3-0DAD-871A-DCE8-7ABE31C112B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62400" y="1720780"/>
            <a:ext cx="4267200" cy="4267200"/>
          </a:xfrm>
          <a:prstGeom prst="rect">
            <a:avLst/>
          </a:prstGeom>
        </p:spPr>
      </p:pic>
    </p:spTree>
    <p:extLst>
      <p:ext uri="{BB962C8B-B14F-4D97-AF65-F5344CB8AC3E}">
        <p14:creationId xmlns:p14="http://schemas.microsoft.com/office/powerpoint/2010/main" val="3985821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9.1.1 </a:t>
            </a:r>
            <a:r>
              <a:rPr lang="en-US" altLang="ja-JP" dirty="0" err="1"/>
              <a:t>Tổng</a:t>
            </a:r>
            <a:r>
              <a:rPr lang="en-US" altLang="ja-JP" dirty="0"/>
              <a:t> </a:t>
            </a:r>
            <a:r>
              <a:rPr lang="en-US" altLang="ja-JP" dirty="0" err="1"/>
              <a:t>quan</a:t>
            </a:r>
            <a:r>
              <a:rPr lang="en-US" altLang="ja-JP" dirty="0"/>
              <a:t> </a:t>
            </a:r>
            <a:r>
              <a:rPr lang="en-US" altLang="ja-JP" dirty="0" err="1"/>
              <a:t>về</a:t>
            </a:r>
            <a:r>
              <a:rPr lang="en-US" altLang="ja-JP" dirty="0"/>
              <a:t> Linux</a:t>
            </a:r>
            <a:endParaRPr lang="vi-VN" altLang="ja-JP" dirty="0"/>
          </a:p>
        </p:txBody>
      </p:sp>
      <p:sp>
        <p:nvSpPr>
          <p:cNvPr id="3" name="コンテンツ プレースホルダー 2"/>
          <p:cNvSpPr>
            <a:spLocks noGrp="1"/>
          </p:cNvSpPr>
          <p:nvPr>
            <p:ph idx="1"/>
          </p:nvPr>
        </p:nvSpPr>
        <p:spPr>
          <a:xfrm>
            <a:off x="533400" y="1371600"/>
            <a:ext cx="11125200" cy="5029201"/>
          </a:xfrm>
        </p:spPr>
        <p:txBody>
          <a:bodyPr>
            <a:normAutofit fontScale="85000" lnSpcReduction="10000"/>
          </a:bodyPr>
          <a:lstStyle/>
          <a:p>
            <a:pPr algn="just"/>
            <a:r>
              <a:rPr lang="en-US" altLang="en-US" dirty="0">
                <a:ea typeface="Tahoma" panose="020B0604030504040204" pitchFamily="34" charset="0"/>
              </a:rPr>
              <a:t>Linux </a:t>
            </a:r>
            <a:r>
              <a:rPr lang="en-US" altLang="en-US" dirty="0" err="1">
                <a:ea typeface="Tahoma" panose="020B0604030504040204" pitchFamily="34" charset="0"/>
              </a:rPr>
              <a:t>là</a:t>
            </a:r>
            <a:r>
              <a:rPr lang="en-US" altLang="en-US" dirty="0">
                <a:ea typeface="Tahoma" panose="020B0604030504040204" pitchFamily="34" charset="0"/>
              </a:rPr>
              <a:t> </a:t>
            </a:r>
            <a:r>
              <a:rPr lang="en-US" altLang="en-US" dirty="0" err="1">
                <a:ea typeface="Tahoma" panose="020B0604030504040204" pitchFamily="34" charset="0"/>
              </a:rPr>
              <a:t>một</a:t>
            </a:r>
            <a:r>
              <a:rPr lang="en-US" altLang="en-US" dirty="0">
                <a:ea typeface="Tahoma" panose="020B0604030504040204" pitchFamily="34" charset="0"/>
              </a:rPr>
              <a:t> </a:t>
            </a:r>
            <a:r>
              <a:rPr lang="en-US" altLang="en-US" dirty="0" err="1">
                <a:ea typeface="Tahoma" panose="020B0604030504040204" pitchFamily="34" charset="0"/>
              </a:rPr>
              <a:t>hệ</a:t>
            </a:r>
            <a:r>
              <a:rPr lang="en-US" altLang="en-US" dirty="0">
                <a:ea typeface="Tahoma" panose="020B0604030504040204" pitchFamily="34" charset="0"/>
              </a:rPr>
              <a:t> </a:t>
            </a:r>
            <a:r>
              <a:rPr lang="en-US" altLang="en-US" dirty="0" err="1">
                <a:ea typeface="Tahoma" panose="020B0604030504040204" pitchFamily="34" charset="0"/>
              </a:rPr>
              <a:t>điều</a:t>
            </a:r>
            <a:r>
              <a:rPr lang="en-US" altLang="en-US" dirty="0">
                <a:ea typeface="Tahoma" panose="020B0604030504040204" pitchFamily="34" charset="0"/>
              </a:rPr>
              <a:t> </a:t>
            </a:r>
            <a:r>
              <a:rPr lang="en-US" altLang="en-US" dirty="0" err="1">
                <a:ea typeface="Tahoma" panose="020B0604030504040204" pitchFamily="34" charset="0"/>
              </a:rPr>
              <a:t>hành</a:t>
            </a:r>
            <a:r>
              <a:rPr lang="en-US" altLang="en-US" dirty="0">
                <a:ea typeface="Tahoma" panose="020B0604030504040204" pitchFamily="34" charset="0"/>
              </a:rPr>
              <a:t> </a:t>
            </a:r>
            <a:r>
              <a:rPr lang="en-US" altLang="en-US" dirty="0" err="1">
                <a:ea typeface="Tahoma" panose="020B0604030504040204" pitchFamily="34" charset="0"/>
              </a:rPr>
              <a:t>hiện</a:t>
            </a:r>
            <a:r>
              <a:rPr lang="en-US" altLang="en-US" dirty="0">
                <a:ea typeface="Tahoma" panose="020B0604030504040204" pitchFamily="34" charset="0"/>
              </a:rPr>
              <a:t> </a:t>
            </a:r>
            <a:r>
              <a:rPr lang="en-US" altLang="en-US" dirty="0" err="1">
                <a:ea typeface="Tahoma" panose="020B0604030504040204" pitchFamily="34" charset="0"/>
              </a:rPr>
              <a:t>đại</a:t>
            </a:r>
            <a:r>
              <a:rPr lang="en-US" altLang="en-US" dirty="0">
                <a:ea typeface="Tahoma" panose="020B0604030504040204" pitchFamily="34" charset="0"/>
              </a:rPr>
              <a:t>, </a:t>
            </a:r>
            <a:r>
              <a:rPr lang="en-US" altLang="en-US" dirty="0" err="1">
                <a:ea typeface="Tahoma" panose="020B0604030504040204" pitchFamily="34" charset="0"/>
              </a:rPr>
              <a:t>miễn</a:t>
            </a:r>
            <a:r>
              <a:rPr lang="en-US" altLang="en-US" dirty="0">
                <a:ea typeface="Tahoma" panose="020B0604030504040204" pitchFamily="34" charset="0"/>
              </a:rPr>
              <a:t> </a:t>
            </a:r>
            <a:r>
              <a:rPr lang="en-US" altLang="en-US" dirty="0" err="1">
                <a:ea typeface="Tahoma" panose="020B0604030504040204" pitchFamily="34" charset="0"/>
              </a:rPr>
              <a:t>phí</a:t>
            </a:r>
            <a:r>
              <a:rPr lang="en-US" altLang="en-US" dirty="0">
                <a:ea typeface="Tahoma" panose="020B0604030504040204" pitchFamily="34" charset="0"/>
              </a:rPr>
              <a:t> </a:t>
            </a:r>
            <a:r>
              <a:rPr lang="en-US" altLang="en-US" dirty="0" err="1">
                <a:ea typeface="Tahoma" panose="020B0604030504040204" pitchFamily="34" charset="0"/>
              </a:rPr>
              <a:t>dựa</a:t>
            </a:r>
            <a:r>
              <a:rPr lang="en-US" altLang="en-US" dirty="0">
                <a:ea typeface="Tahoma" panose="020B0604030504040204" pitchFamily="34" charset="0"/>
              </a:rPr>
              <a:t> </a:t>
            </a:r>
            <a:r>
              <a:rPr lang="en-US" altLang="en-US" dirty="0" err="1">
                <a:ea typeface="Tahoma" panose="020B0604030504040204" pitchFamily="34" charset="0"/>
              </a:rPr>
              <a:t>trên</a:t>
            </a:r>
            <a:r>
              <a:rPr lang="en-US" altLang="en-US" dirty="0">
                <a:ea typeface="Tahoma" panose="020B0604030504040204" pitchFamily="34" charset="0"/>
              </a:rPr>
              <a:t> UNIX.</a:t>
            </a:r>
          </a:p>
          <a:p>
            <a:pPr lvl="1" algn="just"/>
            <a:r>
              <a:rPr lang="en-US" altLang="en-US" dirty="0" err="1">
                <a:ea typeface="Tahoma" panose="020B0604030504040204" pitchFamily="34" charset="0"/>
              </a:rPr>
              <a:t>Nhân</a:t>
            </a:r>
            <a:r>
              <a:rPr lang="en-US" altLang="en-US" dirty="0">
                <a:ea typeface="Tahoma" panose="020B0604030504040204" pitchFamily="34" charset="0"/>
              </a:rPr>
              <a:t> Linux </a:t>
            </a:r>
            <a:r>
              <a:rPr lang="en-US" altLang="en-US" dirty="0" err="1">
                <a:ea typeface="Tahoma" panose="020B0604030504040204" pitchFamily="34" charset="0"/>
              </a:rPr>
              <a:t>bắt</a:t>
            </a:r>
            <a:r>
              <a:rPr lang="en-US" altLang="en-US" dirty="0">
                <a:ea typeface="Tahoma" panose="020B0604030504040204" pitchFamily="34" charset="0"/>
              </a:rPr>
              <a:t> </a:t>
            </a:r>
            <a:r>
              <a:rPr lang="en-US" altLang="en-US" dirty="0" err="1">
                <a:ea typeface="Tahoma" panose="020B0604030504040204" pitchFamily="34" charset="0"/>
              </a:rPr>
              <a:t>đầu</a:t>
            </a:r>
            <a:r>
              <a:rPr lang="en-US" altLang="en-US" dirty="0">
                <a:ea typeface="Tahoma" panose="020B0604030504040204" pitchFamily="34" charset="0"/>
              </a:rPr>
              <a:t> đ</a:t>
            </a:r>
            <a:r>
              <a:rPr lang="vi-VN" altLang="en-US" dirty="0">
                <a:ea typeface="Tahoma" panose="020B0604030504040204" pitchFamily="34" charset="0"/>
              </a:rPr>
              <a:t>ư</a:t>
            </a:r>
            <a:r>
              <a:rPr lang="en-US" altLang="en-US" dirty="0" err="1">
                <a:ea typeface="Tahoma" panose="020B0604030504040204" pitchFamily="34" charset="0"/>
              </a:rPr>
              <a:t>ợc</a:t>
            </a:r>
            <a:r>
              <a:rPr lang="en-US" altLang="en-US" dirty="0">
                <a:ea typeface="Tahoma" panose="020B0604030504040204" pitchFamily="34" charset="0"/>
              </a:rPr>
              <a:t> </a:t>
            </a:r>
            <a:r>
              <a:rPr lang="en-US" altLang="en-US" dirty="0" err="1">
                <a:ea typeface="Tahoma" panose="020B0604030504040204" pitchFamily="34" charset="0"/>
              </a:rPr>
              <a:t>phát</a:t>
            </a:r>
            <a:r>
              <a:rPr lang="en-US" altLang="en-US" dirty="0">
                <a:ea typeface="Tahoma" panose="020B0604030504040204" pitchFamily="34" charset="0"/>
              </a:rPr>
              <a:t> </a:t>
            </a:r>
            <a:r>
              <a:rPr lang="en-US" altLang="en-US" dirty="0" err="1">
                <a:ea typeface="Tahoma" panose="020B0604030504040204" pitchFamily="34" charset="0"/>
              </a:rPr>
              <a:t>triển</a:t>
            </a:r>
            <a:r>
              <a:rPr lang="en-US" altLang="en-US" dirty="0">
                <a:ea typeface="Tahoma" panose="020B0604030504040204" pitchFamily="34" charset="0"/>
              </a:rPr>
              <a:t> </a:t>
            </a:r>
            <a:r>
              <a:rPr lang="en-US" altLang="en-US" dirty="0" err="1">
                <a:ea typeface="Tahoma" panose="020B0604030504040204" pitchFamily="34" charset="0"/>
              </a:rPr>
              <a:t>bởi</a:t>
            </a:r>
            <a:r>
              <a:rPr lang="en-US" altLang="en-US" dirty="0">
                <a:ea typeface="Tahoma" panose="020B0604030504040204" pitchFamily="34" charset="0"/>
              </a:rPr>
              <a:t> Linus Torvalds </a:t>
            </a:r>
            <a:r>
              <a:rPr lang="en-US" altLang="en-US" dirty="0" err="1">
                <a:ea typeface="Tahoma" panose="020B0604030504040204" pitchFamily="34" charset="0"/>
              </a:rPr>
              <a:t>từ</a:t>
            </a:r>
            <a:r>
              <a:rPr lang="en-US" altLang="en-US" dirty="0">
                <a:ea typeface="Tahoma" panose="020B0604030504040204" pitchFamily="34" charset="0"/>
              </a:rPr>
              <a:t> 1991, </a:t>
            </a:r>
            <a:r>
              <a:rPr lang="en-US" altLang="en-US" dirty="0" err="1">
                <a:ea typeface="Tahoma" panose="020B0604030504040204" pitchFamily="34" charset="0"/>
              </a:rPr>
              <a:t>với</a:t>
            </a:r>
            <a:r>
              <a:rPr lang="en-US" altLang="en-US" dirty="0">
                <a:ea typeface="Tahoma" panose="020B0604030504040204" pitchFamily="34" charset="0"/>
              </a:rPr>
              <a:t> </a:t>
            </a:r>
            <a:r>
              <a:rPr lang="en-US" altLang="en-US" dirty="0" err="1">
                <a:ea typeface="Tahoma" panose="020B0604030504040204" pitchFamily="34" charset="0"/>
              </a:rPr>
              <a:t>mục</a:t>
            </a:r>
            <a:r>
              <a:rPr lang="en-US" altLang="en-US" dirty="0">
                <a:ea typeface="Tahoma" panose="020B0604030504040204" pitchFamily="34" charset="0"/>
              </a:rPr>
              <a:t> </a:t>
            </a:r>
            <a:r>
              <a:rPr lang="en-US" altLang="en-US" dirty="0" err="1">
                <a:ea typeface="Tahoma" panose="020B0604030504040204" pitchFamily="34" charset="0"/>
              </a:rPr>
              <a:t>đích</a:t>
            </a:r>
            <a:r>
              <a:rPr lang="en-US" altLang="en-US" dirty="0">
                <a:ea typeface="Tahoma" panose="020B0604030504040204" pitchFamily="34" charset="0"/>
              </a:rPr>
              <a:t> ban </a:t>
            </a:r>
            <a:r>
              <a:rPr lang="en-US" altLang="en-US" dirty="0" err="1">
                <a:ea typeface="Tahoma" panose="020B0604030504040204" pitchFamily="34" charset="0"/>
              </a:rPr>
              <a:t>đầu</a:t>
            </a:r>
            <a:r>
              <a:rPr lang="en-US" altLang="en-US" dirty="0">
                <a:ea typeface="Tahoma" panose="020B0604030504040204" pitchFamily="34" charset="0"/>
              </a:rPr>
              <a:t> </a:t>
            </a:r>
            <a:r>
              <a:rPr lang="en-US" altLang="en-US" dirty="0" err="1">
                <a:ea typeface="Tahoma" panose="020B0604030504040204" pitchFamily="34" charset="0"/>
              </a:rPr>
              <a:t>để</a:t>
            </a:r>
            <a:r>
              <a:rPr lang="en-US" altLang="en-US" dirty="0">
                <a:ea typeface="Tahoma" panose="020B0604030504040204" pitchFamily="34" charset="0"/>
              </a:rPr>
              <a:t> t</a:t>
            </a:r>
            <a:r>
              <a:rPr lang="vi-VN" altLang="en-US" dirty="0">
                <a:ea typeface="Tahoma" panose="020B0604030504040204" pitchFamily="34" charset="0"/>
              </a:rPr>
              <a:t>ư</a:t>
            </a:r>
            <a:r>
              <a:rPr lang="en-US" altLang="en-US" dirty="0" err="1">
                <a:ea typeface="Tahoma" panose="020B0604030504040204" pitchFamily="34" charset="0"/>
              </a:rPr>
              <a:t>ơng</a:t>
            </a:r>
            <a:r>
              <a:rPr lang="en-US" altLang="en-US" dirty="0">
                <a:ea typeface="Tahoma" panose="020B0604030504040204" pitchFamily="34" charset="0"/>
              </a:rPr>
              <a:t> </a:t>
            </a:r>
            <a:r>
              <a:rPr lang="en-US" altLang="en-US" dirty="0" err="1">
                <a:ea typeface="Tahoma" panose="020B0604030504040204" pitchFamily="34" charset="0"/>
              </a:rPr>
              <a:t>thích</a:t>
            </a:r>
            <a:r>
              <a:rPr lang="en-US" altLang="en-US" dirty="0">
                <a:ea typeface="Tahoma" panose="020B0604030504040204" pitchFamily="34" charset="0"/>
              </a:rPr>
              <a:t> </a:t>
            </a:r>
            <a:r>
              <a:rPr lang="en-US" altLang="en-US" dirty="0" err="1">
                <a:ea typeface="Tahoma" panose="020B0604030504040204" pitchFamily="34" charset="0"/>
              </a:rPr>
              <a:t>với</a:t>
            </a:r>
            <a:r>
              <a:rPr lang="en-US" altLang="en-US" dirty="0">
                <a:ea typeface="Tahoma" panose="020B0604030504040204" pitchFamily="34" charset="0"/>
              </a:rPr>
              <a:t> UNIX, đ</a:t>
            </a:r>
            <a:r>
              <a:rPr lang="vi-VN" altLang="en-US" dirty="0">
                <a:ea typeface="Tahoma" panose="020B0604030504040204" pitchFamily="34" charset="0"/>
              </a:rPr>
              <a:t>ư</a:t>
            </a:r>
            <a:r>
              <a:rPr lang="en-US" altLang="en-US" dirty="0" err="1">
                <a:ea typeface="Tahoma" panose="020B0604030504040204" pitchFamily="34" charset="0"/>
              </a:rPr>
              <a:t>ợc</a:t>
            </a:r>
            <a:r>
              <a:rPr lang="en-US" altLang="en-US" dirty="0">
                <a:ea typeface="Tahoma" panose="020B0604030504040204" pitchFamily="34" charset="0"/>
              </a:rPr>
              <a:t> </a:t>
            </a:r>
            <a:r>
              <a:rPr lang="en-US" altLang="en-US" dirty="0" err="1">
                <a:ea typeface="Tahoma" panose="020B0604030504040204" pitchFamily="34" charset="0"/>
              </a:rPr>
              <a:t>phát</a:t>
            </a:r>
            <a:r>
              <a:rPr lang="en-US" altLang="en-US" dirty="0">
                <a:ea typeface="Tahoma" panose="020B0604030504040204" pitchFamily="34" charset="0"/>
              </a:rPr>
              <a:t> </a:t>
            </a:r>
            <a:r>
              <a:rPr lang="en-US" altLang="en-US" dirty="0" err="1">
                <a:ea typeface="Tahoma" panose="020B0604030504040204" pitchFamily="34" charset="0"/>
              </a:rPr>
              <a:t>hành</a:t>
            </a:r>
            <a:r>
              <a:rPr lang="en-US" altLang="en-US" dirty="0">
                <a:ea typeface="Tahoma" panose="020B0604030504040204" pitchFamily="34" charset="0"/>
              </a:rPr>
              <a:t> d</a:t>
            </a:r>
            <a:r>
              <a:rPr lang="vi-VN" altLang="en-US" dirty="0">
                <a:ea typeface="Tahoma" panose="020B0604030504040204" pitchFamily="34" charset="0"/>
              </a:rPr>
              <a:t>ư</a:t>
            </a:r>
            <a:r>
              <a:rPr lang="en-US" altLang="en-US" dirty="0" err="1">
                <a:ea typeface="Tahoma" panose="020B0604030504040204" pitchFamily="34" charset="0"/>
              </a:rPr>
              <a:t>ới</a:t>
            </a:r>
            <a:r>
              <a:rPr lang="en-US" altLang="en-US" dirty="0">
                <a:ea typeface="Tahoma" panose="020B0604030504040204" pitchFamily="34" charset="0"/>
              </a:rPr>
              <a:t> </a:t>
            </a:r>
            <a:r>
              <a:rPr lang="en-US" altLang="en-US" dirty="0" err="1">
                <a:ea typeface="Tahoma" panose="020B0604030504040204" pitchFamily="34" charset="0"/>
              </a:rPr>
              <a:t>dạng</a:t>
            </a:r>
            <a:r>
              <a:rPr lang="en-US" altLang="en-US" dirty="0">
                <a:ea typeface="Tahoma" panose="020B0604030504040204" pitchFamily="34" charset="0"/>
              </a:rPr>
              <a:t> </a:t>
            </a:r>
            <a:r>
              <a:rPr lang="en-US" altLang="en-US" dirty="0" err="1">
                <a:ea typeface="Tahoma" panose="020B0604030504040204" pitchFamily="34" charset="0"/>
              </a:rPr>
              <a:t>mã</a:t>
            </a:r>
            <a:r>
              <a:rPr lang="en-US" altLang="en-US" dirty="0">
                <a:ea typeface="Tahoma" panose="020B0604030504040204" pitchFamily="34" charset="0"/>
              </a:rPr>
              <a:t> </a:t>
            </a:r>
            <a:r>
              <a:rPr lang="en-US" altLang="en-US" dirty="0" err="1">
                <a:ea typeface="Tahoma" panose="020B0604030504040204" pitchFamily="34" charset="0"/>
              </a:rPr>
              <a:t>nguồn</a:t>
            </a:r>
            <a:r>
              <a:rPr lang="en-US" altLang="en-US" dirty="0">
                <a:ea typeface="Tahoma" panose="020B0604030504040204" pitchFamily="34" charset="0"/>
              </a:rPr>
              <a:t> </a:t>
            </a:r>
            <a:r>
              <a:rPr lang="en-US" altLang="en-US" dirty="0" err="1">
                <a:ea typeface="Tahoma" panose="020B0604030504040204" pitchFamily="34" charset="0"/>
              </a:rPr>
              <a:t>mở</a:t>
            </a:r>
            <a:r>
              <a:rPr lang="en-US" altLang="en-US" dirty="0">
                <a:ea typeface="Tahoma" panose="020B0604030504040204" pitchFamily="34" charset="0"/>
              </a:rPr>
              <a:t>. </a:t>
            </a:r>
          </a:p>
          <a:p>
            <a:pPr algn="just"/>
            <a:r>
              <a:rPr lang="en-US" altLang="en-US" dirty="0">
                <a:ea typeface="Tahoma" panose="020B0604030504040204" pitchFamily="34" charset="0"/>
              </a:rPr>
              <a:t>Linux đ</a:t>
            </a:r>
            <a:r>
              <a:rPr lang="vi-VN" altLang="en-US" dirty="0">
                <a:ea typeface="Tahoma" panose="020B0604030504040204" pitchFamily="34" charset="0"/>
              </a:rPr>
              <a:t>ư</a:t>
            </a:r>
            <a:r>
              <a:rPr lang="en-US" altLang="en-US" dirty="0" err="1">
                <a:ea typeface="Tahoma" panose="020B0604030504040204" pitchFamily="34" charset="0"/>
              </a:rPr>
              <a:t>ợc</a:t>
            </a:r>
            <a:r>
              <a:rPr lang="en-US" altLang="en-US" dirty="0">
                <a:ea typeface="Tahoma" panose="020B0604030504040204" pitchFamily="34" charset="0"/>
              </a:rPr>
              <a:t> </a:t>
            </a:r>
            <a:r>
              <a:rPr lang="en-US" altLang="en-US" dirty="0" err="1">
                <a:ea typeface="Tahoma" panose="020B0604030504040204" pitchFamily="34" charset="0"/>
              </a:rPr>
              <a:t>thiết</a:t>
            </a:r>
            <a:r>
              <a:rPr lang="en-US" altLang="en-US" dirty="0">
                <a:ea typeface="Tahoma" panose="020B0604030504040204" pitchFamily="34" charset="0"/>
              </a:rPr>
              <a:t> </a:t>
            </a:r>
            <a:r>
              <a:rPr lang="en-US" altLang="en-US" dirty="0" err="1">
                <a:ea typeface="Tahoma" panose="020B0604030504040204" pitchFamily="34" charset="0"/>
              </a:rPr>
              <a:t>kế</a:t>
            </a:r>
            <a:r>
              <a:rPr lang="en-US" altLang="en-US" dirty="0">
                <a:ea typeface="Tahoma" panose="020B0604030504040204" pitchFamily="34" charset="0"/>
              </a:rPr>
              <a:t> </a:t>
            </a:r>
            <a:r>
              <a:rPr lang="en-US" altLang="en-US" dirty="0" err="1">
                <a:ea typeface="Tahoma" panose="020B0604030504040204" pitchFamily="34" charset="0"/>
              </a:rPr>
              <a:t>để</a:t>
            </a:r>
            <a:r>
              <a:rPr lang="en-US" altLang="en-US" dirty="0">
                <a:ea typeface="Tahoma" panose="020B0604030504040204" pitchFamily="34" charset="0"/>
              </a:rPr>
              <a:t> </a:t>
            </a:r>
            <a:r>
              <a:rPr lang="en-US" altLang="en-US" dirty="0" err="1">
                <a:ea typeface="Tahoma" panose="020B0604030504040204" pitchFamily="34" charset="0"/>
              </a:rPr>
              <a:t>hoạt</a:t>
            </a:r>
            <a:r>
              <a:rPr lang="en-US" altLang="en-US" dirty="0">
                <a:ea typeface="Tahoma" panose="020B0604030504040204" pitchFamily="34" charset="0"/>
              </a:rPr>
              <a:t> </a:t>
            </a:r>
            <a:r>
              <a:rPr lang="en-US" altLang="en-US" dirty="0" err="1">
                <a:ea typeface="Tahoma" panose="020B0604030504040204" pitchFamily="34" charset="0"/>
              </a:rPr>
              <a:t>động</a:t>
            </a:r>
            <a:r>
              <a:rPr lang="en-US" altLang="en-US" dirty="0">
                <a:ea typeface="Tahoma" panose="020B0604030504040204" pitchFamily="34" charset="0"/>
              </a:rPr>
              <a:t> </a:t>
            </a:r>
            <a:r>
              <a:rPr lang="en-US" altLang="en-US" dirty="0" err="1">
                <a:ea typeface="Tahoma" panose="020B0604030504040204" pitchFamily="34" charset="0"/>
              </a:rPr>
              <a:t>hiệu</a:t>
            </a:r>
            <a:r>
              <a:rPr lang="en-US" altLang="en-US" dirty="0">
                <a:ea typeface="Tahoma" panose="020B0604030504040204" pitchFamily="34" charset="0"/>
              </a:rPr>
              <a:t> </a:t>
            </a:r>
            <a:r>
              <a:rPr lang="en-US" altLang="en-US" dirty="0" err="1">
                <a:ea typeface="Tahoma" panose="020B0604030504040204" pitchFamily="34" charset="0"/>
              </a:rPr>
              <a:t>quả</a:t>
            </a:r>
            <a:r>
              <a:rPr lang="en-US" altLang="en-US" dirty="0">
                <a:ea typeface="Tahoma" panose="020B0604030504040204" pitchFamily="34" charset="0"/>
              </a:rPr>
              <a:t> </a:t>
            </a:r>
            <a:r>
              <a:rPr lang="en-US" altLang="en-US" dirty="0" err="1">
                <a:ea typeface="Tahoma" panose="020B0604030504040204" pitchFamily="34" charset="0"/>
              </a:rPr>
              <a:t>trên</a:t>
            </a:r>
            <a:r>
              <a:rPr lang="en-US" altLang="en-US" dirty="0">
                <a:ea typeface="Tahoma" panose="020B0604030504040204" pitchFamily="34" charset="0"/>
              </a:rPr>
              <a:t> PC </a:t>
            </a:r>
            <a:r>
              <a:rPr lang="en-US" altLang="en-US" dirty="0" err="1">
                <a:ea typeface="Tahoma" panose="020B0604030504040204" pitchFamily="34" charset="0"/>
              </a:rPr>
              <a:t>và</a:t>
            </a:r>
            <a:r>
              <a:rPr lang="en-US" altLang="en-US" dirty="0">
                <a:ea typeface="Tahoma" panose="020B0604030504040204" pitchFamily="34" charset="0"/>
              </a:rPr>
              <a:t> </a:t>
            </a:r>
            <a:r>
              <a:rPr lang="en-US" altLang="en-US" dirty="0" err="1">
                <a:ea typeface="Tahoma" panose="020B0604030504040204" pitchFamily="34" charset="0"/>
              </a:rPr>
              <a:t>nhiều</a:t>
            </a:r>
            <a:r>
              <a:rPr lang="en-US" altLang="en-US" dirty="0">
                <a:ea typeface="Tahoma" panose="020B0604030504040204" pitchFamily="34" charset="0"/>
              </a:rPr>
              <a:t> </a:t>
            </a:r>
            <a:r>
              <a:rPr lang="en-US" altLang="en-US" dirty="0" err="1">
                <a:ea typeface="Tahoma" panose="020B0604030504040204" pitchFamily="34" charset="0"/>
              </a:rPr>
              <a:t>nền</a:t>
            </a:r>
            <a:r>
              <a:rPr lang="en-US" altLang="en-US" dirty="0">
                <a:ea typeface="Tahoma" panose="020B0604030504040204" pitchFamily="34" charset="0"/>
              </a:rPr>
              <a:t> </a:t>
            </a:r>
            <a:r>
              <a:rPr lang="en-US" altLang="en-US" dirty="0" err="1">
                <a:ea typeface="Tahoma" panose="020B0604030504040204" pitchFamily="34" charset="0"/>
              </a:rPr>
              <a:t>tảng</a:t>
            </a:r>
            <a:r>
              <a:rPr lang="en-US" altLang="en-US" dirty="0">
                <a:ea typeface="Tahoma" panose="020B0604030504040204" pitchFamily="34" charset="0"/>
              </a:rPr>
              <a:t> </a:t>
            </a:r>
            <a:r>
              <a:rPr lang="en-US" altLang="en-US" dirty="0" err="1">
                <a:ea typeface="Tahoma" panose="020B0604030504040204" pitchFamily="34" charset="0"/>
              </a:rPr>
              <a:t>phần</a:t>
            </a:r>
            <a:r>
              <a:rPr lang="en-US" altLang="en-US" dirty="0">
                <a:ea typeface="Tahoma" panose="020B0604030504040204" pitchFamily="34" charset="0"/>
              </a:rPr>
              <a:t> </a:t>
            </a:r>
            <a:r>
              <a:rPr lang="en-US" altLang="en-US" dirty="0" err="1">
                <a:ea typeface="Tahoma" panose="020B0604030504040204" pitchFamily="34" charset="0"/>
              </a:rPr>
              <a:t>cứng</a:t>
            </a:r>
            <a:r>
              <a:rPr lang="en-US" altLang="en-US" dirty="0">
                <a:ea typeface="Tahoma" panose="020B0604030504040204" pitchFamily="34" charset="0"/>
              </a:rPr>
              <a:t> </a:t>
            </a:r>
            <a:r>
              <a:rPr lang="en-US" altLang="en-US" dirty="0" err="1">
                <a:ea typeface="Tahoma" panose="020B0604030504040204" pitchFamily="34" charset="0"/>
              </a:rPr>
              <a:t>khác</a:t>
            </a:r>
            <a:r>
              <a:rPr lang="en-US" altLang="en-US" dirty="0">
                <a:ea typeface="Tahoma" panose="020B0604030504040204" pitchFamily="34" charset="0"/>
              </a:rPr>
              <a:t>, đ</a:t>
            </a:r>
            <a:r>
              <a:rPr lang="vi-VN" altLang="en-US" dirty="0">
                <a:ea typeface="Tahoma" panose="020B0604030504040204" pitchFamily="34" charset="0"/>
              </a:rPr>
              <a:t>ư</a:t>
            </a:r>
            <a:r>
              <a:rPr lang="en-US" altLang="en-US" dirty="0" err="1">
                <a:ea typeface="Tahoma" panose="020B0604030504040204" pitchFamily="34" charset="0"/>
              </a:rPr>
              <a:t>ợc</a:t>
            </a:r>
            <a:r>
              <a:rPr lang="en-US" altLang="en-US" dirty="0">
                <a:ea typeface="Tahoma" panose="020B0604030504040204" pitchFamily="34" charset="0"/>
              </a:rPr>
              <a:t> </a:t>
            </a:r>
            <a:r>
              <a:rPr lang="en-US" altLang="en-US" dirty="0" err="1">
                <a:ea typeface="Tahoma" panose="020B0604030504040204" pitchFamily="34" charset="0"/>
              </a:rPr>
              <a:t>phát</a:t>
            </a:r>
            <a:r>
              <a:rPr lang="en-US" altLang="en-US" dirty="0">
                <a:ea typeface="Tahoma" panose="020B0604030504040204" pitchFamily="34" charset="0"/>
              </a:rPr>
              <a:t> </a:t>
            </a:r>
            <a:r>
              <a:rPr lang="en-US" altLang="en-US" dirty="0" err="1">
                <a:ea typeface="Tahoma" panose="020B0604030504040204" pitchFamily="34" charset="0"/>
              </a:rPr>
              <a:t>triển</a:t>
            </a:r>
            <a:r>
              <a:rPr lang="en-US" altLang="en-US" dirty="0">
                <a:ea typeface="Tahoma" panose="020B0604030504040204" pitchFamily="34" charset="0"/>
              </a:rPr>
              <a:t> </a:t>
            </a:r>
            <a:r>
              <a:rPr lang="en-US" altLang="en-US" dirty="0" err="1">
                <a:ea typeface="Tahoma" panose="020B0604030504040204" pitchFamily="34" charset="0"/>
              </a:rPr>
              <a:t>và</a:t>
            </a:r>
            <a:r>
              <a:rPr lang="en-US" altLang="en-US" dirty="0">
                <a:ea typeface="Tahoma" panose="020B0604030504040204" pitchFamily="34" charset="0"/>
              </a:rPr>
              <a:t> </a:t>
            </a:r>
            <a:r>
              <a:rPr lang="en-US" altLang="en-US" dirty="0" err="1">
                <a:ea typeface="Tahoma" panose="020B0604030504040204" pitchFamily="34" charset="0"/>
              </a:rPr>
              <a:t>duy</a:t>
            </a:r>
            <a:r>
              <a:rPr lang="en-US" altLang="en-US" dirty="0">
                <a:ea typeface="Tahoma" panose="020B0604030504040204" pitchFamily="34" charset="0"/>
              </a:rPr>
              <a:t> </a:t>
            </a:r>
            <a:r>
              <a:rPr lang="en-US" altLang="en-US" dirty="0" err="1">
                <a:ea typeface="Tahoma" panose="020B0604030504040204" pitchFamily="34" charset="0"/>
              </a:rPr>
              <a:t>trì</a:t>
            </a:r>
            <a:r>
              <a:rPr lang="en-US" altLang="en-US" dirty="0">
                <a:ea typeface="Tahoma" panose="020B0604030504040204" pitchFamily="34" charset="0"/>
              </a:rPr>
              <a:t> </a:t>
            </a:r>
            <a:r>
              <a:rPr lang="en-US" altLang="en-US" dirty="0" err="1">
                <a:ea typeface="Tahoma" panose="020B0604030504040204" pitchFamily="34" charset="0"/>
              </a:rPr>
              <a:t>bởi</a:t>
            </a:r>
            <a:r>
              <a:rPr lang="en-US" altLang="en-US" dirty="0">
                <a:ea typeface="Tahoma" panose="020B0604030504040204" pitchFamily="34" charset="0"/>
              </a:rPr>
              <a:t> </a:t>
            </a:r>
            <a:r>
              <a:rPr lang="en-US" altLang="en-US" dirty="0" err="1">
                <a:ea typeface="Tahoma" panose="020B0604030504040204" pitchFamily="34" charset="0"/>
              </a:rPr>
              <a:t>nhiều</a:t>
            </a:r>
            <a:r>
              <a:rPr lang="en-US" altLang="en-US" dirty="0">
                <a:ea typeface="Tahoma" panose="020B0604030504040204" pitchFamily="34" charset="0"/>
              </a:rPr>
              <a:t> ng</a:t>
            </a:r>
            <a:r>
              <a:rPr lang="vi-VN" altLang="en-US" dirty="0">
                <a:ea typeface="Tahoma" panose="020B0604030504040204" pitchFamily="34" charset="0"/>
              </a:rPr>
              <a:t>ư</a:t>
            </a:r>
            <a:r>
              <a:rPr lang="en-US" altLang="en-US" dirty="0" err="1">
                <a:ea typeface="Tahoma" panose="020B0604030504040204" pitchFamily="34" charset="0"/>
              </a:rPr>
              <a:t>ời</a:t>
            </a:r>
            <a:r>
              <a:rPr lang="en-US" altLang="en-US" dirty="0">
                <a:ea typeface="Tahoma" panose="020B0604030504040204" pitchFamily="34" charset="0"/>
              </a:rPr>
              <a:t> </a:t>
            </a:r>
            <a:r>
              <a:rPr lang="en-US" altLang="en-US" dirty="0" err="1">
                <a:ea typeface="Tahoma" panose="020B0604030504040204" pitchFamily="34" charset="0"/>
              </a:rPr>
              <a:t>dùng</a:t>
            </a:r>
            <a:r>
              <a:rPr lang="en-US" altLang="en-US" dirty="0">
                <a:ea typeface="Tahoma" panose="020B0604030504040204" pitchFamily="34" charset="0"/>
              </a:rPr>
              <a:t> </a:t>
            </a:r>
            <a:r>
              <a:rPr lang="en-US" altLang="en-US" dirty="0" err="1">
                <a:ea typeface="Tahoma" panose="020B0604030504040204" pitchFamily="34" charset="0"/>
              </a:rPr>
              <a:t>trên</a:t>
            </a:r>
            <a:r>
              <a:rPr lang="en-US" altLang="en-US" dirty="0">
                <a:ea typeface="Tahoma" panose="020B0604030504040204" pitchFamily="34" charset="0"/>
              </a:rPr>
              <a:t> </a:t>
            </a:r>
            <a:r>
              <a:rPr lang="en-US" altLang="en-US" dirty="0" err="1">
                <a:ea typeface="Tahoma" panose="020B0604030504040204" pitchFamily="34" charset="0"/>
              </a:rPr>
              <a:t>thế</a:t>
            </a:r>
            <a:r>
              <a:rPr lang="en-US" altLang="en-US" dirty="0">
                <a:ea typeface="Tahoma" panose="020B0604030504040204" pitchFamily="34" charset="0"/>
              </a:rPr>
              <a:t> </a:t>
            </a:r>
            <a:r>
              <a:rPr lang="en-US" altLang="en-US" dirty="0" err="1">
                <a:ea typeface="Tahoma" panose="020B0604030504040204" pitchFamily="34" charset="0"/>
              </a:rPr>
              <a:t>giới</a:t>
            </a:r>
            <a:r>
              <a:rPr lang="en-US" altLang="en-US" dirty="0">
                <a:ea typeface="Tahoma" panose="020B0604030504040204" pitchFamily="34" charset="0"/>
              </a:rPr>
              <a:t>. </a:t>
            </a:r>
          </a:p>
          <a:p>
            <a:pPr algn="just"/>
            <a:r>
              <a:rPr lang="en-US" altLang="en-US" dirty="0" err="1">
                <a:ea typeface="Tahoma" panose="020B0604030504040204" pitchFamily="34" charset="0"/>
              </a:rPr>
              <a:t>Phân</a:t>
            </a:r>
            <a:r>
              <a:rPr lang="en-US" altLang="en-US" dirty="0">
                <a:ea typeface="Tahoma" panose="020B0604030504040204" pitchFamily="34" charset="0"/>
              </a:rPr>
              <a:t> </a:t>
            </a:r>
            <a:r>
              <a:rPr lang="en-US" altLang="en-US" dirty="0" err="1">
                <a:ea typeface="Tahoma" panose="020B0604030504040204" pitchFamily="34" charset="0"/>
              </a:rPr>
              <a:t>biệt</a:t>
            </a:r>
            <a:r>
              <a:rPr lang="en-US" altLang="en-US" dirty="0">
                <a:ea typeface="Tahoma" panose="020B0604030504040204" pitchFamily="34" charset="0"/>
              </a:rPr>
              <a:t>:</a:t>
            </a:r>
          </a:p>
          <a:p>
            <a:pPr lvl="1" algn="just"/>
            <a:r>
              <a:rPr lang="en-US" altLang="en-US" dirty="0" err="1">
                <a:ea typeface="Tahoma" panose="020B0604030504040204" pitchFamily="34" charset="0"/>
              </a:rPr>
              <a:t>Nhân</a:t>
            </a:r>
            <a:r>
              <a:rPr lang="en-US" altLang="en-US" dirty="0">
                <a:ea typeface="Tahoma" panose="020B0604030504040204" pitchFamily="34" charset="0"/>
              </a:rPr>
              <a:t> Linux: </a:t>
            </a:r>
            <a:r>
              <a:rPr lang="en-US" altLang="en-US" dirty="0" err="1">
                <a:ea typeface="Tahoma" panose="020B0604030504040204" pitchFamily="34" charset="0"/>
              </a:rPr>
              <a:t>Phần</a:t>
            </a:r>
            <a:r>
              <a:rPr lang="en-US" altLang="en-US" dirty="0">
                <a:ea typeface="Tahoma" panose="020B0604030504040204" pitchFamily="34" charset="0"/>
              </a:rPr>
              <a:t> </a:t>
            </a:r>
            <a:r>
              <a:rPr lang="en-US" altLang="en-US" dirty="0" err="1">
                <a:ea typeface="Tahoma" panose="020B0604030504040204" pitchFamily="34" charset="0"/>
              </a:rPr>
              <a:t>mềm</a:t>
            </a:r>
            <a:r>
              <a:rPr lang="en-US" altLang="en-US" dirty="0">
                <a:ea typeface="Tahoma" panose="020B0604030504040204" pitchFamily="34" charset="0"/>
              </a:rPr>
              <a:t> </a:t>
            </a:r>
            <a:r>
              <a:rPr lang="en-US" altLang="en-US" dirty="0" err="1">
                <a:ea typeface="Tahoma" panose="020B0604030504040204" pitchFamily="34" charset="0"/>
              </a:rPr>
              <a:t>gốc</a:t>
            </a:r>
            <a:r>
              <a:rPr lang="en-US" altLang="en-US" dirty="0">
                <a:ea typeface="Tahoma" panose="020B0604030504040204" pitchFamily="34" charset="0"/>
              </a:rPr>
              <a:t> </a:t>
            </a:r>
            <a:r>
              <a:rPr lang="en-US" altLang="en-US" dirty="0" err="1">
                <a:ea typeface="Tahoma" panose="020B0604030504040204" pitchFamily="34" charset="0"/>
              </a:rPr>
              <a:t>được</a:t>
            </a:r>
            <a:r>
              <a:rPr lang="en-US" altLang="en-US" dirty="0">
                <a:ea typeface="Tahoma" panose="020B0604030504040204" pitchFamily="34" charset="0"/>
              </a:rPr>
              <a:t> </a:t>
            </a:r>
            <a:r>
              <a:rPr lang="en-US" altLang="en-US" dirty="0" err="1">
                <a:ea typeface="Tahoma" panose="020B0604030504040204" pitchFamily="34" charset="0"/>
              </a:rPr>
              <a:t>phát</a:t>
            </a:r>
            <a:r>
              <a:rPr lang="en-US" altLang="en-US" dirty="0">
                <a:ea typeface="Tahoma" panose="020B0604030504040204" pitchFamily="34" charset="0"/>
              </a:rPr>
              <a:t> </a:t>
            </a:r>
            <a:r>
              <a:rPr lang="en-US" altLang="en-US" dirty="0" err="1">
                <a:ea typeface="Tahoma" panose="020B0604030504040204" pitchFamily="34" charset="0"/>
              </a:rPr>
              <a:t>triển</a:t>
            </a:r>
            <a:r>
              <a:rPr lang="en-US" altLang="en-US" dirty="0">
                <a:ea typeface="Tahoma" panose="020B0604030504040204" pitchFamily="34" charset="0"/>
              </a:rPr>
              <a:t> </a:t>
            </a:r>
            <a:r>
              <a:rPr lang="en-US" altLang="en-US" dirty="0" err="1">
                <a:ea typeface="Tahoma" panose="020B0604030504040204" pitchFamily="34" charset="0"/>
              </a:rPr>
              <a:t>từ</a:t>
            </a:r>
            <a:r>
              <a:rPr lang="en-US" altLang="en-US" dirty="0">
                <a:ea typeface="Tahoma" panose="020B0604030504040204" pitchFamily="34" charset="0"/>
              </a:rPr>
              <a:t> </a:t>
            </a:r>
            <a:r>
              <a:rPr lang="en-US" altLang="en-US" dirty="0" err="1">
                <a:ea typeface="Tahoma" panose="020B0604030504040204" pitchFamily="34" charset="0"/>
              </a:rPr>
              <a:t>đầu</a:t>
            </a:r>
            <a:r>
              <a:rPr lang="en-US" altLang="en-US" dirty="0">
                <a:ea typeface="Tahoma" panose="020B0604030504040204" pitchFamily="34" charset="0"/>
              </a:rPr>
              <a:t> </a:t>
            </a:r>
            <a:r>
              <a:rPr lang="en-US" altLang="en-US" dirty="0" err="1">
                <a:ea typeface="Tahoma" panose="020B0604030504040204" pitchFamily="34" charset="0"/>
              </a:rPr>
              <a:t>bởi</a:t>
            </a:r>
            <a:r>
              <a:rPr lang="en-US" altLang="en-US" dirty="0">
                <a:ea typeface="Tahoma" panose="020B0604030504040204" pitchFamily="34" charset="0"/>
              </a:rPr>
              <a:t> </a:t>
            </a:r>
            <a:r>
              <a:rPr lang="en-US" altLang="en-US" dirty="0" err="1">
                <a:ea typeface="Tahoma" panose="020B0604030504040204" pitchFamily="34" charset="0"/>
              </a:rPr>
              <a:t>cộng</a:t>
            </a:r>
            <a:r>
              <a:rPr lang="en-US" altLang="en-US" dirty="0">
                <a:ea typeface="Tahoma" panose="020B0604030504040204" pitchFamily="34" charset="0"/>
              </a:rPr>
              <a:t> </a:t>
            </a:r>
            <a:r>
              <a:rPr lang="en-US" altLang="en-US" dirty="0" err="1">
                <a:ea typeface="Tahoma" panose="020B0604030504040204" pitchFamily="34" charset="0"/>
              </a:rPr>
              <a:t>đồng</a:t>
            </a:r>
            <a:r>
              <a:rPr lang="en-US" altLang="en-US" dirty="0">
                <a:ea typeface="Tahoma" panose="020B0604030504040204" pitchFamily="34" charset="0"/>
              </a:rPr>
              <a:t> Linux.</a:t>
            </a:r>
          </a:p>
          <a:p>
            <a:pPr lvl="1" algn="just"/>
            <a:r>
              <a:rPr lang="en-US" altLang="en-US" dirty="0" err="1">
                <a:ea typeface="Tahoma" panose="020B0604030504040204" pitchFamily="34" charset="0"/>
              </a:rPr>
              <a:t>Hệ</a:t>
            </a:r>
            <a:r>
              <a:rPr lang="en-US" altLang="en-US" dirty="0">
                <a:ea typeface="Tahoma" panose="020B0604030504040204" pitchFamily="34" charset="0"/>
              </a:rPr>
              <a:t> </a:t>
            </a:r>
            <a:r>
              <a:rPr lang="en-US" altLang="en-US" dirty="0" err="1">
                <a:ea typeface="Tahoma" panose="020B0604030504040204" pitchFamily="34" charset="0"/>
              </a:rPr>
              <a:t>thống</a:t>
            </a:r>
            <a:r>
              <a:rPr lang="en-US" altLang="en-US" dirty="0">
                <a:ea typeface="Tahoma" panose="020B0604030504040204" pitchFamily="34" charset="0"/>
              </a:rPr>
              <a:t> Linux (Linux system): </a:t>
            </a:r>
            <a:r>
              <a:rPr lang="en-US" altLang="en-US" dirty="0" err="1">
                <a:ea typeface="Tahoma" panose="020B0604030504040204" pitchFamily="34" charset="0"/>
              </a:rPr>
              <a:t>Tập</a:t>
            </a:r>
            <a:r>
              <a:rPr lang="en-US" altLang="en-US" dirty="0">
                <a:ea typeface="Tahoma" panose="020B0604030504040204" pitchFamily="34" charset="0"/>
              </a:rPr>
              <a:t> </a:t>
            </a:r>
            <a:r>
              <a:rPr lang="en-US" altLang="en-US" dirty="0" err="1">
                <a:ea typeface="Tahoma" panose="020B0604030504040204" pitchFamily="34" charset="0"/>
              </a:rPr>
              <a:t>hợp</a:t>
            </a:r>
            <a:r>
              <a:rPr lang="en-US" altLang="en-US" dirty="0">
                <a:ea typeface="Tahoma" panose="020B0604030504040204" pitchFamily="34" charset="0"/>
              </a:rPr>
              <a:t> </a:t>
            </a:r>
            <a:r>
              <a:rPr lang="en-US" altLang="en-US" dirty="0" err="1">
                <a:ea typeface="Tahoma" panose="020B0604030504040204" pitchFamily="34" charset="0"/>
              </a:rPr>
              <a:t>các</a:t>
            </a:r>
            <a:r>
              <a:rPr lang="en-US" altLang="en-US" dirty="0">
                <a:ea typeface="Tahoma" panose="020B0604030504040204" pitchFamily="34" charset="0"/>
              </a:rPr>
              <a:t> </a:t>
            </a:r>
            <a:r>
              <a:rPr lang="en-US" altLang="en-US" dirty="0" err="1">
                <a:ea typeface="Tahoma" panose="020B0604030504040204" pitchFamily="34" charset="0"/>
              </a:rPr>
              <a:t>thành</a:t>
            </a:r>
            <a:r>
              <a:rPr lang="en-US" altLang="en-US" dirty="0">
                <a:ea typeface="Tahoma" panose="020B0604030504040204" pitchFamily="34" charset="0"/>
              </a:rPr>
              <a:t> </a:t>
            </a:r>
            <a:r>
              <a:rPr lang="en-US" altLang="en-US" dirty="0" err="1">
                <a:ea typeface="Tahoma" panose="020B0604030504040204" pitchFamily="34" charset="0"/>
              </a:rPr>
              <a:t>phần</a:t>
            </a:r>
            <a:r>
              <a:rPr lang="en-US" altLang="en-US" dirty="0">
                <a:ea typeface="Tahoma" panose="020B0604030504040204" pitchFamily="34" charset="0"/>
              </a:rPr>
              <a:t> </a:t>
            </a:r>
            <a:r>
              <a:rPr lang="en-US" altLang="en-US" dirty="0" err="1">
                <a:ea typeface="Tahoma" panose="020B0604030504040204" pitchFamily="34" charset="0"/>
              </a:rPr>
              <a:t>được</a:t>
            </a:r>
            <a:r>
              <a:rPr lang="en-US" altLang="en-US" dirty="0">
                <a:ea typeface="Tahoma" panose="020B0604030504040204" pitchFamily="34" charset="0"/>
              </a:rPr>
              <a:t> </a:t>
            </a:r>
            <a:r>
              <a:rPr lang="en-US" altLang="en-US" dirty="0" err="1">
                <a:ea typeface="Tahoma" panose="020B0604030504040204" pitchFamily="34" charset="0"/>
              </a:rPr>
              <a:t>phát</a:t>
            </a:r>
            <a:r>
              <a:rPr lang="en-US" altLang="en-US" dirty="0">
                <a:ea typeface="Tahoma" panose="020B0604030504040204" pitchFamily="34" charset="0"/>
              </a:rPr>
              <a:t> </a:t>
            </a:r>
            <a:r>
              <a:rPr lang="en-US" altLang="en-US" dirty="0" err="1">
                <a:ea typeface="Tahoma" panose="020B0604030504040204" pitchFamily="34" charset="0"/>
              </a:rPr>
              <a:t>triển</a:t>
            </a:r>
            <a:r>
              <a:rPr lang="en-US" altLang="en-US" dirty="0">
                <a:ea typeface="Tahoma" panose="020B0604030504040204" pitchFamily="34" charset="0"/>
              </a:rPr>
              <a:t>/</a:t>
            </a:r>
            <a:r>
              <a:rPr lang="en-US" altLang="en-US" dirty="0" err="1">
                <a:ea typeface="Tahoma" panose="020B0604030504040204" pitchFamily="34" charset="0"/>
              </a:rPr>
              <a:t>hợp</a:t>
            </a:r>
            <a:r>
              <a:rPr lang="en-US" altLang="en-US" dirty="0">
                <a:ea typeface="Tahoma" panose="020B0604030504040204" pitchFamily="34" charset="0"/>
              </a:rPr>
              <a:t> </a:t>
            </a:r>
            <a:r>
              <a:rPr lang="en-US" altLang="en-US" dirty="0" err="1">
                <a:ea typeface="Tahoma" panose="020B0604030504040204" pitchFamily="34" charset="0"/>
              </a:rPr>
              <a:t>tác</a:t>
            </a:r>
            <a:r>
              <a:rPr lang="en-US" altLang="en-US" dirty="0">
                <a:ea typeface="Tahoma" panose="020B0604030504040204" pitchFamily="34" charset="0"/>
              </a:rPr>
              <a:t> </a:t>
            </a:r>
            <a:r>
              <a:rPr lang="en-US" altLang="en-US" dirty="0" err="1">
                <a:ea typeface="Tahoma" panose="020B0604030504040204" pitchFamily="34" charset="0"/>
              </a:rPr>
              <a:t>phát</a:t>
            </a:r>
            <a:r>
              <a:rPr lang="en-US" altLang="en-US" dirty="0">
                <a:ea typeface="Tahoma" panose="020B0604030504040204" pitchFamily="34" charset="0"/>
              </a:rPr>
              <a:t> </a:t>
            </a:r>
            <a:r>
              <a:rPr lang="en-US" altLang="en-US" dirty="0" err="1">
                <a:ea typeface="Tahoma" panose="020B0604030504040204" pitchFamily="34" charset="0"/>
              </a:rPr>
              <a:t>triển</a:t>
            </a:r>
            <a:r>
              <a:rPr lang="en-US" altLang="en-US" dirty="0">
                <a:ea typeface="Tahoma" panose="020B0604030504040204" pitchFamily="34" charset="0"/>
              </a:rPr>
              <a:t> </a:t>
            </a:r>
            <a:r>
              <a:rPr lang="en-US" altLang="en-US" dirty="0" err="1">
                <a:ea typeface="Tahoma" panose="020B0604030504040204" pitchFamily="34" charset="0"/>
              </a:rPr>
              <a:t>bởi</a:t>
            </a:r>
            <a:r>
              <a:rPr lang="en-US" altLang="en-US" dirty="0">
                <a:ea typeface="Tahoma" panose="020B0604030504040204" pitchFamily="34" charset="0"/>
              </a:rPr>
              <a:t> </a:t>
            </a:r>
            <a:r>
              <a:rPr lang="en-US" altLang="en-US" dirty="0" err="1">
                <a:ea typeface="Tahoma" panose="020B0604030504040204" pitchFamily="34" charset="0"/>
              </a:rPr>
              <a:t>các</a:t>
            </a:r>
            <a:r>
              <a:rPr lang="en-US" altLang="en-US" dirty="0">
                <a:ea typeface="Tahoma" panose="020B0604030504040204" pitchFamily="34" charset="0"/>
              </a:rPr>
              <a:t> </a:t>
            </a:r>
            <a:r>
              <a:rPr lang="en-US" altLang="en-US" dirty="0" err="1">
                <a:ea typeface="Tahoma" panose="020B0604030504040204" pitchFamily="34" charset="0"/>
              </a:rPr>
              <a:t>dự</a:t>
            </a:r>
            <a:r>
              <a:rPr lang="en-US" altLang="en-US" dirty="0">
                <a:ea typeface="Tahoma" panose="020B0604030504040204" pitchFamily="34" charset="0"/>
              </a:rPr>
              <a:t> </a:t>
            </a:r>
            <a:r>
              <a:rPr lang="en-US" altLang="en-US" dirty="0" err="1">
                <a:ea typeface="Tahoma" panose="020B0604030504040204" pitchFamily="34" charset="0"/>
              </a:rPr>
              <a:t>án</a:t>
            </a:r>
            <a:r>
              <a:rPr lang="en-US" altLang="en-US" dirty="0">
                <a:ea typeface="Tahoma" panose="020B0604030504040204" pitchFamily="34" charset="0"/>
              </a:rPr>
              <a:t> </a:t>
            </a:r>
            <a:r>
              <a:rPr lang="en-US" altLang="en-US" dirty="0" err="1">
                <a:ea typeface="Tahoma" panose="020B0604030504040204" pitchFamily="34" charset="0"/>
              </a:rPr>
              <a:t>và</a:t>
            </a:r>
            <a:r>
              <a:rPr lang="en-US" altLang="en-US" dirty="0">
                <a:ea typeface="Tahoma" panose="020B0604030504040204" pitchFamily="34" charset="0"/>
              </a:rPr>
              <a:t> </a:t>
            </a:r>
            <a:r>
              <a:rPr lang="en-US" altLang="en-US" dirty="0" err="1">
                <a:ea typeface="Tahoma" panose="020B0604030504040204" pitchFamily="34" charset="0"/>
              </a:rPr>
              <a:t>các</a:t>
            </a:r>
            <a:r>
              <a:rPr lang="en-US" altLang="en-US" dirty="0">
                <a:ea typeface="Tahoma" panose="020B0604030504040204" pitchFamily="34" charset="0"/>
              </a:rPr>
              <a:t> </a:t>
            </a:r>
            <a:r>
              <a:rPr lang="en-US" altLang="en-US" dirty="0" err="1">
                <a:ea typeface="Tahoma" panose="020B0604030504040204" pitchFamily="34" charset="0"/>
              </a:rPr>
              <a:t>cộng</a:t>
            </a:r>
            <a:r>
              <a:rPr lang="en-US" altLang="en-US" dirty="0">
                <a:ea typeface="Tahoma" panose="020B0604030504040204" pitchFamily="34" charset="0"/>
              </a:rPr>
              <a:t> </a:t>
            </a:r>
            <a:r>
              <a:rPr lang="en-US" altLang="en-US" dirty="0" err="1">
                <a:ea typeface="Tahoma" panose="020B0604030504040204" pitchFamily="34" charset="0"/>
              </a:rPr>
              <a:t>đồng</a:t>
            </a:r>
            <a:r>
              <a:rPr lang="en-US" altLang="en-US" dirty="0">
                <a:ea typeface="Tahoma" panose="020B0604030504040204" pitchFamily="34" charset="0"/>
              </a:rPr>
              <a:t> </a:t>
            </a:r>
            <a:r>
              <a:rPr lang="en-US" altLang="en-US" dirty="0" err="1">
                <a:ea typeface="Tahoma" panose="020B0604030504040204" pitchFamily="34" charset="0"/>
              </a:rPr>
              <a:t>khác</a:t>
            </a:r>
            <a:r>
              <a:rPr lang="en-US" altLang="en-US" dirty="0">
                <a:ea typeface="Tahoma" panose="020B0604030504040204" pitchFamily="34" charset="0"/>
              </a:rPr>
              <a:t>.</a:t>
            </a:r>
            <a:endParaRPr lang="vi-VN" altLang="en-US" dirty="0">
              <a:ea typeface="Tahoma" panose="020B0604030504040204" pitchFamily="34" charset="0"/>
            </a:endParaRPr>
          </a:p>
          <a:p>
            <a:pPr algn="just"/>
            <a:r>
              <a:rPr lang="en-US" altLang="en-US" dirty="0">
                <a:ea typeface="Tahoma" panose="020B0604030504040204" pitchFamily="34" charset="0"/>
              </a:rPr>
              <a:t>Linux </a:t>
            </a:r>
            <a:r>
              <a:rPr lang="en-US" altLang="en-US" dirty="0" err="1">
                <a:ea typeface="Tahoma" panose="020B0604030504040204" pitchFamily="34" charset="0"/>
              </a:rPr>
              <a:t>có</a:t>
            </a:r>
            <a:r>
              <a:rPr lang="en-US" altLang="en-US" dirty="0">
                <a:ea typeface="Tahoma" panose="020B0604030504040204" pitchFamily="34" charset="0"/>
              </a:rPr>
              <a:t> </a:t>
            </a:r>
            <a:r>
              <a:rPr lang="en-US" altLang="en-US" dirty="0" err="1">
                <a:ea typeface="Tahoma" panose="020B0604030504040204" pitchFamily="34" charset="0"/>
              </a:rPr>
              <a:t>nhiều</a:t>
            </a:r>
            <a:r>
              <a:rPr lang="en-US" altLang="en-US" dirty="0">
                <a:ea typeface="Tahoma" panose="020B0604030504040204" pitchFamily="34" charset="0"/>
              </a:rPr>
              <a:t> </a:t>
            </a:r>
            <a:r>
              <a:rPr lang="en-US" altLang="en-US" dirty="0" err="1">
                <a:ea typeface="Tahoma" panose="020B0604030504040204" pitchFamily="34" charset="0"/>
              </a:rPr>
              <a:t>bản</a:t>
            </a:r>
            <a:r>
              <a:rPr lang="en-US" altLang="en-US" dirty="0">
                <a:ea typeface="Tahoma" panose="020B0604030504040204" pitchFamily="34" charset="0"/>
              </a:rPr>
              <a:t> </a:t>
            </a:r>
            <a:r>
              <a:rPr lang="en-US" altLang="en-US" dirty="0" err="1">
                <a:ea typeface="Tahoma" panose="020B0604030504040204" pitchFamily="34" charset="0"/>
              </a:rPr>
              <a:t>phân</a:t>
            </a:r>
            <a:r>
              <a:rPr lang="en-US" altLang="en-US" dirty="0">
                <a:ea typeface="Tahoma" panose="020B0604030504040204" pitchFamily="34" charset="0"/>
              </a:rPr>
              <a:t> </a:t>
            </a:r>
            <a:r>
              <a:rPr lang="en-US" altLang="en-US" dirty="0" err="1">
                <a:ea typeface="Tahoma" panose="020B0604030504040204" pitchFamily="34" charset="0"/>
              </a:rPr>
              <a:t>phối</a:t>
            </a:r>
            <a:r>
              <a:rPr lang="en-US" altLang="en-US" dirty="0">
                <a:ea typeface="Tahoma" panose="020B0604030504040204" pitchFamily="34" charset="0"/>
              </a:rPr>
              <a:t> (distribution) </a:t>
            </a:r>
            <a:r>
              <a:rPr lang="en-US" altLang="en-US" dirty="0" err="1">
                <a:ea typeface="Tahoma" panose="020B0604030504040204" pitchFamily="34" charset="0"/>
              </a:rPr>
              <a:t>khác</a:t>
            </a:r>
            <a:r>
              <a:rPr lang="en-US" altLang="en-US" dirty="0">
                <a:ea typeface="Tahoma" panose="020B0604030504040204" pitchFamily="34" charset="0"/>
              </a:rPr>
              <a:t> </a:t>
            </a:r>
            <a:r>
              <a:rPr lang="en-US" altLang="en-US" dirty="0" err="1">
                <a:ea typeface="Tahoma" panose="020B0604030504040204" pitchFamily="34" charset="0"/>
              </a:rPr>
              <a:t>nhau</a:t>
            </a:r>
            <a:r>
              <a:rPr lang="en-US" altLang="en-US" dirty="0">
                <a:ea typeface="Tahoma" panose="020B0604030504040204" pitchFamily="34" charset="0"/>
              </a:rPr>
              <a:t> bao </a:t>
            </a:r>
            <a:r>
              <a:rPr lang="en-US" altLang="en-US" dirty="0" err="1">
                <a:ea typeface="Tahoma" panose="020B0604030504040204" pitchFamily="34" charset="0"/>
              </a:rPr>
              <a:t>gồm</a:t>
            </a:r>
            <a:r>
              <a:rPr lang="en-US" altLang="en-US" dirty="0">
                <a:ea typeface="Tahoma" panose="020B0604030504040204" pitchFamily="34" charset="0"/>
              </a:rPr>
              <a:t> </a:t>
            </a:r>
            <a:r>
              <a:rPr lang="en-US" altLang="en-US" dirty="0" err="1">
                <a:ea typeface="Tahoma" panose="020B0604030504040204" pitchFamily="34" charset="0"/>
              </a:rPr>
              <a:t>nhân</a:t>
            </a:r>
            <a:r>
              <a:rPr lang="en-US" altLang="en-US" dirty="0">
                <a:ea typeface="Tahoma" panose="020B0604030504040204" pitchFamily="34" charset="0"/>
              </a:rPr>
              <a:t>, </a:t>
            </a:r>
            <a:r>
              <a:rPr lang="en-US" altLang="en-US" dirty="0" err="1">
                <a:ea typeface="Tahoma" panose="020B0604030504040204" pitchFamily="34" charset="0"/>
              </a:rPr>
              <a:t>các</a:t>
            </a:r>
            <a:r>
              <a:rPr lang="en-US" altLang="en-US" dirty="0">
                <a:ea typeface="Tahoma" panose="020B0604030504040204" pitchFamily="34" charset="0"/>
              </a:rPr>
              <a:t> </a:t>
            </a:r>
            <a:r>
              <a:rPr lang="en-US" altLang="en-US" dirty="0" err="1">
                <a:ea typeface="Tahoma" panose="020B0604030504040204" pitchFamily="34" charset="0"/>
              </a:rPr>
              <a:t>ứng</a:t>
            </a:r>
            <a:r>
              <a:rPr lang="en-US" altLang="en-US" dirty="0">
                <a:ea typeface="Tahoma" panose="020B0604030504040204" pitchFamily="34" charset="0"/>
              </a:rPr>
              <a:t> </a:t>
            </a:r>
            <a:r>
              <a:rPr lang="en-US" altLang="en-US" dirty="0" err="1">
                <a:ea typeface="Tahoma" panose="020B0604030504040204" pitchFamily="34" charset="0"/>
              </a:rPr>
              <a:t>dụng</a:t>
            </a:r>
            <a:r>
              <a:rPr lang="en-US" altLang="en-US" dirty="0">
                <a:ea typeface="Tahoma" panose="020B0604030504040204" pitchFamily="34" charset="0"/>
              </a:rPr>
              <a:t> </a:t>
            </a:r>
            <a:r>
              <a:rPr lang="en-US" altLang="en-US" dirty="0" err="1">
                <a:ea typeface="Tahoma" panose="020B0604030504040204" pitchFamily="34" charset="0"/>
              </a:rPr>
              <a:t>và</a:t>
            </a:r>
            <a:r>
              <a:rPr lang="en-US" altLang="en-US" dirty="0">
                <a:ea typeface="Tahoma" panose="020B0604030504040204" pitchFamily="34" charset="0"/>
              </a:rPr>
              <a:t> </a:t>
            </a:r>
            <a:r>
              <a:rPr lang="en-US" altLang="en-US" dirty="0" err="1">
                <a:ea typeface="Tahoma" panose="020B0604030504040204" pitchFamily="34" charset="0"/>
              </a:rPr>
              <a:t>công</a:t>
            </a:r>
            <a:r>
              <a:rPr lang="en-US" altLang="en-US" dirty="0">
                <a:ea typeface="Tahoma" panose="020B0604030504040204" pitchFamily="34" charset="0"/>
              </a:rPr>
              <a:t> </a:t>
            </a:r>
            <a:r>
              <a:rPr lang="en-US" altLang="en-US" dirty="0" err="1">
                <a:ea typeface="Tahoma" panose="020B0604030504040204" pitchFamily="34" charset="0"/>
              </a:rPr>
              <a:t>cụ</a:t>
            </a:r>
            <a:r>
              <a:rPr lang="en-US" altLang="en-US" dirty="0">
                <a:ea typeface="Tahoma" panose="020B0604030504040204" pitchFamily="34" charset="0"/>
              </a:rPr>
              <a:t> </a:t>
            </a:r>
            <a:r>
              <a:rPr lang="en-US" altLang="en-US" dirty="0" err="1">
                <a:ea typeface="Tahoma" panose="020B0604030504040204" pitchFamily="34" charset="0"/>
              </a:rPr>
              <a:t>quản</a:t>
            </a:r>
            <a:r>
              <a:rPr lang="en-US" altLang="en-US" dirty="0">
                <a:ea typeface="Tahoma" panose="020B0604030504040204" pitchFamily="34" charset="0"/>
              </a:rPr>
              <a:t> </a:t>
            </a:r>
            <a:r>
              <a:rPr lang="en-US" altLang="en-US" dirty="0" err="1">
                <a:ea typeface="Tahoma" panose="020B0604030504040204" pitchFamily="34" charset="0"/>
              </a:rPr>
              <a:t>lý</a:t>
            </a:r>
            <a:r>
              <a:rPr lang="en-US" altLang="en-US" dirty="0">
                <a:ea typeface="Tahoma" panose="020B0604030504040204" pitchFamily="34" charset="0"/>
              </a:rPr>
              <a:t>. </a:t>
            </a:r>
            <a:endParaRPr lang="vi-VN" altLang="en-US" dirty="0">
              <a:ea typeface="Tahoma" panose="020B0604030504040204" pitchFamily="34" charset="0"/>
            </a:endParaRPr>
          </a:p>
        </p:txBody>
      </p:sp>
      <p:sp>
        <p:nvSpPr>
          <p:cNvPr id="5" name="フッター プレースホルダー 4"/>
          <p:cNvSpPr>
            <a:spLocks noGrp="1"/>
          </p:cNvSpPr>
          <p:nvPr>
            <p:ph type="ftr" sz="quarter" idx="11"/>
          </p:nvPr>
        </p:nvSpPr>
        <p:spPr>
          <a:xfrm>
            <a:off x="3286101" y="6524626"/>
            <a:ext cx="5618212" cy="288925"/>
          </a:xfrm>
        </p:spPr>
        <p:txBody>
          <a:bodyPr/>
          <a:lstStyle/>
          <a:p>
            <a:r>
              <a:rPr kumimoji="1" lang="vi-VN" altLang="ja-JP"/>
              <a:t>Thực hiện bởi Trường Đại học Công nghệ Thông tin, ĐHQG-HCM</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6</a:t>
            </a:fld>
            <a:endParaRPr kumimoji="1" lang="ja-JP" altLang="en-US"/>
          </a:p>
        </p:txBody>
      </p:sp>
    </p:spTree>
    <p:extLst>
      <p:ext uri="{BB962C8B-B14F-4D97-AF65-F5344CB8AC3E}">
        <p14:creationId xmlns:p14="http://schemas.microsoft.com/office/powerpoint/2010/main" val="4273684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09309-B680-4ABD-848D-95398FAF2A2E}"/>
              </a:ext>
            </a:extLst>
          </p:cNvPr>
          <p:cNvSpPr>
            <a:spLocks noGrp="1"/>
          </p:cNvSpPr>
          <p:nvPr>
            <p:ph type="title"/>
          </p:nvPr>
        </p:nvSpPr>
        <p:spPr/>
        <p:txBody>
          <a:bodyPr>
            <a:normAutofit fontScale="90000"/>
          </a:bodyPr>
          <a:lstStyle/>
          <a:p>
            <a:r>
              <a:rPr lang="en-US" dirty="0"/>
              <a:t>9.1.1 </a:t>
            </a:r>
            <a:r>
              <a:rPr lang="en-US" dirty="0" err="1"/>
              <a:t>Tổng</a:t>
            </a:r>
            <a:r>
              <a:rPr lang="en-US" dirty="0"/>
              <a:t> </a:t>
            </a:r>
            <a:r>
              <a:rPr lang="en-US" dirty="0" err="1"/>
              <a:t>quan</a:t>
            </a:r>
            <a:r>
              <a:rPr lang="en-US" dirty="0"/>
              <a:t> </a:t>
            </a:r>
            <a:r>
              <a:rPr lang="en-US" dirty="0" err="1"/>
              <a:t>về</a:t>
            </a:r>
            <a:r>
              <a:rPr lang="en-US" dirty="0"/>
              <a:t> Linux</a:t>
            </a:r>
          </a:p>
        </p:txBody>
      </p:sp>
      <p:sp>
        <p:nvSpPr>
          <p:cNvPr id="3" name="Content Placeholder 2">
            <a:extLst>
              <a:ext uri="{FF2B5EF4-FFF2-40B4-BE49-F238E27FC236}">
                <a16:creationId xmlns:a16="http://schemas.microsoft.com/office/drawing/2014/main" id="{E19B23AD-6579-4855-88A9-230ED067596B}"/>
              </a:ext>
            </a:extLst>
          </p:cNvPr>
          <p:cNvSpPr>
            <a:spLocks noGrp="1"/>
          </p:cNvSpPr>
          <p:nvPr>
            <p:ph idx="1"/>
          </p:nvPr>
        </p:nvSpPr>
        <p:spPr>
          <a:xfrm>
            <a:off x="774145" y="1790700"/>
            <a:ext cx="10579654" cy="4386263"/>
          </a:xfrm>
        </p:spPr>
        <p:txBody>
          <a:bodyPr>
            <a:normAutofit fontScale="85000" lnSpcReduction="20000"/>
          </a:bodyPr>
          <a:lstStyle/>
          <a:p>
            <a:r>
              <a:rPr lang="en-US" dirty="0" err="1"/>
              <a:t>Phiên</a:t>
            </a:r>
            <a:r>
              <a:rPr lang="en-US" dirty="0"/>
              <a:t> </a:t>
            </a:r>
            <a:r>
              <a:rPr lang="en-US" dirty="0" err="1"/>
              <a:t>bản</a:t>
            </a:r>
            <a:r>
              <a:rPr lang="en-US" dirty="0"/>
              <a:t> 0.01 (5/1991) </a:t>
            </a:r>
            <a:r>
              <a:rPr lang="en-US" dirty="0" err="1"/>
              <a:t>không</a:t>
            </a:r>
            <a:r>
              <a:rPr lang="en-US" dirty="0"/>
              <a:t> </a:t>
            </a:r>
            <a:r>
              <a:rPr lang="en-US" dirty="0" err="1"/>
              <a:t>có</a:t>
            </a:r>
            <a:r>
              <a:rPr lang="en-US" dirty="0"/>
              <a:t> </a:t>
            </a:r>
            <a:r>
              <a:rPr lang="en-US" dirty="0" err="1"/>
              <a:t>kết</a:t>
            </a:r>
            <a:r>
              <a:rPr lang="en-US" dirty="0"/>
              <a:t> </a:t>
            </a:r>
            <a:r>
              <a:rPr lang="en-US" dirty="0" err="1"/>
              <a:t>nối</a:t>
            </a:r>
            <a:r>
              <a:rPr lang="en-US" dirty="0"/>
              <a:t> </a:t>
            </a:r>
            <a:r>
              <a:rPr lang="en-US" dirty="0" err="1"/>
              <a:t>mạng</a:t>
            </a:r>
            <a:r>
              <a:rPr lang="en-US" dirty="0"/>
              <a:t>, </a:t>
            </a:r>
            <a:r>
              <a:rPr lang="en-US" dirty="0" err="1"/>
              <a:t>chỉ</a:t>
            </a:r>
            <a:r>
              <a:rPr lang="en-US" dirty="0"/>
              <a:t> </a:t>
            </a:r>
            <a:r>
              <a:rPr lang="en-US" dirty="0" err="1"/>
              <a:t>chạy</a:t>
            </a:r>
            <a:r>
              <a:rPr lang="en-US" dirty="0"/>
              <a:t> </a:t>
            </a:r>
            <a:r>
              <a:rPr lang="en-US" dirty="0" err="1"/>
              <a:t>trên</a:t>
            </a:r>
            <a:r>
              <a:rPr lang="en-US" dirty="0"/>
              <a:t> PC </a:t>
            </a:r>
            <a:r>
              <a:rPr lang="en-US" dirty="0" err="1"/>
              <a:t>với</a:t>
            </a:r>
            <a:r>
              <a:rPr lang="en-US" dirty="0"/>
              <a:t> </a:t>
            </a:r>
            <a:r>
              <a:rPr lang="en-US" dirty="0" err="1"/>
              <a:t>bộ</a:t>
            </a:r>
            <a:r>
              <a:rPr lang="en-US" dirty="0"/>
              <a:t> </a:t>
            </a:r>
            <a:r>
              <a:rPr lang="en-US" dirty="0" err="1"/>
              <a:t>xử</a:t>
            </a:r>
            <a:r>
              <a:rPr lang="en-US" dirty="0"/>
              <a:t> </a:t>
            </a:r>
            <a:r>
              <a:rPr lang="en-US" dirty="0" err="1"/>
              <a:t>lý</a:t>
            </a:r>
            <a:r>
              <a:rPr lang="en-US" dirty="0"/>
              <a:t> Intel 80386.</a:t>
            </a:r>
          </a:p>
          <a:p>
            <a:r>
              <a:rPr lang="en-US" dirty="0" err="1"/>
              <a:t>Phiên</a:t>
            </a:r>
            <a:r>
              <a:rPr lang="en-US" dirty="0"/>
              <a:t> </a:t>
            </a:r>
            <a:r>
              <a:rPr lang="en-US" dirty="0" err="1"/>
              <a:t>bản</a:t>
            </a:r>
            <a:r>
              <a:rPr lang="en-US" dirty="0"/>
              <a:t> 1.0 (3/1994) </a:t>
            </a:r>
            <a:r>
              <a:rPr lang="en-US" dirty="0" err="1"/>
              <a:t>bổ</a:t>
            </a:r>
            <a:r>
              <a:rPr lang="en-US" dirty="0"/>
              <a:t> sung </a:t>
            </a:r>
            <a:r>
              <a:rPr lang="en-US" dirty="0" err="1"/>
              <a:t>nhiều</a:t>
            </a:r>
            <a:r>
              <a:rPr lang="en-US" dirty="0"/>
              <a:t> </a:t>
            </a:r>
            <a:r>
              <a:rPr lang="en-US" dirty="0" err="1"/>
              <a:t>chức</a:t>
            </a:r>
            <a:r>
              <a:rPr lang="en-US" dirty="0"/>
              <a:t> </a:t>
            </a:r>
            <a:r>
              <a:rPr lang="en-US" dirty="0" err="1"/>
              <a:t>năng</a:t>
            </a:r>
            <a:r>
              <a:rPr lang="en-US" dirty="0"/>
              <a:t> </a:t>
            </a:r>
            <a:r>
              <a:rPr lang="en-US" dirty="0" err="1"/>
              <a:t>mới</a:t>
            </a:r>
            <a:r>
              <a:rPr lang="en-US" dirty="0"/>
              <a:t>:</a:t>
            </a:r>
          </a:p>
          <a:p>
            <a:pPr lvl="1"/>
            <a:r>
              <a:rPr lang="en-US" dirty="0" err="1"/>
              <a:t>Hỗ</a:t>
            </a:r>
            <a:r>
              <a:rPr lang="en-US" dirty="0"/>
              <a:t> </a:t>
            </a:r>
            <a:r>
              <a:rPr lang="en-US" dirty="0" err="1"/>
              <a:t>trợ</a:t>
            </a:r>
            <a:r>
              <a:rPr lang="en-US" dirty="0"/>
              <a:t> </a:t>
            </a:r>
            <a:r>
              <a:rPr lang="en-US" dirty="0" err="1"/>
              <a:t>giao</a:t>
            </a:r>
            <a:r>
              <a:rPr lang="en-US" dirty="0"/>
              <a:t> </a:t>
            </a:r>
            <a:r>
              <a:rPr lang="en-US" dirty="0" err="1"/>
              <a:t>thức</a:t>
            </a:r>
            <a:r>
              <a:rPr lang="en-US" dirty="0"/>
              <a:t> TCP/IP</a:t>
            </a:r>
          </a:p>
          <a:p>
            <a:pPr lvl="1"/>
            <a:r>
              <a:rPr lang="en-US" dirty="0"/>
              <a:t>Giao </a:t>
            </a:r>
            <a:r>
              <a:rPr lang="en-US" dirty="0" err="1"/>
              <a:t>tiếp</a:t>
            </a:r>
            <a:r>
              <a:rPr lang="en-US" dirty="0"/>
              <a:t> socket t</a:t>
            </a:r>
            <a:r>
              <a:rPr lang="vi-VN" dirty="0"/>
              <a:t>ư</a:t>
            </a:r>
            <a:r>
              <a:rPr lang="en-US" dirty="0" err="1"/>
              <a:t>ơng</a:t>
            </a:r>
            <a:r>
              <a:rPr lang="en-US" dirty="0"/>
              <a:t> </a:t>
            </a:r>
            <a:r>
              <a:rPr lang="en-US" dirty="0" err="1"/>
              <a:t>thích</a:t>
            </a:r>
            <a:r>
              <a:rPr lang="en-US" dirty="0"/>
              <a:t> BSD</a:t>
            </a:r>
          </a:p>
          <a:p>
            <a:pPr lvl="1"/>
            <a:r>
              <a:rPr lang="en-US" dirty="0" err="1"/>
              <a:t>Cải</a:t>
            </a:r>
            <a:r>
              <a:rPr lang="en-US" dirty="0"/>
              <a:t> </a:t>
            </a:r>
            <a:r>
              <a:rPr lang="en-US" dirty="0" err="1"/>
              <a:t>thiện</a:t>
            </a:r>
            <a:r>
              <a:rPr lang="en-US" dirty="0"/>
              <a:t> </a:t>
            </a:r>
            <a:r>
              <a:rPr lang="en-US" dirty="0" err="1"/>
              <a:t>hệ</a:t>
            </a:r>
            <a:r>
              <a:rPr lang="en-US" dirty="0"/>
              <a:t> </a:t>
            </a:r>
            <a:r>
              <a:rPr lang="en-US" dirty="0" err="1"/>
              <a:t>thống</a:t>
            </a:r>
            <a:r>
              <a:rPr lang="en-US" dirty="0"/>
              <a:t> </a:t>
            </a:r>
            <a:r>
              <a:rPr lang="en-US" dirty="0" err="1"/>
              <a:t>tập</a:t>
            </a:r>
            <a:r>
              <a:rPr lang="en-US" dirty="0"/>
              <a:t> tin</a:t>
            </a:r>
          </a:p>
          <a:p>
            <a:pPr lvl="1"/>
            <a:r>
              <a:rPr lang="en-US" dirty="0" err="1"/>
              <a:t>Hỗ</a:t>
            </a:r>
            <a:r>
              <a:rPr lang="en-US" dirty="0"/>
              <a:t> </a:t>
            </a:r>
            <a:r>
              <a:rPr lang="en-US" dirty="0" err="1"/>
              <a:t>trợ</a:t>
            </a:r>
            <a:r>
              <a:rPr lang="en-US" dirty="0"/>
              <a:t> </a:t>
            </a:r>
            <a:r>
              <a:rPr lang="en-US" dirty="0" err="1"/>
              <a:t>thêm</a:t>
            </a:r>
            <a:r>
              <a:rPr lang="en-US" dirty="0"/>
              <a:t> </a:t>
            </a:r>
            <a:r>
              <a:rPr lang="en-US" dirty="0" err="1"/>
              <a:t>nhiều</a:t>
            </a:r>
            <a:r>
              <a:rPr lang="en-US" dirty="0"/>
              <a:t> </a:t>
            </a:r>
            <a:r>
              <a:rPr lang="en-US" dirty="0" err="1"/>
              <a:t>phần</a:t>
            </a:r>
            <a:r>
              <a:rPr lang="en-US" dirty="0"/>
              <a:t> </a:t>
            </a:r>
            <a:r>
              <a:rPr lang="en-US" dirty="0" err="1"/>
              <a:t>cứng</a:t>
            </a:r>
            <a:endParaRPr lang="en-US" dirty="0"/>
          </a:p>
          <a:p>
            <a:r>
              <a:rPr lang="en-US" dirty="0" err="1"/>
              <a:t>Phiên</a:t>
            </a:r>
            <a:r>
              <a:rPr lang="en-US" dirty="0"/>
              <a:t> </a:t>
            </a:r>
            <a:r>
              <a:rPr lang="en-US" dirty="0" err="1"/>
              <a:t>bản</a:t>
            </a:r>
            <a:r>
              <a:rPr lang="en-US" dirty="0"/>
              <a:t> 1.2 (3/1995) </a:t>
            </a:r>
            <a:r>
              <a:rPr lang="en-US" dirty="0" err="1"/>
              <a:t>là</a:t>
            </a:r>
            <a:r>
              <a:rPr lang="en-US" dirty="0"/>
              <a:t> </a:t>
            </a:r>
            <a:r>
              <a:rPr lang="en-US" dirty="0" err="1"/>
              <a:t>phiên</a:t>
            </a:r>
            <a:r>
              <a:rPr lang="en-US" dirty="0"/>
              <a:t> </a:t>
            </a:r>
            <a:r>
              <a:rPr lang="en-US" dirty="0" err="1"/>
              <a:t>bản</a:t>
            </a:r>
            <a:r>
              <a:rPr lang="en-US" dirty="0"/>
              <a:t> </a:t>
            </a:r>
            <a:r>
              <a:rPr lang="en-US" dirty="0" err="1"/>
              <a:t>cuối</a:t>
            </a:r>
            <a:r>
              <a:rPr lang="en-US" dirty="0"/>
              <a:t> </a:t>
            </a:r>
            <a:r>
              <a:rPr lang="en-US" dirty="0" err="1"/>
              <a:t>cùng</a:t>
            </a:r>
            <a:r>
              <a:rPr lang="en-US" dirty="0"/>
              <a:t> </a:t>
            </a:r>
            <a:r>
              <a:rPr lang="en-US" dirty="0" err="1"/>
              <a:t>chỉ</a:t>
            </a:r>
            <a:r>
              <a:rPr lang="en-US" dirty="0"/>
              <a:t> </a:t>
            </a:r>
            <a:r>
              <a:rPr lang="en-US" dirty="0" err="1"/>
              <a:t>dành</a:t>
            </a:r>
            <a:r>
              <a:rPr lang="en-US" dirty="0"/>
              <a:t> </a:t>
            </a:r>
            <a:r>
              <a:rPr lang="en-US" dirty="0" err="1"/>
              <a:t>cho</a:t>
            </a:r>
            <a:r>
              <a:rPr lang="en-US" dirty="0"/>
              <a:t> PC. </a:t>
            </a:r>
          </a:p>
          <a:p>
            <a:r>
              <a:rPr lang="en-US" dirty="0" err="1"/>
              <a:t>Cách</a:t>
            </a:r>
            <a:r>
              <a:rPr lang="en-US" dirty="0"/>
              <a:t> </a:t>
            </a:r>
            <a:r>
              <a:rPr lang="en-US" dirty="0" err="1"/>
              <a:t>thức</a:t>
            </a:r>
            <a:r>
              <a:rPr lang="en-US" dirty="0"/>
              <a:t> </a:t>
            </a:r>
            <a:r>
              <a:rPr lang="en-US" dirty="0" err="1"/>
              <a:t>đánh</a:t>
            </a:r>
            <a:r>
              <a:rPr lang="en-US" dirty="0"/>
              <a:t> </a:t>
            </a:r>
            <a:r>
              <a:rPr lang="en-US" dirty="0" err="1"/>
              <a:t>số</a:t>
            </a:r>
            <a:r>
              <a:rPr lang="en-US" dirty="0"/>
              <a:t> </a:t>
            </a:r>
            <a:r>
              <a:rPr lang="en-US" dirty="0" err="1"/>
              <a:t>phiên</a:t>
            </a:r>
            <a:r>
              <a:rPr lang="en-US" dirty="0"/>
              <a:t> </a:t>
            </a:r>
            <a:r>
              <a:rPr lang="en-US" dirty="0" err="1"/>
              <a:t>bản</a:t>
            </a:r>
            <a:r>
              <a:rPr lang="en-US" dirty="0"/>
              <a:t>: </a:t>
            </a:r>
            <a:r>
              <a:rPr lang="en-US" dirty="0" err="1"/>
              <a:t>số</a:t>
            </a:r>
            <a:r>
              <a:rPr lang="en-US" dirty="0"/>
              <a:t> </a:t>
            </a:r>
            <a:r>
              <a:rPr lang="en-US" dirty="0" err="1"/>
              <a:t>lẻ</a:t>
            </a:r>
            <a:r>
              <a:rPr lang="en-US" dirty="0"/>
              <a:t> </a:t>
            </a:r>
            <a:r>
              <a:rPr lang="en-US" dirty="0" err="1"/>
              <a:t>là</a:t>
            </a:r>
            <a:r>
              <a:rPr lang="en-US" dirty="0"/>
              <a:t> </a:t>
            </a:r>
            <a:r>
              <a:rPr lang="en-US" dirty="0" err="1"/>
              <a:t>các</a:t>
            </a:r>
            <a:r>
              <a:rPr lang="en-US" dirty="0"/>
              <a:t> </a:t>
            </a:r>
            <a:r>
              <a:rPr lang="en-US" dirty="0" err="1"/>
              <a:t>phiên</a:t>
            </a:r>
            <a:r>
              <a:rPr lang="en-US" dirty="0"/>
              <a:t> </a:t>
            </a:r>
            <a:r>
              <a:rPr lang="en-US" dirty="0" err="1"/>
              <a:t>bản</a:t>
            </a:r>
            <a:r>
              <a:rPr lang="en-US" dirty="0"/>
              <a:t> </a:t>
            </a:r>
            <a:r>
              <a:rPr lang="en-US" dirty="0" err="1"/>
              <a:t>phát</a:t>
            </a:r>
            <a:r>
              <a:rPr lang="en-US" dirty="0"/>
              <a:t> </a:t>
            </a:r>
            <a:r>
              <a:rPr lang="en-US" dirty="0" err="1"/>
              <a:t>triển</a:t>
            </a:r>
            <a:r>
              <a:rPr lang="en-US" dirty="0"/>
              <a:t>, </a:t>
            </a:r>
            <a:r>
              <a:rPr lang="en-US" dirty="0" err="1"/>
              <a:t>số</a:t>
            </a:r>
            <a:r>
              <a:rPr lang="en-US" dirty="0"/>
              <a:t> </a:t>
            </a:r>
            <a:r>
              <a:rPr lang="en-US" dirty="0" err="1"/>
              <a:t>chẵn</a:t>
            </a:r>
            <a:r>
              <a:rPr lang="en-US" dirty="0"/>
              <a:t> </a:t>
            </a:r>
            <a:r>
              <a:rPr lang="en-US" dirty="0" err="1"/>
              <a:t>là</a:t>
            </a:r>
            <a:r>
              <a:rPr lang="en-US" dirty="0"/>
              <a:t> </a:t>
            </a:r>
            <a:r>
              <a:rPr lang="en-US" dirty="0" err="1"/>
              <a:t>các</a:t>
            </a:r>
            <a:r>
              <a:rPr lang="en-US" dirty="0"/>
              <a:t> </a:t>
            </a:r>
            <a:r>
              <a:rPr lang="en-US" dirty="0" err="1"/>
              <a:t>phiên</a:t>
            </a:r>
            <a:r>
              <a:rPr lang="en-US" dirty="0"/>
              <a:t> </a:t>
            </a:r>
            <a:r>
              <a:rPr lang="en-US" dirty="0" err="1"/>
              <a:t>bản</a:t>
            </a:r>
            <a:r>
              <a:rPr lang="en-US" dirty="0"/>
              <a:t> </a:t>
            </a:r>
            <a:r>
              <a:rPr lang="en-US" dirty="0" err="1"/>
              <a:t>chính</a:t>
            </a:r>
            <a:r>
              <a:rPr lang="en-US" dirty="0"/>
              <a:t> (production).</a:t>
            </a:r>
          </a:p>
        </p:txBody>
      </p:sp>
      <p:sp>
        <p:nvSpPr>
          <p:cNvPr id="5" name="Slide Number Placeholder 4">
            <a:extLst>
              <a:ext uri="{FF2B5EF4-FFF2-40B4-BE49-F238E27FC236}">
                <a16:creationId xmlns:a16="http://schemas.microsoft.com/office/drawing/2014/main" id="{2DBA1235-1093-4226-A929-F96B554AE387}"/>
              </a:ext>
            </a:extLst>
          </p:cNvPr>
          <p:cNvSpPr>
            <a:spLocks noGrp="1"/>
          </p:cNvSpPr>
          <p:nvPr>
            <p:ph type="sldNum" sz="quarter" idx="12"/>
          </p:nvPr>
        </p:nvSpPr>
        <p:spPr/>
        <p:txBody>
          <a:bodyPr/>
          <a:lstStyle/>
          <a:p>
            <a:fld id="{800C8475-47C1-49C9-BEE5-594F8CF4D71F}" type="slidenum">
              <a:rPr kumimoji="1" lang="ja-JP" altLang="en-US" smtClean="0"/>
              <a:pPr/>
              <a:t>7</a:t>
            </a:fld>
            <a:endParaRPr kumimoji="1" lang="ja-JP" altLang="en-US"/>
          </a:p>
        </p:txBody>
      </p:sp>
      <p:sp>
        <p:nvSpPr>
          <p:cNvPr id="6" name="Footer Placeholder 5">
            <a:extLst>
              <a:ext uri="{FF2B5EF4-FFF2-40B4-BE49-F238E27FC236}">
                <a16:creationId xmlns:a16="http://schemas.microsoft.com/office/drawing/2014/main" id="{94003D25-F1A1-421F-B0DA-3D4A7398C289}"/>
              </a:ext>
            </a:extLst>
          </p:cNvPr>
          <p:cNvSpPr>
            <a:spLocks noGrp="1"/>
          </p:cNvSpPr>
          <p:nvPr>
            <p:ph type="ftr" sz="quarter" idx="11"/>
          </p:nvPr>
        </p:nvSpPr>
        <p:spPr/>
        <p:txBody>
          <a:bodyPr/>
          <a:lstStyle/>
          <a:p>
            <a:r>
              <a:rPr kumimoji="1" lang="vi-VN" altLang="ja-JP"/>
              <a:t>Thực hiện bởi Trường Đại học Công nghệ Thông tin, ĐHQG-HCM</a:t>
            </a:r>
            <a:endParaRPr kumimoji="1" lang="ja-JP" altLang="en-US" dirty="0"/>
          </a:p>
        </p:txBody>
      </p:sp>
      <p:sp>
        <p:nvSpPr>
          <p:cNvPr id="9" name="TextBox 8">
            <a:extLst>
              <a:ext uri="{FF2B5EF4-FFF2-40B4-BE49-F238E27FC236}">
                <a16:creationId xmlns:a16="http://schemas.microsoft.com/office/drawing/2014/main" id="{BCAA004B-8A4C-5FED-8562-7F7244A97975}"/>
              </a:ext>
            </a:extLst>
          </p:cNvPr>
          <p:cNvSpPr txBox="1"/>
          <p:nvPr/>
        </p:nvSpPr>
        <p:spPr>
          <a:xfrm>
            <a:off x="832847" y="1191085"/>
            <a:ext cx="4759636" cy="494751"/>
          </a:xfrm>
          <a:prstGeom prst="rect">
            <a:avLst/>
          </a:prstGeom>
          <a:gradFill>
            <a:gsLst>
              <a:gs pos="0">
                <a:srgbClr val="00C6FF"/>
              </a:gs>
              <a:gs pos="100000">
                <a:srgbClr val="0072FF"/>
              </a:gs>
            </a:gsLst>
            <a:lin ang="5400000" scaled="1"/>
          </a:gradFill>
        </p:spPr>
        <p:txBody>
          <a:bodyPr wrap="none" rtlCol="0">
            <a:spAutoFit/>
          </a:bodyPr>
          <a:lstStyle/>
          <a:p>
            <a:pPr>
              <a:lnSpc>
                <a:spcPct val="120000"/>
              </a:lnSpc>
              <a:spcBef>
                <a:spcPts val="200"/>
              </a:spcBef>
              <a:spcAft>
                <a:spcPts val="200"/>
              </a:spcAft>
            </a:pPr>
            <a:r>
              <a:rPr lang="en-US" sz="2400" b="1" dirty="0" err="1">
                <a:solidFill>
                  <a:schemeClr val="bg1"/>
                </a:solidFill>
                <a:latin typeface="Arial" panose="020B0604020202020204" pitchFamily="34" charset="0"/>
                <a:cs typeface="Arial" panose="020B0604020202020204" pitchFamily="34" charset="0"/>
              </a:rPr>
              <a:t>Quá</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trình</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phát</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triển</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nhân</a:t>
            </a:r>
            <a:r>
              <a:rPr lang="en-US" sz="2400" b="1" dirty="0">
                <a:solidFill>
                  <a:schemeClr val="bg1"/>
                </a:solidFill>
                <a:latin typeface="Arial" panose="020B0604020202020204" pitchFamily="34" charset="0"/>
                <a:cs typeface="Arial" panose="020B0604020202020204" pitchFamily="34" charset="0"/>
              </a:rPr>
              <a:t> Linux</a:t>
            </a:r>
            <a:endParaRPr lang="vi-VN" sz="24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66862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22284-213B-44C3-B2DB-D312D2880EBD}"/>
              </a:ext>
            </a:extLst>
          </p:cNvPr>
          <p:cNvSpPr>
            <a:spLocks noGrp="1"/>
          </p:cNvSpPr>
          <p:nvPr>
            <p:ph type="title"/>
          </p:nvPr>
        </p:nvSpPr>
        <p:spPr/>
        <p:txBody>
          <a:bodyPr>
            <a:normAutofit fontScale="90000"/>
          </a:bodyPr>
          <a:lstStyle/>
          <a:p>
            <a:r>
              <a:rPr lang="en-US" dirty="0"/>
              <a:t>9.1.1 </a:t>
            </a:r>
            <a:r>
              <a:rPr lang="en-US" dirty="0" err="1"/>
              <a:t>Tổng</a:t>
            </a:r>
            <a:r>
              <a:rPr lang="en-US" dirty="0"/>
              <a:t> </a:t>
            </a:r>
            <a:r>
              <a:rPr lang="en-US" dirty="0" err="1"/>
              <a:t>quan</a:t>
            </a:r>
            <a:r>
              <a:rPr lang="en-US" dirty="0"/>
              <a:t> </a:t>
            </a:r>
            <a:r>
              <a:rPr lang="en-US" dirty="0" err="1"/>
              <a:t>về</a:t>
            </a:r>
            <a:r>
              <a:rPr lang="en-US" dirty="0"/>
              <a:t> Linux</a:t>
            </a:r>
          </a:p>
        </p:txBody>
      </p:sp>
      <p:sp>
        <p:nvSpPr>
          <p:cNvPr id="3" name="Content Placeholder 2">
            <a:extLst>
              <a:ext uri="{FF2B5EF4-FFF2-40B4-BE49-F238E27FC236}">
                <a16:creationId xmlns:a16="http://schemas.microsoft.com/office/drawing/2014/main" id="{6BF15820-7D15-4E44-86AA-6FB5A23EF03D}"/>
              </a:ext>
            </a:extLst>
          </p:cNvPr>
          <p:cNvSpPr>
            <a:spLocks noGrp="1"/>
          </p:cNvSpPr>
          <p:nvPr>
            <p:ph idx="1"/>
          </p:nvPr>
        </p:nvSpPr>
        <p:spPr>
          <a:xfrm>
            <a:off x="774145" y="1685836"/>
            <a:ext cx="10579654" cy="4948200"/>
          </a:xfrm>
        </p:spPr>
        <p:txBody>
          <a:bodyPr>
            <a:normAutofit fontScale="77500" lnSpcReduction="20000"/>
          </a:bodyPr>
          <a:lstStyle/>
          <a:p>
            <a:r>
              <a:rPr lang="en-US" sz="3100" dirty="0"/>
              <a:t>Linux 2.0 đ</a:t>
            </a:r>
            <a:r>
              <a:rPr lang="vi-VN" sz="3100" dirty="0"/>
              <a:t>ư</a:t>
            </a:r>
            <a:r>
              <a:rPr lang="en-US" sz="3100" dirty="0" err="1"/>
              <a:t>ợc</a:t>
            </a:r>
            <a:r>
              <a:rPr lang="en-US" sz="3100" dirty="0"/>
              <a:t> </a:t>
            </a:r>
            <a:r>
              <a:rPr lang="en-US" sz="3100" dirty="0" err="1"/>
              <a:t>phát</a:t>
            </a:r>
            <a:r>
              <a:rPr lang="en-US" sz="3100" dirty="0"/>
              <a:t> </a:t>
            </a:r>
            <a:r>
              <a:rPr lang="en-US" sz="3100" dirty="0" err="1"/>
              <a:t>hành</a:t>
            </a:r>
            <a:r>
              <a:rPr lang="en-US" sz="3100" dirty="0"/>
              <a:t> </a:t>
            </a:r>
            <a:r>
              <a:rPr lang="en-US" sz="3100" dirty="0" err="1"/>
              <a:t>vào</a:t>
            </a:r>
            <a:r>
              <a:rPr lang="en-US" sz="3100" dirty="0"/>
              <a:t> 6/1996 </a:t>
            </a:r>
            <a:r>
              <a:rPr lang="en-US" sz="3100" dirty="0" err="1"/>
              <a:t>với</a:t>
            </a:r>
            <a:r>
              <a:rPr lang="en-US" sz="3100" dirty="0"/>
              <a:t> </a:t>
            </a:r>
            <a:r>
              <a:rPr lang="en-US" sz="3100" dirty="0" err="1"/>
              <a:t>hai</a:t>
            </a:r>
            <a:r>
              <a:rPr lang="en-US" sz="3100" dirty="0"/>
              <a:t> </a:t>
            </a:r>
            <a:r>
              <a:rPr lang="en-US" sz="3100" dirty="0" err="1"/>
              <a:t>cải</a:t>
            </a:r>
            <a:r>
              <a:rPr lang="en-US" sz="3100" dirty="0"/>
              <a:t> </a:t>
            </a:r>
            <a:r>
              <a:rPr lang="en-US" sz="3100" dirty="0" err="1"/>
              <a:t>tiến</a:t>
            </a:r>
            <a:r>
              <a:rPr lang="en-US" sz="3100" dirty="0"/>
              <a:t> </a:t>
            </a:r>
            <a:r>
              <a:rPr lang="en-US" sz="3100" dirty="0" err="1"/>
              <a:t>lớn</a:t>
            </a:r>
            <a:r>
              <a:rPr lang="en-US" sz="3100" dirty="0"/>
              <a:t>:</a:t>
            </a:r>
          </a:p>
          <a:p>
            <a:pPr lvl="1"/>
            <a:r>
              <a:rPr lang="en-US" sz="2600" dirty="0" err="1"/>
              <a:t>Hỗ</a:t>
            </a:r>
            <a:r>
              <a:rPr lang="en-US" sz="2600" dirty="0"/>
              <a:t> </a:t>
            </a:r>
            <a:r>
              <a:rPr lang="en-US" sz="2600" dirty="0" err="1"/>
              <a:t>trợ</a:t>
            </a:r>
            <a:r>
              <a:rPr lang="en-US" sz="2600" dirty="0"/>
              <a:t> </a:t>
            </a:r>
            <a:r>
              <a:rPr lang="en-US" sz="2600" dirty="0" err="1"/>
              <a:t>nhiều</a:t>
            </a:r>
            <a:r>
              <a:rPr lang="en-US" sz="2600" dirty="0"/>
              <a:t> </a:t>
            </a:r>
            <a:r>
              <a:rPr lang="en-US" sz="2600" dirty="0" err="1"/>
              <a:t>kiến</a:t>
            </a:r>
            <a:r>
              <a:rPr lang="en-US" sz="2600" dirty="0"/>
              <a:t> </a:t>
            </a:r>
            <a:r>
              <a:rPr lang="en-US" sz="2600" dirty="0" err="1"/>
              <a:t>trúc</a:t>
            </a:r>
            <a:r>
              <a:rPr lang="en-US" sz="2600" dirty="0"/>
              <a:t>, bao </a:t>
            </a:r>
            <a:r>
              <a:rPr lang="en-US" sz="2600" dirty="0" err="1"/>
              <a:t>gồm</a:t>
            </a:r>
            <a:r>
              <a:rPr lang="en-US" sz="2600" dirty="0"/>
              <a:t> </a:t>
            </a:r>
            <a:r>
              <a:rPr lang="en-US" sz="2600" dirty="0" err="1"/>
              <a:t>cả</a:t>
            </a:r>
            <a:r>
              <a:rPr lang="en-US" sz="2600" dirty="0"/>
              <a:t> 64 bit Alpha</a:t>
            </a:r>
          </a:p>
          <a:p>
            <a:pPr lvl="1"/>
            <a:r>
              <a:rPr lang="en-US" sz="2600" dirty="0" err="1"/>
              <a:t>Hỗ</a:t>
            </a:r>
            <a:r>
              <a:rPr lang="en-US" sz="2600" dirty="0"/>
              <a:t> </a:t>
            </a:r>
            <a:r>
              <a:rPr lang="en-US" sz="2600" dirty="0" err="1"/>
              <a:t>trợ</a:t>
            </a:r>
            <a:r>
              <a:rPr lang="en-US" sz="2600" dirty="0"/>
              <a:t> </a:t>
            </a:r>
            <a:r>
              <a:rPr lang="en-US" sz="2600" dirty="0" err="1"/>
              <a:t>các</a:t>
            </a:r>
            <a:r>
              <a:rPr lang="en-US" sz="2600" dirty="0"/>
              <a:t> </a:t>
            </a:r>
            <a:r>
              <a:rPr lang="en-US" sz="2600" dirty="0" err="1"/>
              <a:t>kiến</a:t>
            </a:r>
            <a:r>
              <a:rPr lang="en-US" sz="2600" dirty="0"/>
              <a:t> </a:t>
            </a:r>
            <a:r>
              <a:rPr lang="en-US" sz="2600" dirty="0" err="1"/>
              <a:t>trúc</a:t>
            </a:r>
            <a:r>
              <a:rPr lang="en-US" sz="2600" dirty="0"/>
              <a:t> </a:t>
            </a:r>
            <a:r>
              <a:rPr lang="en-US" sz="2600" dirty="0" err="1"/>
              <a:t>đa</a:t>
            </a:r>
            <a:r>
              <a:rPr lang="en-US" sz="2600" dirty="0"/>
              <a:t> </a:t>
            </a:r>
            <a:r>
              <a:rPr lang="en-US" sz="2600" dirty="0" err="1"/>
              <a:t>bộ</a:t>
            </a:r>
            <a:r>
              <a:rPr lang="en-US" sz="2600" dirty="0"/>
              <a:t> </a:t>
            </a:r>
            <a:r>
              <a:rPr lang="en-US" sz="2600" dirty="0" err="1"/>
              <a:t>xử</a:t>
            </a:r>
            <a:r>
              <a:rPr lang="en-US" sz="2600" dirty="0"/>
              <a:t> </a:t>
            </a:r>
            <a:r>
              <a:rPr lang="en-US" sz="2600" dirty="0" err="1"/>
              <a:t>lý</a:t>
            </a:r>
            <a:endParaRPr lang="en-US" sz="2600" dirty="0"/>
          </a:p>
          <a:p>
            <a:r>
              <a:rPr lang="en-US" sz="3100" dirty="0"/>
              <a:t>Linux 2.0 </a:t>
            </a:r>
            <a:r>
              <a:rPr lang="en-US" sz="3100" dirty="0" err="1"/>
              <a:t>hoạt</a:t>
            </a:r>
            <a:r>
              <a:rPr lang="en-US" sz="3100" dirty="0"/>
              <a:t> </a:t>
            </a:r>
            <a:r>
              <a:rPr lang="en-US" sz="3100" dirty="0" err="1"/>
              <a:t>động</a:t>
            </a:r>
            <a:r>
              <a:rPr lang="en-US" sz="3100" dirty="0"/>
              <a:t> </a:t>
            </a:r>
            <a:r>
              <a:rPr lang="en-US" sz="3100" dirty="0" err="1"/>
              <a:t>trên</a:t>
            </a:r>
            <a:r>
              <a:rPr lang="en-US" sz="3100" dirty="0"/>
              <a:t> </a:t>
            </a:r>
            <a:r>
              <a:rPr lang="en-US" sz="3100" dirty="0" err="1"/>
              <a:t>nhiều</a:t>
            </a:r>
            <a:r>
              <a:rPr lang="en-US" sz="3100" dirty="0"/>
              <a:t> </a:t>
            </a:r>
            <a:r>
              <a:rPr lang="en-US" sz="3100" dirty="0" err="1"/>
              <a:t>hệ</a:t>
            </a:r>
            <a:r>
              <a:rPr lang="en-US" sz="3100" dirty="0"/>
              <a:t> </a:t>
            </a:r>
            <a:r>
              <a:rPr lang="en-US" sz="3100" dirty="0" err="1"/>
              <a:t>thống</a:t>
            </a:r>
            <a:r>
              <a:rPr lang="en-US" sz="3100" dirty="0"/>
              <a:t> </a:t>
            </a:r>
            <a:r>
              <a:rPr lang="en-US" sz="3100" dirty="0" err="1"/>
              <a:t>khác</a:t>
            </a:r>
            <a:r>
              <a:rPr lang="en-US" sz="3100" dirty="0"/>
              <a:t> </a:t>
            </a:r>
            <a:r>
              <a:rPr lang="en-US" sz="3100" dirty="0" err="1"/>
              <a:t>nhau</a:t>
            </a:r>
            <a:r>
              <a:rPr lang="en-US" sz="3100" dirty="0"/>
              <a:t>: </a:t>
            </a:r>
            <a:r>
              <a:rPr lang="en-US" altLang="en-US" sz="3100" dirty="0"/>
              <a:t>Sun Sparc, PC, PowerMac, …</a:t>
            </a:r>
          </a:p>
          <a:p>
            <a:r>
              <a:rPr lang="en-US" altLang="en-US" sz="3100" dirty="0" err="1"/>
              <a:t>Các</a:t>
            </a:r>
            <a:r>
              <a:rPr lang="en-US" altLang="en-US" sz="3100" dirty="0"/>
              <a:t> </a:t>
            </a:r>
            <a:r>
              <a:rPr lang="en-US" altLang="en-US" sz="3100" dirty="0" err="1"/>
              <a:t>phiên</a:t>
            </a:r>
            <a:r>
              <a:rPr lang="en-US" altLang="en-US" sz="3100" dirty="0"/>
              <a:t> </a:t>
            </a:r>
            <a:r>
              <a:rPr lang="en-US" altLang="en-US" sz="3100" dirty="0" err="1"/>
              <a:t>bản</a:t>
            </a:r>
            <a:r>
              <a:rPr lang="en-US" altLang="en-US" sz="3100" dirty="0"/>
              <a:t> 2.4 </a:t>
            </a:r>
            <a:r>
              <a:rPr lang="en-US" altLang="en-US" sz="3100" dirty="0" err="1"/>
              <a:t>và</a:t>
            </a:r>
            <a:r>
              <a:rPr lang="en-US" altLang="en-US" sz="3100" dirty="0"/>
              <a:t> 2.6 </a:t>
            </a:r>
            <a:r>
              <a:rPr lang="en-US" altLang="en-US" sz="3100" dirty="0" err="1"/>
              <a:t>tiếp</a:t>
            </a:r>
            <a:r>
              <a:rPr lang="en-US" altLang="en-US" sz="3100" dirty="0"/>
              <a:t> </a:t>
            </a:r>
            <a:r>
              <a:rPr lang="en-US" altLang="en-US" sz="3100" dirty="0" err="1"/>
              <a:t>tục</a:t>
            </a:r>
            <a:r>
              <a:rPr lang="en-US" altLang="en-US" sz="3100" dirty="0"/>
              <a:t> </a:t>
            </a:r>
            <a:r>
              <a:rPr lang="en-US" altLang="en-US" sz="3100" dirty="0" err="1"/>
              <a:t>tăng</a:t>
            </a:r>
            <a:r>
              <a:rPr lang="en-US" altLang="en-US" sz="3100" dirty="0"/>
              <a:t> c</a:t>
            </a:r>
            <a:r>
              <a:rPr lang="vi-VN" altLang="en-US" sz="3100" dirty="0"/>
              <a:t>ư</a:t>
            </a:r>
            <a:r>
              <a:rPr lang="en-US" altLang="en-US" sz="3100" dirty="0" err="1"/>
              <a:t>ờng</a:t>
            </a:r>
            <a:r>
              <a:rPr lang="en-US" altLang="en-US" sz="3100" dirty="0"/>
              <a:t> </a:t>
            </a:r>
            <a:r>
              <a:rPr lang="en-US" altLang="en-US" sz="3100" dirty="0" err="1"/>
              <a:t>hỗ</a:t>
            </a:r>
            <a:r>
              <a:rPr lang="en-US" altLang="en-US" sz="3100" dirty="0"/>
              <a:t> </a:t>
            </a:r>
            <a:r>
              <a:rPr lang="en-US" altLang="en-US" sz="3100" dirty="0" err="1"/>
              <a:t>trợ</a:t>
            </a:r>
            <a:r>
              <a:rPr lang="en-US" altLang="en-US" sz="3100" dirty="0"/>
              <a:t> SMP, </a:t>
            </a:r>
            <a:r>
              <a:rPr lang="en-US" altLang="en-US" sz="3100" dirty="0" err="1"/>
              <a:t>cải</a:t>
            </a:r>
            <a:r>
              <a:rPr lang="en-US" altLang="en-US" sz="3100" dirty="0"/>
              <a:t> </a:t>
            </a:r>
            <a:r>
              <a:rPr lang="en-US" altLang="en-US" sz="3100" dirty="0" err="1"/>
              <a:t>thiện</a:t>
            </a:r>
            <a:r>
              <a:rPr lang="en-US" altLang="en-US" sz="3100" dirty="0"/>
              <a:t> </a:t>
            </a:r>
            <a:r>
              <a:rPr lang="en-US" altLang="en-US" sz="3100" dirty="0" err="1"/>
              <a:t>hệ</a:t>
            </a:r>
            <a:r>
              <a:rPr lang="en-US" altLang="en-US" sz="3100" dirty="0"/>
              <a:t> </a:t>
            </a:r>
            <a:r>
              <a:rPr lang="en-US" altLang="en-US" sz="3100" dirty="0" err="1"/>
              <a:t>thống</a:t>
            </a:r>
            <a:r>
              <a:rPr lang="en-US" altLang="en-US" sz="3100" dirty="0"/>
              <a:t> </a:t>
            </a:r>
            <a:r>
              <a:rPr lang="en-US" altLang="en-US" sz="3100" dirty="0" err="1"/>
              <a:t>quản</a:t>
            </a:r>
            <a:r>
              <a:rPr lang="en-US" altLang="en-US" sz="3100" dirty="0"/>
              <a:t> </a:t>
            </a:r>
            <a:r>
              <a:rPr lang="en-US" altLang="en-US" sz="3100" dirty="0" err="1"/>
              <a:t>lý</a:t>
            </a:r>
            <a:r>
              <a:rPr lang="en-US" altLang="en-US" sz="3100" dirty="0"/>
              <a:t> </a:t>
            </a:r>
            <a:r>
              <a:rPr lang="en-US" altLang="en-US" sz="3100" dirty="0" err="1"/>
              <a:t>bộ</a:t>
            </a:r>
            <a:r>
              <a:rPr lang="en-US" altLang="en-US" sz="3100" dirty="0"/>
              <a:t> </a:t>
            </a:r>
            <a:r>
              <a:rPr lang="en-US" altLang="en-US" sz="3100" dirty="0" err="1"/>
              <a:t>nhớ</a:t>
            </a:r>
            <a:r>
              <a:rPr lang="en-US" altLang="en-US" sz="3100" dirty="0"/>
              <a:t> </a:t>
            </a:r>
            <a:r>
              <a:rPr lang="en-US" altLang="en-US" sz="3100" dirty="0" err="1"/>
              <a:t>với</a:t>
            </a:r>
            <a:r>
              <a:rPr lang="en-US" altLang="en-US" sz="3100" dirty="0"/>
              <a:t> </a:t>
            </a:r>
            <a:r>
              <a:rPr lang="en-US" altLang="en-US" sz="3100" dirty="0" err="1"/>
              <a:t>sự</a:t>
            </a:r>
            <a:r>
              <a:rPr lang="en-US" altLang="en-US" sz="3100" dirty="0"/>
              <a:t> </a:t>
            </a:r>
            <a:r>
              <a:rPr lang="en-US" altLang="en-US" sz="3100" dirty="0" err="1"/>
              <a:t>hỗ</a:t>
            </a:r>
            <a:r>
              <a:rPr lang="en-US" altLang="en-US" sz="3100" dirty="0"/>
              <a:t> </a:t>
            </a:r>
            <a:r>
              <a:rPr lang="en-US" altLang="en-US" sz="3100" dirty="0" err="1"/>
              <a:t>trợ</a:t>
            </a:r>
            <a:r>
              <a:rPr lang="en-US" altLang="en-US" sz="3100" dirty="0"/>
              <a:t> </a:t>
            </a:r>
            <a:r>
              <a:rPr lang="en-US" altLang="en-US" sz="3100" dirty="0" err="1"/>
              <a:t>bộ</a:t>
            </a:r>
            <a:r>
              <a:rPr lang="en-US" altLang="en-US" sz="3100" dirty="0"/>
              <a:t> </a:t>
            </a:r>
            <a:r>
              <a:rPr lang="en-US" altLang="en-US" sz="3100" dirty="0" err="1"/>
              <a:t>nhớ</a:t>
            </a:r>
            <a:r>
              <a:rPr lang="en-US" altLang="en-US" sz="3100" dirty="0"/>
              <a:t> 64 bit.</a:t>
            </a:r>
          </a:p>
          <a:p>
            <a:r>
              <a:rPr lang="en-US" altLang="en-US" sz="3100" dirty="0"/>
              <a:t>Linux 3.0 </a:t>
            </a:r>
            <a:r>
              <a:rPr lang="en-US" altLang="en-US" sz="3100" dirty="0" err="1"/>
              <a:t>phát</a:t>
            </a:r>
            <a:r>
              <a:rPr lang="en-US" altLang="en-US" sz="3100" dirty="0"/>
              <a:t> </a:t>
            </a:r>
            <a:r>
              <a:rPr lang="en-US" altLang="en-US" sz="3100" dirty="0" err="1"/>
              <a:t>hành</a:t>
            </a:r>
            <a:r>
              <a:rPr lang="en-US" altLang="en-US" sz="3100" dirty="0"/>
              <a:t> </a:t>
            </a:r>
            <a:r>
              <a:rPr lang="en-US" altLang="en-US" sz="3100" dirty="0" err="1"/>
              <a:t>vào</a:t>
            </a:r>
            <a:r>
              <a:rPr lang="en-US" altLang="en-US" sz="3100" dirty="0"/>
              <a:t> 7/2011 </a:t>
            </a:r>
            <a:r>
              <a:rPr lang="en-US" altLang="en-US" sz="3100" dirty="0" err="1"/>
              <a:t>với</a:t>
            </a:r>
            <a:r>
              <a:rPr lang="en-US" altLang="en-US" sz="3100" dirty="0"/>
              <a:t> </a:t>
            </a:r>
            <a:r>
              <a:rPr lang="en-US" altLang="en-US" sz="3100" dirty="0" err="1"/>
              <a:t>sự</a:t>
            </a:r>
            <a:r>
              <a:rPr lang="en-US" altLang="en-US" sz="3100" dirty="0"/>
              <a:t> </a:t>
            </a:r>
            <a:r>
              <a:rPr lang="en-US" altLang="en-US" sz="3100" dirty="0" err="1"/>
              <a:t>cải</a:t>
            </a:r>
            <a:r>
              <a:rPr lang="en-US" altLang="en-US" sz="3100" dirty="0"/>
              <a:t> </a:t>
            </a:r>
            <a:r>
              <a:rPr lang="en-US" altLang="en-US" sz="3100" dirty="0" err="1"/>
              <a:t>thiện</a:t>
            </a:r>
            <a:r>
              <a:rPr lang="en-US" altLang="en-US" sz="3100" dirty="0"/>
              <a:t> </a:t>
            </a:r>
            <a:r>
              <a:rPr lang="en-US" altLang="en-US" sz="3100" dirty="0" err="1"/>
              <a:t>khả</a:t>
            </a:r>
            <a:r>
              <a:rPr lang="en-US" altLang="en-US" sz="3100" dirty="0"/>
              <a:t> </a:t>
            </a:r>
            <a:r>
              <a:rPr lang="en-US" altLang="en-US" sz="3100" dirty="0" err="1"/>
              <a:t>năng</a:t>
            </a:r>
            <a:r>
              <a:rPr lang="en-US" altLang="en-US" sz="3100" dirty="0"/>
              <a:t> </a:t>
            </a:r>
            <a:r>
              <a:rPr lang="en-US" altLang="en-US" sz="3100" dirty="0" err="1"/>
              <a:t>ảo</a:t>
            </a:r>
            <a:r>
              <a:rPr lang="en-US" altLang="en-US" sz="3100" dirty="0"/>
              <a:t> </a:t>
            </a:r>
            <a:r>
              <a:rPr lang="en-US" altLang="en-US" sz="3100" dirty="0" err="1"/>
              <a:t>hóa</a:t>
            </a:r>
            <a:r>
              <a:rPr lang="en-US" altLang="en-US" sz="3100" dirty="0"/>
              <a:t>, </a:t>
            </a:r>
            <a:r>
              <a:rPr lang="en-US" altLang="en-US" sz="3100" dirty="0" err="1"/>
              <a:t>quản</a:t>
            </a:r>
            <a:r>
              <a:rPr lang="en-US" altLang="en-US" sz="3100" dirty="0"/>
              <a:t> </a:t>
            </a:r>
            <a:r>
              <a:rPr lang="en-US" altLang="en-US" sz="3100" dirty="0" err="1"/>
              <a:t>lý</a:t>
            </a:r>
            <a:r>
              <a:rPr lang="en-US" altLang="en-US" sz="3100" dirty="0"/>
              <a:t> </a:t>
            </a:r>
            <a:r>
              <a:rPr lang="en-US" altLang="en-US" sz="3100" dirty="0" err="1"/>
              <a:t>bộ</a:t>
            </a:r>
            <a:r>
              <a:rPr lang="en-US" altLang="en-US" sz="3100" dirty="0"/>
              <a:t> </a:t>
            </a:r>
            <a:r>
              <a:rPr lang="en-US" altLang="en-US" sz="3100" dirty="0" err="1"/>
              <a:t>nhớ</a:t>
            </a:r>
            <a:r>
              <a:rPr lang="en-US" altLang="en-US" sz="3100" dirty="0"/>
              <a:t> </a:t>
            </a:r>
            <a:r>
              <a:rPr lang="en-US" altLang="en-US" sz="3100" dirty="0" err="1"/>
              <a:t>và</a:t>
            </a:r>
            <a:r>
              <a:rPr lang="en-US" altLang="en-US" sz="3100" dirty="0"/>
              <a:t> </a:t>
            </a:r>
            <a:r>
              <a:rPr lang="en-US" altLang="en-US" sz="3100" dirty="0" err="1"/>
              <a:t>định</a:t>
            </a:r>
            <a:r>
              <a:rPr lang="en-US" altLang="en-US" sz="3100" dirty="0"/>
              <a:t> </a:t>
            </a:r>
            <a:r>
              <a:rPr lang="en-US" altLang="en-US" sz="3100" dirty="0" err="1"/>
              <a:t>thời</a:t>
            </a:r>
            <a:r>
              <a:rPr lang="en-US" altLang="en-US" sz="3100" dirty="0"/>
              <a:t>.</a:t>
            </a:r>
          </a:p>
          <a:p>
            <a:r>
              <a:rPr lang="en-US" altLang="en-US" sz="3100" dirty="0"/>
              <a:t>Linux 4.0 </a:t>
            </a:r>
            <a:r>
              <a:rPr lang="en-US" altLang="en-US" sz="3100" dirty="0" err="1"/>
              <a:t>phát</a:t>
            </a:r>
            <a:r>
              <a:rPr lang="en-US" altLang="en-US" sz="3100" dirty="0"/>
              <a:t> </a:t>
            </a:r>
            <a:r>
              <a:rPr lang="en-US" altLang="en-US" sz="3100" dirty="0" err="1"/>
              <a:t>hành</a:t>
            </a:r>
            <a:r>
              <a:rPr lang="en-US" altLang="en-US" sz="3100" dirty="0"/>
              <a:t> </a:t>
            </a:r>
            <a:r>
              <a:rPr lang="en-US" altLang="en-US" sz="3100" dirty="0" err="1"/>
              <a:t>vào</a:t>
            </a:r>
            <a:r>
              <a:rPr lang="en-US" altLang="en-US" sz="3100" dirty="0"/>
              <a:t> 4/2015 </a:t>
            </a:r>
            <a:r>
              <a:rPr lang="en-US" altLang="en-US" sz="3100" dirty="0" err="1"/>
              <a:t>hỗ</a:t>
            </a:r>
            <a:r>
              <a:rPr lang="en-US" altLang="en-US" sz="3100" dirty="0"/>
              <a:t> </a:t>
            </a:r>
            <a:r>
              <a:rPr lang="en-US" altLang="en-US" sz="3100" dirty="0" err="1"/>
              <a:t>trợ</a:t>
            </a:r>
            <a:r>
              <a:rPr lang="en-US" altLang="en-US" sz="3100" dirty="0"/>
              <a:t> </a:t>
            </a:r>
            <a:r>
              <a:rPr lang="en-US" altLang="en-US" sz="3100" dirty="0" err="1"/>
              <a:t>thêm</a:t>
            </a:r>
            <a:r>
              <a:rPr lang="en-US" altLang="en-US" sz="3100" dirty="0"/>
              <a:t> </a:t>
            </a:r>
            <a:r>
              <a:rPr lang="en-US" altLang="en-US" sz="3100" dirty="0" err="1"/>
              <a:t>nhiều</a:t>
            </a:r>
            <a:r>
              <a:rPr lang="en-US" altLang="en-US" sz="3100" dirty="0"/>
              <a:t> </a:t>
            </a:r>
            <a:r>
              <a:rPr lang="en-US" altLang="en-US" sz="3100" dirty="0" err="1"/>
              <a:t>kiến</a:t>
            </a:r>
            <a:r>
              <a:rPr lang="en-US" altLang="en-US" sz="3100" dirty="0"/>
              <a:t> </a:t>
            </a:r>
            <a:r>
              <a:rPr lang="en-US" altLang="en-US" sz="3100" dirty="0" err="1"/>
              <a:t>trúc</a:t>
            </a:r>
            <a:r>
              <a:rPr lang="en-US" altLang="en-US" sz="3100" dirty="0"/>
              <a:t> </a:t>
            </a:r>
            <a:r>
              <a:rPr lang="en-US" altLang="en-US" sz="3100" dirty="0" err="1"/>
              <a:t>mới</a:t>
            </a:r>
            <a:r>
              <a:rPr lang="en-US" altLang="en-US" sz="3100" dirty="0"/>
              <a:t>, </a:t>
            </a:r>
            <a:r>
              <a:rPr lang="en-US" altLang="en-US" sz="3100" dirty="0" err="1"/>
              <a:t>cải</a:t>
            </a:r>
            <a:r>
              <a:rPr lang="en-US" altLang="en-US" sz="3100" dirty="0"/>
              <a:t> </a:t>
            </a:r>
            <a:r>
              <a:rPr lang="en-US" altLang="en-US" sz="3100" dirty="0" err="1"/>
              <a:t>thiện</a:t>
            </a:r>
            <a:r>
              <a:rPr lang="en-US" altLang="en-US" sz="3100" dirty="0"/>
              <a:t> </a:t>
            </a:r>
            <a:r>
              <a:rPr lang="en-US" altLang="en-US" sz="3100" dirty="0" err="1"/>
              <a:t>các</a:t>
            </a:r>
            <a:r>
              <a:rPr lang="en-US" altLang="en-US" sz="3100" dirty="0"/>
              <a:t> </a:t>
            </a:r>
            <a:r>
              <a:rPr lang="en-US" altLang="en-US" sz="3100" dirty="0" err="1"/>
              <a:t>chức</a:t>
            </a:r>
            <a:r>
              <a:rPr lang="en-US" altLang="en-US" sz="3100" dirty="0"/>
              <a:t> </a:t>
            </a:r>
            <a:r>
              <a:rPr lang="en-US" altLang="en-US" sz="3100" dirty="0" err="1"/>
              <a:t>năng</a:t>
            </a:r>
            <a:r>
              <a:rPr lang="en-US" altLang="en-US" sz="3100" dirty="0"/>
              <a:t> di </a:t>
            </a:r>
            <a:r>
              <a:rPr lang="en-US" altLang="en-US" sz="3100" dirty="0" err="1"/>
              <a:t>động</a:t>
            </a:r>
            <a:r>
              <a:rPr lang="en-US" altLang="en-US" sz="3100" dirty="0"/>
              <a:t> </a:t>
            </a:r>
            <a:r>
              <a:rPr lang="en-US" altLang="en-US" sz="3100" dirty="0" err="1"/>
              <a:t>và</a:t>
            </a:r>
            <a:r>
              <a:rPr lang="en-US" altLang="en-US" sz="3100" dirty="0"/>
              <a:t> </a:t>
            </a:r>
            <a:r>
              <a:rPr lang="en-US" altLang="en-US" sz="3100" dirty="0" err="1"/>
              <a:t>nhiều</a:t>
            </a:r>
            <a:r>
              <a:rPr lang="en-US" altLang="en-US" sz="3100" dirty="0"/>
              <a:t> </a:t>
            </a:r>
            <a:r>
              <a:rPr lang="en-US" altLang="en-US" sz="3100" dirty="0" err="1"/>
              <a:t>cải</a:t>
            </a:r>
            <a:r>
              <a:rPr lang="en-US" altLang="en-US" sz="3100" dirty="0"/>
              <a:t> </a:t>
            </a:r>
            <a:r>
              <a:rPr lang="en-US" altLang="en-US" sz="3100" dirty="0" err="1"/>
              <a:t>tiến</a:t>
            </a:r>
            <a:r>
              <a:rPr lang="en-US" altLang="en-US" sz="3100" dirty="0"/>
              <a:t> </a:t>
            </a:r>
            <a:r>
              <a:rPr lang="en-US" altLang="en-US" sz="3100" dirty="0" err="1"/>
              <a:t>khác</a:t>
            </a:r>
            <a:r>
              <a:rPr lang="en-US" altLang="en-US" sz="3100" dirty="0"/>
              <a:t>.</a:t>
            </a:r>
          </a:p>
          <a:p>
            <a:endParaRPr lang="en-US" altLang="en-US" dirty="0"/>
          </a:p>
          <a:p>
            <a:endParaRPr lang="en-US" dirty="0"/>
          </a:p>
        </p:txBody>
      </p:sp>
      <p:sp>
        <p:nvSpPr>
          <p:cNvPr id="5" name="Slide Number Placeholder 4">
            <a:extLst>
              <a:ext uri="{FF2B5EF4-FFF2-40B4-BE49-F238E27FC236}">
                <a16:creationId xmlns:a16="http://schemas.microsoft.com/office/drawing/2014/main" id="{D10C8283-2A7D-47C3-AD9D-FD6291FEE208}"/>
              </a:ext>
            </a:extLst>
          </p:cNvPr>
          <p:cNvSpPr>
            <a:spLocks noGrp="1"/>
          </p:cNvSpPr>
          <p:nvPr>
            <p:ph type="sldNum" sz="quarter" idx="12"/>
          </p:nvPr>
        </p:nvSpPr>
        <p:spPr/>
        <p:txBody>
          <a:bodyPr/>
          <a:lstStyle/>
          <a:p>
            <a:fld id="{800C8475-47C1-49C9-BEE5-594F8CF4D71F}" type="slidenum">
              <a:rPr kumimoji="1" lang="ja-JP" altLang="en-US" smtClean="0"/>
              <a:pPr/>
              <a:t>8</a:t>
            </a:fld>
            <a:endParaRPr kumimoji="1" lang="ja-JP" altLang="en-US"/>
          </a:p>
        </p:txBody>
      </p:sp>
      <p:sp>
        <p:nvSpPr>
          <p:cNvPr id="6" name="Footer Placeholder 5">
            <a:extLst>
              <a:ext uri="{FF2B5EF4-FFF2-40B4-BE49-F238E27FC236}">
                <a16:creationId xmlns:a16="http://schemas.microsoft.com/office/drawing/2014/main" id="{3326645A-A505-47CE-A08C-B0082F7344C5}"/>
              </a:ext>
            </a:extLst>
          </p:cNvPr>
          <p:cNvSpPr>
            <a:spLocks noGrp="1"/>
          </p:cNvSpPr>
          <p:nvPr>
            <p:ph type="ftr" sz="quarter" idx="11"/>
          </p:nvPr>
        </p:nvSpPr>
        <p:spPr/>
        <p:txBody>
          <a:bodyPr/>
          <a:lstStyle/>
          <a:p>
            <a:r>
              <a:rPr kumimoji="1" lang="vi-VN" altLang="ja-JP"/>
              <a:t>Thực hiện bởi Trường Đại học Công nghệ Thông tin, ĐHQG-HCM</a:t>
            </a:r>
            <a:endParaRPr kumimoji="1" lang="ja-JP" altLang="en-US" dirty="0"/>
          </a:p>
        </p:txBody>
      </p:sp>
      <p:sp>
        <p:nvSpPr>
          <p:cNvPr id="7" name="TextBox 6">
            <a:extLst>
              <a:ext uri="{FF2B5EF4-FFF2-40B4-BE49-F238E27FC236}">
                <a16:creationId xmlns:a16="http://schemas.microsoft.com/office/drawing/2014/main" id="{4EAA2FD8-B029-7F4F-B96A-FABF78C04C47}"/>
              </a:ext>
            </a:extLst>
          </p:cNvPr>
          <p:cNvSpPr txBox="1"/>
          <p:nvPr/>
        </p:nvSpPr>
        <p:spPr>
          <a:xfrm>
            <a:off x="832847" y="1191085"/>
            <a:ext cx="4759636" cy="494751"/>
          </a:xfrm>
          <a:prstGeom prst="rect">
            <a:avLst/>
          </a:prstGeom>
          <a:gradFill>
            <a:gsLst>
              <a:gs pos="0">
                <a:srgbClr val="00C6FF"/>
              </a:gs>
              <a:gs pos="100000">
                <a:srgbClr val="0072FF"/>
              </a:gs>
            </a:gsLst>
            <a:lin ang="5400000" scaled="1"/>
          </a:gradFill>
        </p:spPr>
        <p:txBody>
          <a:bodyPr wrap="none" rtlCol="0">
            <a:spAutoFit/>
          </a:bodyPr>
          <a:lstStyle/>
          <a:p>
            <a:pPr>
              <a:lnSpc>
                <a:spcPct val="120000"/>
              </a:lnSpc>
              <a:spcBef>
                <a:spcPts val="200"/>
              </a:spcBef>
              <a:spcAft>
                <a:spcPts val="200"/>
              </a:spcAft>
            </a:pPr>
            <a:r>
              <a:rPr lang="en-US" sz="2400" b="1" dirty="0" err="1">
                <a:solidFill>
                  <a:schemeClr val="bg1"/>
                </a:solidFill>
                <a:latin typeface="Arial" panose="020B0604020202020204" pitchFamily="34" charset="0"/>
                <a:cs typeface="Arial" panose="020B0604020202020204" pitchFamily="34" charset="0"/>
              </a:rPr>
              <a:t>Quá</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trình</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phát</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triển</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nhân</a:t>
            </a:r>
            <a:r>
              <a:rPr lang="en-US" sz="2400" b="1" dirty="0">
                <a:solidFill>
                  <a:schemeClr val="bg1"/>
                </a:solidFill>
                <a:latin typeface="Arial" panose="020B0604020202020204" pitchFamily="34" charset="0"/>
                <a:cs typeface="Arial" panose="020B0604020202020204" pitchFamily="34" charset="0"/>
              </a:rPr>
              <a:t> Linux</a:t>
            </a:r>
            <a:endParaRPr lang="vi-VN" sz="24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49712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6F430-4834-4C99-A3BE-6E9121793DEB}"/>
              </a:ext>
            </a:extLst>
          </p:cNvPr>
          <p:cNvSpPr>
            <a:spLocks noGrp="1"/>
          </p:cNvSpPr>
          <p:nvPr>
            <p:ph type="title"/>
          </p:nvPr>
        </p:nvSpPr>
        <p:spPr/>
        <p:txBody>
          <a:bodyPr>
            <a:normAutofit fontScale="90000"/>
          </a:bodyPr>
          <a:lstStyle/>
          <a:p>
            <a:r>
              <a:rPr lang="en-US" dirty="0"/>
              <a:t>9.1.3 </a:t>
            </a:r>
            <a:r>
              <a:rPr lang="en-US" dirty="0" err="1"/>
              <a:t>Tổng</a:t>
            </a:r>
            <a:r>
              <a:rPr lang="en-US" dirty="0"/>
              <a:t> </a:t>
            </a:r>
            <a:r>
              <a:rPr lang="en-US" dirty="0" err="1"/>
              <a:t>quan</a:t>
            </a:r>
            <a:r>
              <a:rPr lang="en-US" dirty="0"/>
              <a:t> </a:t>
            </a:r>
            <a:r>
              <a:rPr lang="en-US" dirty="0" err="1"/>
              <a:t>về</a:t>
            </a:r>
            <a:r>
              <a:rPr lang="en-US" dirty="0"/>
              <a:t> Linux</a:t>
            </a:r>
          </a:p>
        </p:txBody>
      </p:sp>
      <p:sp>
        <p:nvSpPr>
          <p:cNvPr id="3" name="Content Placeholder 2">
            <a:extLst>
              <a:ext uri="{FF2B5EF4-FFF2-40B4-BE49-F238E27FC236}">
                <a16:creationId xmlns:a16="http://schemas.microsoft.com/office/drawing/2014/main" id="{2F1CDCCC-7073-4731-936D-784D13C7F435}"/>
              </a:ext>
            </a:extLst>
          </p:cNvPr>
          <p:cNvSpPr>
            <a:spLocks noGrp="1"/>
          </p:cNvSpPr>
          <p:nvPr>
            <p:ph idx="1"/>
          </p:nvPr>
        </p:nvSpPr>
        <p:spPr>
          <a:xfrm>
            <a:off x="774145" y="1710074"/>
            <a:ext cx="10579654" cy="4943139"/>
          </a:xfrm>
        </p:spPr>
        <p:txBody>
          <a:bodyPr>
            <a:normAutofit fontScale="85000" lnSpcReduction="10000"/>
          </a:bodyPr>
          <a:lstStyle/>
          <a:p>
            <a:r>
              <a:rPr lang="en-US" altLang="en-US" dirty="0" err="1"/>
              <a:t>Các</a:t>
            </a:r>
            <a:r>
              <a:rPr lang="en-US" altLang="en-US" dirty="0"/>
              <a:t> </a:t>
            </a:r>
            <a:r>
              <a:rPr lang="en-US" altLang="en-US" dirty="0" err="1"/>
              <a:t>phần</a:t>
            </a:r>
            <a:r>
              <a:rPr lang="en-US" altLang="en-US" dirty="0"/>
              <a:t> </a:t>
            </a:r>
            <a:r>
              <a:rPr lang="en-US" altLang="en-US" dirty="0" err="1"/>
              <a:t>mềm</a:t>
            </a:r>
            <a:r>
              <a:rPr lang="en-US" altLang="en-US" dirty="0"/>
              <a:t> </a:t>
            </a:r>
            <a:r>
              <a:rPr lang="en-US" altLang="en-US" dirty="0" err="1"/>
              <a:t>tạo</a:t>
            </a:r>
            <a:r>
              <a:rPr lang="en-US" altLang="en-US" dirty="0"/>
              <a:t> </a:t>
            </a:r>
            <a:r>
              <a:rPr lang="en-US" altLang="en-US" dirty="0" err="1"/>
              <a:t>nên</a:t>
            </a:r>
            <a:r>
              <a:rPr lang="en-US" altLang="en-US" dirty="0"/>
              <a:t> </a:t>
            </a:r>
            <a:r>
              <a:rPr lang="en-US" altLang="en-US" dirty="0" err="1"/>
              <a:t>hệ</a:t>
            </a:r>
            <a:r>
              <a:rPr lang="en-US" altLang="en-US" dirty="0"/>
              <a:t> </a:t>
            </a:r>
            <a:r>
              <a:rPr lang="en-US" altLang="en-US" dirty="0" err="1"/>
              <a:t>thống</a:t>
            </a:r>
            <a:r>
              <a:rPr lang="en-US" altLang="en-US" dirty="0"/>
              <a:t> Linux </a:t>
            </a:r>
            <a:r>
              <a:rPr lang="en-US" altLang="en-US" dirty="0" err="1"/>
              <a:t>thường</a:t>
            </a:r>
            <a:r>
              <a:rPr lang="en-US" altLang="en-US" dirty="0"/>
              <a:t> </a:t>
            </a:r>
            <a:r>
              <a:rPr lang="en-US" altLang="en-US" dirty="0" err="1"/>
              <a:t>không</a:t>
            </a:r>
            <a:r>
              <a:rPr lang="en-US" altLang="en-US" dirty="0"/>
              <a:t> </a:t>
            </a:r>
            <a:r>
              <a:rPr lang="en-US" altLang="en-US" dirty="0" err="1"/>
              <a:t>chỉ</a:t>
            </a:r>
            <a:r>
              <a:rPr lang="en-US" altLang="en-US" dirty="0"/>
              <a:t> </a:t>
            </a:r>
            <a:r>
              <a:rPr lang="en-US" altLang="en-US" dirty="0" err="1"/>
              <a:t>dành</a:t>
            </a:r>
            <a:r>
              <a:rPr lang="en-US" altLang="en-US" dirty="0"/>
              <a:t> </a:t>
            </a:r>
            <a:r>
              <a:rPr lang="en-US" altLang="en-US" dirty="0" err="1"/>
              <a:t>riêng</a:t>
            </a:r>
            <a:r>
              <a:rPr lang="en-US" altLang="en-US" dirty="0"/>
              <a:t> </a:t>
            </a:r>
            <a:r>
              <a:rPr lang="en-US" altLang="en-US" dirty="0" err="1"/>
              <a:t>cho</a:t>
            </a:r>
            <a:r>
              <a:rPr lang="en-US" altLang="en-US" dirty="0"/>
              <a:t> Linux </a:t>
            </a:r>
            <a:r>
              <a:rPr lang="en-US" altLang="en-US" dirty="0" err="1"/>
              <a:t>mà</a:t>
            </a:r>
            <a:r>
              <a:rPr lang="en-US" altLang="en-US" dirty="0"/>
              <a:t> </a:t>
            </a:r>
            <a:r>
              <a:rPr lang="en-US" altLang="en-US" dirty="0" err="1"/>
              <a:t>còn</a:t>
            </a:r>
            <a:r>
              <a:rPr lang="en-US" altLang="en-US" dirty="0"/>
              <a:t> </a:t>
            </a:r>
            <a:r>
              <a:rPr lang="en-US" altLang="en-US" dirty="0" err="1"/>
              <a:t>được</a:t>
            </a:r>
            <a:r>
              <a:rPr lang="en-US" altLang="en-US" dirty="0"/>
              <a:t> </a:t>
            </a:r>
            <a:r>
              <a:rPr lang="en-US" altLang="en-US" dirty="0" err="1"/>
              <a:t>sử</a:t>
            </a:r>
            <a:r>
              <a:rPr lang="en-US" altLang="en-US" dirty="0"/>
              <a:t> </a:t>
            </a:r>
            <a:r>
              <a:rPr lang="en-US" altLang="en-US" dirty="0" err="1"/>
              <a:t>dụng</a:t>
            </a:r>
            <a:r>
              <a:rPr lang="en-US" altLang="en-US" dirty="0"/>
              <a:t> </a:t>
            </a:r>
            <a:r>
              <a:rPr lang="en-US" altLang="en-US" dirty="0" err="1"/>
              <a:t>trên</a:t>
            </a:r>
            <a:r>
              <a:rPr lang="en-US" altLang="en-US" dirty="0"/>
              <a:t> </a:t>
            </a:r>
            <a:r>
              <a:rPr lang="en-US" altLang="en-US" dirty="0" err="1"/>
              <a:t>nhiều</a:t>
            </a:r>
            <a:r>
              <a:rPr lang="en-US" altLang="en-US" dirty="0"/>
              <a:t> </a:t>
            </a:r>
            <a:r>
              <a:rPr lang="en-US" altLang="en-US" dirty="0" err="1"/>
              <a:t>hệ</a:t>
            </a:r>
            <a:r>
              <a:rPr lang="en-US" altLang="en-US" dirty="0"/>
              <a:t> </a:t>
            </a:r>
            <a:r>
              <a:rPr lang="en-US" altLang="en-US" dirty="0" err="1"/>
              <a:t>điều</a:t>
            </a:r>
            <a:r>
              <a:rPr lang="en-US" altLang="en-US" dirty="0"/>
              <a:t> </a:t>
            </a:r>
            <a:r>
              <a:rPr lang="en-US" altLang="en-US" dirty="0" err="1"/>
              <a:t>hành</a:t>
            </a:r>
            <a:r>
              <a:rPr lang="en-US" altLang="en-US" dirty="0"/>
              <a:t> </a:t>
            </a:r>
            <a:r>
              <a:rPr lang="en-US" altLang="en-US" dirty="0" err="1"/>
              <a:t>dựa</a:t>
            </a:r>
            <a:r>
              <a:rPr lang="en-US" altLang="en-US" dirty="0"/>
              <a:t> </a:t>
            </a:r>
            <a:r>
              <a:rPr lang="en-US" altLang="en-US" dirty="0" err="1"/>
              <a:t>trên</a:t>
            </a:r>
            <a:r>
              <a:rPr lang="en-US" altLang="en-US" dirty="0"/>
              <a:t> UNIX </a:t>
            </a:r>
            <a:r>
              <a:rPr lang="en-US" altLang="en-US" dirty="0" err="1"/>
              <a:t>khác</a:t>
            </a:r>
            <a:r>
              <a:rPr lang="en-US" altLang="en-US" dirty="0"/>
              <a:t>. </a:t>
            </a:r>
          </a:p>
          <a:p>
            <a:pPr lvl="1"/>
            <a:r>
              <a:rPr lang="en-US" altLang="en-US" dirty="0"/>
              <a:t>Linux </a:t>
            </a:r>
            <a:r>
              <a:rPr lang="en-US" altLang="en-US" dirty="0" err="1"/>
              <a:t>sử</a:t>
            </a:r>
            <a:r>
              <a:rPr lang="en-US" altLang="en-US" dirty="0"/>
              <a:t> </a:t>
            </a:r>
            <a:r>
              <a:rPr lang="en-US" altLang="en-US" dirty="0" err="1"/>
              <a:t>dụng</a:t>
            </a:r>
            <a:r>
              <a:rPr lang="en-US" altLang="en-US" dirty="0"/>
              <a:t> </a:t>
            </a:r>
            <a:r>
              <a:rPr lang="en-US" altLang="en-US" dirty="0" err="1"/>
              <a:t>nhiều</a:t>
            </a:r>
            <a:r>
              <a:rPr lang="en-US" altLang="en-US" dirty="0"/>
              <a:t> </a:t>
            </a:r>
            <a:r>
              <a:rPr lang="en-US" altLang="en-US" dirty="0" err="1"/>
              <a:t>công</a:t>
            </a:r>
            <a:r>
              <a:rPr lang="en-US" altLang="en-US" dirty="0"/>
              <a:t> </a:t>
            </a:r>
            <a:r>
              <a:rPr lang="en-US" altLang="en-US" dirty="0" err="1"/>
              <a:t>cụ</a:t>
            </a:r>
            <a:r>
              <a:rPr lang="en-US" altLang="en-US" dirty="0"/>
              <a:t> đ</a:t>
            </a:r>
            <a:r>
              <a:rPr lang="vi-VN" altLang="en-US" dirty="0"/>
              <a:t>ư</a:t>
            </a:r>
            <a:r>
              <a:rPr lang="en-US" altLang="en-US" dirty="0" err="1"/>
              <a:t>ợc</a:t>
            </a:r>
            <a:r>
              <a:rPr lang="en-US" altLang="en-US" dirty="0"/>
              <a:t> </a:t>
            </a:r>
            <a:r>
              <a:rPr lang="en-US" altLang="en-US" dirty="0" err="1"/>
              <a:t>phát</a:t>
            </a:r>
            <a:r>
              <a:rPr lang="en-US" altLang="en-US" dirty="0"/>
              <a:t> </a:t>
            </a:r>
            <a:r>
              <a:rPr lang="en-US" altLang="en-US" dirty="0" err="1"/>
              <a:t>triển</a:t>
            </a:r>
            <a:r>
              <a:rPr lang="en-US" altLang="en-US" dirty="0"/>
              <a:t> </a:t>
            </a:r>
            <a:r>
              <a:rPr lang="en-US" altLang="en-US" dirty="0" err="1"/>
              <a:t>bởi</a:t>
            </a:r>
            <a:r>
              <a:rPr lang="en-US" altLang="en-US" dirty="0"/>
              <a:t> </a:t>
            </a:r>
            <a:r>
              <a:rPr lang="en-US" altLang="en-US" dirty="0" err="1"/>
              <a:t>hệ</a:t>
            </a:r>
            <a:r>
              <a:rPr lang="en-US" altLang="en-US" dirty="0"/>
              <a:t> </a:t>
            </a:r>
            <a:r>
              <a:rPr lang="en-US" altLang="en-US" dirty="0" err="1"/>
              <a:t>điều</a:t>
            </a:r>
            <a:r>
              <a:rPr lang="en-US" altLang="en-US" dirty="0"/>
              <a:t> </a:t>
            </a:r>
            <a:r>
              <a:rPr lang="en-US" altLang="en-US" dirty="0" err="1"/>
              <a:t>hành</a:t>
            </a:r>
            <a:r>
              <a:rPr lang="en-US" altLang="en-US" dirty="0"/>
              <a:t> Berkeley </a:t>
            </a:r>
            <a:r>
              <a:rPr lang="en-US" altLang="ja-JP" dirty="0"/>
              <a:t>BSD, MIT</a:t>
            </a:r>
            <a:r>
              <a:rPr lang="ja-JP" altLang="en-US" dirty="0"/>
              <a:t>’</a:t>
            </a:r>
            <a:r>
              <a:rPr lang="en-US" altLang="ja-JP" dirty="0"/>
              <a:t>s X  Window System </a:t>
            </a:r>
            <a:r>
              <a:rPr lang="en-US" altLang="ja-JP" dirty="0" err="1"/>
              <a:t>và</a:t>
            </a:r>
            <a:r>
              <a:rPr lang="en-US" altLang="ja-JP" dirty="0"/>
              <a:t> </a:t>
            </a:r>
            <a:r>
              <a:rPr lang="en-US" altLang="ja-JP" dirty="0" err="1"/>
              <a:t>dự</a:t>
            </a:r>
            <a:r>
              <a:rPr lang="en-US" altLang="ja-JP" dirty="0"/>
              <a:t> </a:t>
            </a:r>
            <a:r>
              <a:rPr lang="en-US" altLang="ja-JP" dirty="0" err="1"/>
              <a:t>án</a:t>
            </a:r>
            <a:r>
              <a:rPr lang="en-US" altLang="ja-JP" dirty="0"/>
              <a:t> Free Software Foundation's GNU.</a:t>
            </a:r>
          </a:p>
          <a:p>
            <a:r>
              <a:rPr lang="en-US" altLang="ja-JP" dirty="0" err="1"/>
              <a:t>Việc</a:t>
            </a:r>
            <a:r>
              <a:rPr lang="en-US" altLang="ja-JP" dirty="0"/>
              <a:t> </a:t>
            </a:r>
            <a:r>
              <a:rPr lang="en-US" altLang="ja-JP" dirty="0" err="1"/>
              <a:t>sử</a:t>
            </a:r>
            <a:r>
              <a:rPr lang="en-US" altLang="ja-JP" dirty="0"/>
              <a:t> </a:t>
            </a:r>
            <a:r>
              <a:rPr lang="en-US" altLang="ja-JP" dirty="0" err="1"/>
              <a:t>dụng</a:t>
            </a:r>
            <a:r>
              <a:rPr lang="en-US" altLang="ja-JP" dirty="0"/>
              <a:t> </a:t>
            </a:r>
            <a:r>
              <a:rPr lang="en-US" altLang="ja-JP" dirty="0" err="1"/>
              <a:t>chung</a:t>
            </a:r>
            <a:r>
              <a:rPr lang="en-US" altLang="ja-JP" dirty="0"/>
              <a:t> </a:t>
            </a:r>
            <a:r>
              <a:rPr lang="en-US" altLang="ja-JP" dirty="0" err="1"/>
              <a:t>các</a:t>
            </a:r>
            <a:r>
              <a:rPr lang="en-US" altLang="ja-JP" dirty="0"/>
              <a:t> </a:t>
            </a:r>
            <a:r>
              <a:rPr lang="en-US" altLang="ja-JP" dirty="0" err="1"/>
              <a:t>công</a:t>
            </a:r>
            <a:r>
              <a:rPr lang="en-US" altLang="ja-JP" dirty="0"/>
              <a:t> </a:t>
            </a:r>
            <a:r>
              <a:rPr lang="en-US" altLang="ja-JP" dirty="0" err="1"/>
              <a:t>cụ</a:t>
            </a:r>
            <a:r>
              <a:rPr lang="en-US" altLang="ja-JP" dirty="0"/>
              <a:t> </a:t>
            </a:r>
            <a:r>
              <a:rPr lang="en-US" altLang="ja-JP" dirty="0" err="1"/>
              <a:t>này</a:t>
            </a:r>
            <a:r>
              <a:rPr lang="en-US" altLang="ja-JP" dirty="0"/>
              <a:t> </a:t>
            </a:r>
            <a:r>
              <a:rPr lang="en-US" altLang="ja-JP" dirty="0" err="1"/>
              <a:t>diễn</a:t>
            </a:r>
            <a:r>
              <a:rPr lang="en-US" altLang="ja-JP" dirty="0"/>
              <a:t> </a:t>
            </a:r>
            <a:r>
              <a:rPr lang="en-US" altLang="ja-JP" dirty="0" err="1"/>
              <a:t>ra</a:t>
            </a:r>
            <a:r>
              <a:rPr lang="en-US" altLang="ja-JP" dirty="0"/>
              <a:t> </a:t>
            </a:r>
            <a:r>
              <a:rPr lang="en-US" altLang="ja-JP" dirty="0" err="1"/>
              <a:t>theo</a:t>
            </a:r>
            <a:r>
              <a:rPr lang="en-US" altLang="ja-JP" dirty="0"/>
              <a:t> </a:t>
            </a:r>
            <a:r>
              <a:rPr lang="en-US" altLang="ja-JP" dirty="0" err="1"/>
              <a:t>cả</a:t>
            </a:r>
            <a:r>
              <a:rPr lang="en-US" altLang="ja-JP" dirty="0"/>
              <a:t> </a:t>
            </a:r>
            <a:r>
              <a:rPr lang="en-US" altLang="ja-JP" dirty="0" err="1"/>
              <a:t>hai</a:t>
            </a:r>
            <a:r>
              <a:rPr lang="en-US" altLang="ja-JP" dirty="0"/>
              <a:t> </a:t>
            </a:r>
            <a:r>
              <a:rPr lang="en-US" altLang="ja-JP" dirty="0" err="1"/>
              <a:t>hướng</a:t>
            </a:r>
            <a:r>
              <a:rPr lang="en-US" altLang="ja-JP" dirty="0"/>
              <a:t>:</a:t>
            </a:r>
          </a:p>
          <a:p>
            <a:pPr lvl="1"/>
            <a:r>
              <a:rPr lang="en-US" dirty="0"/>
              <a:t>Linux </a:t>
            </a:r>
            <a:r>
              <a:rPr lang="en-US" dirty="0" err="1"/>
              <a:t>sử</a:t>
            </a:r>
            <a:r>
              <a:rPr lang="en-US" dirty="0"/>
              <a:t> </a:t>
            </a:r>
            <a:r>
              <a:rPr lang="en-US" dirty="0" err="1"/>
              <a:t>dụng</a:t>
            </a:r>
            <a:r>
              <a:rPr lang="en-US" dirty="0"/>
              <a:t>, </a:t>
            </a:r>
            <a:r>
              <a:rPr lang="en-US" dirty="0" err="1"/>
              <a:t>đồng</a:t>
            </a:r>
            <a:r>
              <a:rPr lang="en-US" dirty="0"/>
              <a:t> </a:t>
            </a:r>
            <a:r>
              <a:rPr lang="en-US" dirty="0" err="1"/>
              <a:t>thời</a:t>
            </a:r>
            <a:r>
              <a:rPr lang="en-US" dirty="0"/>
              <a:t> </a:t>
            </a:r>
            <a:r>
              <a:rPr lang="en-US" dirty="0" err="1"/>
              <a:t>cải</a:t>
            </a:r>
            <a:r>
              <a:rPr lang="en-US" dirty="0"/>
              <a:t> </a:t>
            </a:r>
            <a:r>
              <a:rPr lang="en-US" dirty="0" err="1"/>
              <a:t>tiến</a:t>
            </a:r>
            <a:r>
              <a:rPr lang="en-US" dirty="0"/>
              <a:t> </a:t>
            </a:r>
            <a:r>
              <a:rPr lang="en-US" dirty="0" err="1"/>
              <a:t>công</a:t>
            </a:r>
            <a:r>
              <a:rPr lang="en-US" dirty="0"/>
              <a:t> </a:t>
            </a:r>
            <a:r>
              <a:rPr lang="en-US" dirty="0" err="1"/>
              <a:t>cụ</a:t>
            </a:r>
            <a:r>
              <a:rPr lang="en-US" dirty="0"/>
              <a:t> </a:t>
            </a:r>
            <a:r>
              <a:rPr lang="en-US" dirty="0" err="1"/>
              <a:t>đó</a:t>
            </a:r>
            <a:endParaRPr lang="en-US" dirty="0"/>
          </a:p>
          <a:p>
            <a:pPr lvl="2"/>
            <a:r>
              <a:rPr lang="en-US" altLang="ja-JP" sz="2100" dirty="0" err="1"/>
              <a:t>Hệ</a:t>
            </a:r>
            <a:r>
              <a:rPr lang="en-US" altLang="ja-JP" sz="2100" dirty="0"/>
              <a:t> </a:t>
            </a:r>
            <a:r>
              <a:rPr lang="en-US" altLang="ja-JP" sz="2100" dirty="0" err="1"/>
              <a:t>thống</a:t>
            </a:r>
            <a:r>
              <a:rPr lang="en-US" altLang="ja-JP" sz="2100" dirty="0"/>
              <a:t> </a:t>
            </a:r>
            <a:r>
              <a:rPr lang="en-US" altLang="ja-JP" sz="2100" dirty="0" err="1"/>
              <a:t>th</a:t>
            </a:r>
            <a:r>
              <a:rPr lang="vi-VN" altLang="ja-JP" sz="2100" dirty="0"/>
              <a:t>ư</a:t>
            </a:r>
            <a:r>
              <a:rPr lang="en-US" altLang="ja-JP" sz="2100" dirty="0"/>
              <a:t> </a:t>
            </a:r>
            <a:r>
              <a:rPr lang="en-US" altLang="ja-JP" sz="2100" dirty="0" err="1"/>
              <a:t>viện</a:t>
            </a:r>
            <a:r>
              <a:rPr lang="en-US" altLang="ja-JP" sz="2100" dirty="0"/>
              <a:t> </a:t>
            </a:r>
            <a:r>
              <a:rPr lang="en-US" altLang="ja-JP" sz="2100" dirty="0" err="1"/>
              <a:t>chính</a:t>
            </a:r>
            <a:r>
              <a:rPr lang="en-US" altLang="ja-JP" sz="2100" dirty="0"/>
              <a:t> </a:t>
            </a:r>
            <a:r>
              <a:rPr lang="en-US" altLang="ja-JP" sz="2100" dirty="0" err="1"/>
              <a:t>của</a:t>
            </a:r>
            <a:r>
              <a:rPr lang="en-US" altLang="ja-JP" sz="2100" dirty="0"/>
              <a:t> Linux đ</a:t>
            </a:r>
            <a:r>
              <a:rPr lang="vi-VN" altLang="ja-JP" sz="2100" dirty="0"/>
              <a:t>ư</a:t>
            </a:r>
            <a:r>
              <a:rPr lang="en-US" altLang="ja-JP" sz="2100" dirty="0" err="1"/>
              <a:t>ợc</a:t>
            </a:r>
            <a:r>
              <a:rPr lang="en-US" altLang="ja-JP" sz="2100" dirty="0"/>
              <a:t> </a:t>
            </a:r>
            <a:r>
              <a:rPr lang="en-US" altLang="ja-JP" sz="2100" dirty="0" err="1"/>
              <a:t>bắt</a:t>
            </a:r>
            <a:r>
              <a:rPr lang="en-US" altLang="ja-JP" sz="2100" dirty="0"/>
              <a:t> </a:t>
            </a:r>
            <a:r>
              <a:rPr lang="en-US" altLang="ja-JP" sz="2100" dirty="0" err="1"/>
              <a:t>đầu</a:t>
            </a:r>
            <a:r>
              <a:rPr lang="en-US" altLang="ja-JP" sz="2100" dirty="0"/>
              <a:t> </a:t>
            </a:r>
            <a:r>
              <a:rPr lang="en-US" altLang="ja-JP" sz="2100" dirty="0" err="1"/>
              <a:t>từ</a:t>
            </a:r>
            <a:r>
              <a:rPr lang="en-US" altLang="ja-JP" sz="2100" dirty="0"/>
              <a:t> </a:t>
            </a:r>
            <a:r>
              <a:rPr lang="en-US" altLang="ja-JP" sz="2100" dirty="0" err="1"/>
              <a:t>dự</a:t>
            </a:r>
            <a:r>
              <a:rPr lang="en-US" altLang="ja-JP" sz="2100" dirty="0"/>
              <a:t> </a:t>
            </a:r>
            <a:r>
              <a:rPr lang="en-US" altLang="ja-JP" sz="2100" dirty="0" err="1"/>
              <a:t>án</a:t>
            </a:r>
            <a:r>
              <a:rPr lang="en-US" altLang="ja-JP" sz="2100" dirty="0"/>
              <a:t> GNU </a:t>
            </a:r>
            <a:r>
              <a:rPr lang="en-US" altLang="ja-JP" sz="2100" dirty="0" err="1"/>
              <a:t>với</a:t>
            </a:r>
            <a:r>
              <a:rPr lang="en-US" altLang="ja-JP" sz="2100" dirty="0"/>
              <a:t> </a:t>
            </a:r>
            <a:r>
              <a:rPr lang="en-US" altLang="ja-JP" sz="2100" dirty="0" err="1"/>
              <a:t>nhiều</a:t>
            </a:r>
            <a:r>
              <a:rPr lang="en-US" altLang="ja-JP" sz="2100" dirty="0"/>
              <a:t> </a:t>
            </a:r>
            <a:r>
              <a:rPr lang="en-US" altLang="ja-JP" sz="2100" dirty="0" err="1"/>
              <a:t>cải</a:t>
            </a:r>
            <a:r>
              <a:rPr lang="en-US" altLang="ja-JP" sz="2100" dirty="0"/>
              <a:t> </a:t>
            </a:r>
            <a:r>
              <a:rPr lang="en-US" altLang="ja-JP" sz="2100" dirty="0" err="1"/>
              <a:t>tiến</a:t>
            </a:r>
            <a:r>
              <a:rPr lang="en-US" altLang="ja-JP" sz="2100" dirty="0"/>
              <a:t> đ</a:t>
            </a:r>
            <a:r>
              <a:rPr lang="vi-VN" altLang="ja-JP" sz="2100" dirty="0"/>
              <a:t>ư</a:t>
            </a:r>
            <a:r>
              <a:rPr lang="en-US" altLang="ja-JP" sz="2100" dirty="0" err="1"/>
              <a:t>ợc</a:t>
            </a:r>
            <a:r>
              <a:rPr lang="en-US" altLang="ja-JP" sz="2100" dirty="0"/>
              <a:t> </a:t>
            </a:r>
            <a:r>
              <a:rPr lang="en-US" altLang="ja-JP" sz="2100" dirty="0" err="1"/>
              <a:t>thực</a:t>
            </a:r>
            <a:r>
              <a:rPr lang="en-US" altLang="ja-JP" sz="2100" dirty="0"/>
              <a:t> </a:t>
            </a:r>
            <a:r>
              <a:rPr lang="en-US" altLang="ja-JP" sz="2100" dirty="0" err="1"/>
              <a:t>hiện</a:t>
            </a:r>
            <a:r>
              <a:rPr lang="en-US" altLang="ja-JP" sz="2100" dirty="0"/>
              <a:t> </a:t>
            </a:r>
            <a:r>
              <a:rPr lang="en-US" altLang="ja-JP" sz="2100" dirty="0" err="1"/>
              <a:t>bởi</a:t>
            </a:r>
            <a:r>
              <a:rPr lang="en-US" altLang="ja-JP" sz="2100" dirty="0"/>
              <a:t> </a:t>
            </a:r>
            <a:r>
              <a:rPr lang="en-US" altLang="ja-JP" sz="2100" dirty="0" err="1"/>
              <a:t>cộng</a:t>
            </a:r>
            <a:r>
              <a:rPr lang="en-US" altLang="ja-JP" sz="2100" dirty="0"/>
              <a:t> </a:t>
            </a:r>
            <a:r>
              <a:rPr lang="en-US" altLang="ja-JP" sz="2100" dirty="0" err="1"/>
              <a:t>đồng</a:t>
            </a:r>
            <a:r>
              <a:rPr lang="en-US" altLang="ja-JP" sz="2100" dirty="0"/>
              <a:t> Linux. </a:t>
            </a:r>
          </a:p>
          <a:p>
            <a:pPr lvl="1"/>
            <a:r>
              <a:rPr lang="en-US" dirty="0" err="1"/>
              <a:t>Các</a:t>
            </a:r>
            <a:r>
              <a:rPr lang="en-US" dirty="0"/>
              <a:t> </a:t>
            </a:r>
            <a:r>
              <a:rPr lang="en-US" dirty="0" err="1"/>
              <a:t>dự</a:t>
            </a:r>
            <a:r>
              <a:rPr lang="en-US" dirty="0"/>
              <a:t> </a:t>
            </a:r>
            <a:r>
              <a:rPr lang="en-US" dirty="0" err="1"/>
              <a:t>án</a:t>
            </a:r>
            <a:r>
              <a:rPr lang="en-US" dirty="0"/>
              <a:t> </a:t>
            </a:r>
            <a:r>
              <a:rPr lang="en-US" dirty="0" err="1"/>
              <a:t>khác</a:t>
            </a:r>
            <a:r>
              <a:rPr lang="en-US" dirty="0"/>
              <a:t> </a:t>
            </a:r>
            <a:r>
              <a:rPr lang="en-US" dirty="0" err="1"/>
              <a:t>sử</a:t>
            </a:r>
            <a:r>
              <a:rPr lang="en-US" dirty="0"/>
              <a:t> </a:t>
            </a:r>
            <a:r>
              <a:rPr lang="en-US" dirty="0" err="1"/>
              <a:t>dụng</a:t>
            </a:r>
            <a:r>
              <a:rPr lang="en-US" dirty="0"/>
              <a:t> </a:t>
            </a:r>
            <a:r>
              <a:rPr lang="en-US" dirty="0" err="1"/>
              <a:t>lại</a:t>
            </a:r>
            <a:r>
              <a:rPr lang="en-US" dirty="0"/>
              <a:t> </a:t>
            </a:r>
            <a:r>
              <a:rPr lang="en-US" dirty="0" err="1"/>
              <a:t>công</a:t>
            </a:r>
            <a:r>
              <a:rPr lang="en-US" dirty="0"/>
              <a:t> </a:t>
            </a:r>
            <a:r>
              <a:rPr lang="en-US" dirty="0" err="1"/>
              <a:t>cụ</a:t>
            </a:r>
            <a:r>
              <a:rPr lang="en-US" dirty="0"/>
              <a:t> </a:t>
            </a:r>
            <a:r>
              <a:rPr lang="en-US" dirty="0" err="1"/>
              <a:t>được</a:t>
            </a:r>
            <a:r>
              <a:rPr lang="en-US" dirty="0"/>
              <a:t> </a:t>
            </a:r>
            <a:r>
              <a:rPr lang="en-US" dirty="0" err="1"/>
              <a:t>xây</a:t>
            </a:r>
            <a:r>
              <a:rPr lang="en-US" dirty="0"/>
              <a:t> </a:t>
            </a:r>
            <a:r>
              <a:rPr lang="en-US" dirty="0" err="1"/>
              <a:t>dựng</a:t>
            </a:r>
            <a:r>
              <a:rPr lang="en-US" dirty="0"/>
              <a:t>/</a:t>
            </a:r>
            <a:r>
              <a:rPr lang="en-US" dirty="0" err="1"/>
              <a:t>cải</a:t>
            </a:r>
            <a:r>
              <a:rPr lang="en-US" dirty="0"/>
              <a:t> </a:t>
            </a:r>
            <a:r>
              <a:rPr lang="en-US" dirty="0" err="1"/>
              <a:t>tiến</a:t>
            </a:r>
            <a:r>
              <a:rPr lang="en-US" dirty="0"/>
              <a:t> </a:t>
            </a:r>
            <a:r>
              <a:rPr lang="en-US" dirty="0" err="1"/>
              <a:t>bởi</a:t>
            </a:r>
            <a:r>
              <a:rPr lang="en-US" dirty="0"/>
              <a:t> </a:t>
            </a:r>
            <a:r>
              <a:rPr lang="en-US" dirty="0" err="1"/>
              <a:t>cộng</a:t>
            </a:r>
            <a:r>
              <a:rPr lang="en-US" dirty="0"/>
              <a:t> </a:t>
            </a:r>
            <a:r>
              <a:rPr lang="en-US" dirty="0" err="1"/>
              <a:t>đồng</a:t>
            </a:r>
            <a:r>
              <a:rPr lang="en-US" dirty="0"/>
              <a:t> Linux</a:t>
            </a:r>
          </a:p>
          <a:p>
            <a:pPr lvl="2"/>
            <a:r>
              <a:rPr lang="en-US" altLang="ja-JP" sz="2100" dirty="0" err="1"/>
              <a:t>Các</a:t>
            </a:r>
            <a:r>
              <a:rPr lang="en-US" altLang="ja-JP" sz="2100" dirty="0"/>
              <a:t> </a:t>
            </a:r>
            <a:r>
              <a:rPr lang="en-US" altLang="ja-JP" sz="2100" dirty="0" err="1"/>
              <a:t>công</a:t>
            </a:r>
            <a:r>
              <a:rPr lang="en-US" altLang="ja-JP" sz="2100" dirty="0"/>
              <a:t> </a:t>
            </a:r>
            <a:r>
              <a:rPr lang="en-US" altLang="ja-JP" sz="2100" dirty="0" err="1"/>
              <a:t>cụ</a:t>
            </a:r>
            <a:r>
              <a:rPr lang="en-US" altLang="ja-JP" sz="2100" dirty="0"/>
              <a:t> </a:t>
            </a:r>
            <a:r>
              <a:rPr lang="en-US" altLang="ja-JP" sz="2100" dirty="0" err="1"/>
              <a:t>quản</a:t>
            </a:r>
            <a:r>
              <a:rPr lang="en-US" altLang="ja-JP" sz="2100" dirty="0"/>
              <a:t> </a:t>
            </a:r>
            <a:r>
              <a:rPr lang="en-US" altLang="ja-JP" sz="2100" dirty="0" err="1"/>
              <a:t>lý</a:t>
            </a:r>
            <a:r>
              <a:rPr lang="en-US" altLang="ja-JP" sz="2100" dirty="0"/>
              <a:t> </a:t>
            </a:r>
            <a:r>
              <a:rPr lang="en-US" altLang="ja-JP" sz="2100" dirty="0" err="1"/>
              <a:t>mạng</a:t>
            </a:r>
            <a:r>
              <a:rPr lang="en-US" altLang="ja-JP" sz="2100" dirty="0"/>
              <a:t> </a:t>
            </a:r>
            <a:r>
              <a:rPr lang="en-US" altLang="ja-JP" sz="2100" dirty="0" err="1"/>
              <a:t>trên</a:t>
            </a:r>
            <a:r>
              <a:rPr lang="en-US" altLang="ja-JP" sz="2100" dirty="0"/>
              <a:t> Linux đ</a:t>
            </a:r>
            <a:r>
              <a:rPr lang="vi-VN" altLang="ja-JP" sz="2100" dirty="0"/>
              <a:t>ư</a:t>
            </a:r>
            <a:r>
              <a:rPr lang="en-US" altLang="ja-JP" sz="2100" dirty="0" err="1"/>
              <a:t>ợc</a:t>
            </a:r>
            <a:r>
              <a:rPr lang="en-US" altLang="ja-JP" sz="2100" dirty="0"/>
              <a:t> </a:t>
            </a:r>
            <a:r>
              <a:rPr lang="en-US" altLang="ja-JP" sz="2100" dirty="0" err="1"/>
              <a:t>kế</a:t>
            </a:r>
            <a:r>
              <a:rPr lang="en-US" altLang="ja-JP" sz="2100" dirty="0"/>
              <a:t> </a:t>
            </a:r>
            <a:r>
              <a:rPr lang="en-US" altLang="ja-JP" sz="2100" dirty="0" err="1"/>
              <a:t>thừa</a:t>
            </a:r>
            <a:r>
              <a:rPr lang="en-US" altLang="ja-JP" sz="2100" dirty="0"/>
              <a:t> </a:t>
            </a:r>
            <a:r>
              <a:rPr lang="en-US" altLang="ja-JP" sz="2100" dirty="0" err="1"/>
              <a:t>từ</a:t>
            </a:r>
            <a:r>
              <a:rPr lang="en-US" altLang="ja-JP" sz="2100" dirty="0"/>
              <a:t> 4.3BSD, </a:t>
            </a:r>
            <a:r>
              <a:rPr lang="en-US" altLang="ja-JP" sz="2100" dirty="0" err="1"/>
              <a:t>nhưng</a:t>
            </a:r>
            <a:r>
              <a:rPr lang="en-US" altLang="ja-JP" sz="2100" dirty="0"/>
              <a:t> </a:t>
            </a:r>
            <a:r>
              <a:rPr lang="en-US" altLang="ja-JP" sz="2100" dirty="0" err="1"/>
              <a:t>các</a:t>
            </a:r>
            <a:r>
              <a:rPr lang="en-US" altLang="ja-JP" sz="2100" dirty="0"/>
              <a:t> </a:t>
            </a:r>
            <a:r>
              <a:rPr lang="en-US" altLang="ja-JP" sz="2100" dirty="0" err="1"/>
              <a:t>hệ</a:t>
            </a:r>
            <a:r>
              <a:rPr lang="en-US" altLang="ja-JP" sz="2100" dirty="0"/>
              <a:t> </a:t>
            </a:r>
            <a:r>
              <a:rPr lang="en-US" altLang="ja-JP" sz="2100" dirty="0" err="1"/>
              <a:t>điều</a:t>
            </a:r>
            <a:r>
              <a:rPr lang="en-US" altLang="ja-JP" sz="2100" dirty="0"/>
              <a:t> </a:t>
            </a:r>
            <a:r>
              <a:rPr lang="en-US" altLang="ja-JP" sz="2100" dirty="0" err="1"/>
              <a:t>hành</a:t>
            </a:r>
            <a:r>
              <a:rPr lang="en-US" altLang="ja-JP" sz="2100" dirty="0"/>
              <a:t> </a:t>
            </a:r>
            <a:r>
              <a:rPr lang="en-US" altLang="ja-JP" sz="2100" dirty="0" err="1"/>
              <a:t>dựa</a:t>
            </a:r>
            <a:r>
              <a:rPr lang="en-US" altLang="ja-JP" sz="2100" dirty="0"/>
              <a:t> </a:t>
            </a:r>
            <a:r>
              <a:rPr lang="en-US" altLang="ja-JP" sz="2100" dirty="0" err="1"/>
              <a:t>trên</a:t>
            </a:r>
            <a:r>
              <a:rPr lang="en-US" altLang="ja-JP" sz="2100" dirty="0"/>
              <a:t> BSD </a:t>
            </a:r>
            <a:r>
              <a:rPr lang="en-US" altLang="ja-JP" sz="2100" dirty="0" err="1"/>
              <a:t>sau</a:t>
            </a:r>
            <a:r>
              <a:rPr lang="en-US" altLang="ja-JP" sz="2100" dirty="0"/>
              <a:t> </a:t>
            </a:r>
            <a:r>
              <a:rPr lang="en-US" altLang="ja-JP" sz="2100" dirty="0" err="1"/>
              <a:t>này</a:t>
            </a:r>
            <a:r>
              <a:rPr lang="en-US" altLang="ja-JP" sz="2100" dirty="0"/>
              <a:t> </a:t>
            </a:r>
            <a:r>
              <a:rPr lang="en-US" altLang="ja-JP" sz="2100" dirty="0" err="1"/>
              <a:t>như</a:t>
            </a:r>
            <a:r>
              <a:rPr lang="en-US" altLang="ja-JP" sz="2100" dirty="0"/>
              <a:t> Free BSD </a:t>
            </a:r>
            <a:r>
              <a:rPr lang="en-US" altLang="ja-JP" sz="2100" dirty="0" err="1"/>
              <a:t>mượn</a:t>
            </a:r>
            <a:r>
              <a:rPr lang="en-US" altLang="ja-JP" sz="2100" dirty="0"/>
              <a:t> </a:t>
            </a:r>
            <a:r>
              <a:rPr lang="en-US" altLang="ja-JP" sz="2100" dirty="0" err="1"/>
              <a:t>trở</a:t>
            </a:r>
            <a:r>
              <a:rPr lang="en-US" altLang="ja-JP" sz="2100" dirty="0"/>
              <a:t> </a:t>
            </a:r>
            <a:r>
              <a:rPr lang="en-US" altLang="ja-JP" sz="2100" dirty="0" err="1"/>
              <a:t>lại</a:t>
            </a:r>
            <a:r>
              <a:rPr lang="en-US" altLang="ja-JP" sz="2100" dirty="0"/>
              <a:t> </a:t>
            </a:r>
            <a:r>
              <a:rPr lang="en-US" altLang="ja-JP" sz="2100" dirty="0" err="1"/>
              <a:t>các</a:t>
            </a:r>
            <a:r>
              <a:rPr lang="en-US" altLang="ja-JP" sz="2100" dirty="0"/>
              <a:t> </a:t>
            </a:r>
            <a:r>
              <a:rPr lang="en-US" altLang="ja-JP" sz="2100" dirty="0" err="1"/>
              <a:t>mã</a:t>
            </a:r>
            <a:r>
              <a:rPr lang="en-US" altLang="ja-JP" sz="2100" dirty="0"/>
              <a:t> </a:t>
            </a:r>
            <a:r>
              <a:rPr lang="en-US" altLang="ja-JP" sz="2100" dirty="0" err="1"/>
              <a:t>nguồn</a:t>
            </a:r>
            <a:r>
              <a:rPr lang="en-US" altLang="ja-JP" sz="2100" dirty="0"/>
              <a:t> </a:t>
            </a:r>
            <a:r>
              <a:rPr lang="en-US" altLang="ja-JP" sz="2100" dirty="0" err="1"/>
              <a:t>từ</a:t>
            </a:r>
            <a:r>
              <a:rPr lang="en-US" altLang="ja-JP" sz="2100" dirty="0"/>
              <a:t> Linux.</a:t>
            </a:r>
          </a:p>
          <a:p>
            <a:endParaRPr lang="en-US" altLang="ja-JP" dirty="0"/>
          </a:p>
        </p:txBody>
      </p:sp>
      <p:sp>
        <p:nvSpPr>
          <p:cNvPr id="5" name="Slide Number Placeholder 4">
            <a:extLst>
              <a:ext uri="{FF2B5EF4-FFF2-40B4-BE49-F238E27FC236}">
                <a16:creationId xmlns:a16="http://schemas.microsoft.com/office/drawing/2014/main" id="{09AF6686-D852-4A93-8A44-FC455A0C8B89}"/>
              </a:ext>
            </a:extLst>
          </p:cNvPr>
          <p:cNvSpPr>
            <a:spLocks noGrp="1"/>
          </p:cNvSpPr>
          <p:nvPr>
            <p:ph type="sldNum" sz="quarter" idx="12"/>
          </p:nvPr>
        </p:nvSpPr>
        <p:spPr/>
        <p:txBody>
          <a:bodyPr/>
          <a:lstStyle/>
          <a:p>
            <a:fld id="{800C8475-47C1-49C9-BEE5-594F8CF4D71F}" type="slidenum">
              <a:rPr kumimoji="1" lang="ja-JP" altLang="en-US" smtClean="0"/>
              <a:pPr/>
              <a:t>9</a:t>
            </a:fld>
            <a:endParaRPr kumimoji="1" lang="ja-JP" altLang="en-US"/>
          </a:p>
        </p:txBody>
      </p:sp>
      <p:sp>
        <p:nvSpPr>
          <p:cNvPr id="6" name="Footer Placeholder 5">
            <a:extLst>
              <a:ext uri="{FF2B5EF4-FFF2-40B4-BE49-F238E27FC236}">
                <a16:creationId xmlns:a16="http://schemas.microsoft.com/office/drawing/2014/main" id="{C5DB96A6-F522-4A89-AC2B-CAC6EC1672BA}"/>
              </a:ext>
            </a:extLst>
          </p:cNvPr>
          <p:cNvSpPr>
            <a:spLocks noGrp="1"/>
          </p:cNvSpPr>
          <p:nvPr>
            <p:ph type="ftr" sz="quarter" idx="11"/>
          </p:nvPr>
        </p:nvSpPr>
        <p:spPr/>
        <p:txBody>
          <a:bodyPr/>
          <a:lstStyle/>
          <a:p>
            <a:r>
              <a:rPr kumimoji="1" lang="vi-VN" altLang="ja-JP"/>
              <a:t>Thực hiện bởi Trường Đại học Công nghệ Thông tin, ĐHQG-HCM</a:t>
            </a:r>
            <a:endParaRPr kumimoji="1" lang="ja-JP" altLang="en-US" dirty="0"/>
          </a:p>
        </p:txBody>
      </p:sp>
      <p:sp>
        <p:nvSpPr>
          <p:cNvPr id="7" name="TextBox 6">
            <a:extLst>
              <a:ext uri="{FF2B5EF4-FFF2-40B4-BE49-F238E27FC236}">
                <a16:creationId xmlns:a16="http://schemas.microsoft.com/office/drawing/2014/main" id="{5318BC6A-980A-236A-72D2-D8558AECE16A}"/>
              </a:ext>
            </a:extLst>
          </p:cNvPr>
          <p:cNvSpPr txBox="1"/>
          <p:nvPr/>
        </p:nvSpPr>
        <p:spPr>
          <a:xfrm>
            <a:off x="832847" y="1191085"/>
            <a:ext cx="2420856" cy="494751"/>
          </a:xfrm>
          <a:prstGeom prst="rect">
            <a:avLst/>
          </a:prstGeom>
          <a:gradFill>
            <a:gsLst>
              <a:gs pos="0">
                <a:srgbClr val="00C6FF"/>
              </a:gs>
              <a:gs pos="100000">
                <a:srgbClr val="0072FF"/>
              </a:gs>
            </a:gsLst>
            <a:lin ang="5400000" scaled="1"/>
          </a:gradFill>
        </p:spPr>
        <p:txBody>
          <a:bodyPr wrap="none" rtlCol="0">
            <a:spAutoFit/>
          </a:bodyPr>
          <a:lstStyle/>
          <a:p>
            <a:pPr>
              <a:lnSpc>
                <a:spcPct val="120000"/>
              </a:lnSpc>
              <a:spcBef>
                <a:spcPts val="200"/>
              </a:spcBef>
              <a:spcAft>
                <a:spcPts val="200"/>
              </a:spcAft>
            </a:pPr>
            <a:r>
              <a:rPr lang="en-US" sz="2400" b="1" dirty="0" err="1">
                <a:solidFill>
                  <a:schemeClr val="bg1"/>
                </a:solidFill>
                <a:latin typeface="Arial" panose="020B0604020202020204" pitchFamily="34" charset="0"/>
                <a:cs typeface="Arial" panose="020B0604020202020204" pitchFamily="34" charset="0"/>
              </a:rPr>
              <a:t>Hệ</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thống</a:t>
            </a:r>
            <a:r>
              <a:rPr lang="en-US" sz="2400" b="1" dirty="0">
                <a:solidFill>
                  <a:schemeClr val="bg1"/>
                </a:solidFill>
                <a:latin typeface="Arial" panose="020B0604020202020204" pitchFamily="34" charset="0"/>
                <a:cs typeface="Arial" panose="020B0604020202020204" pitchFamily="34" charset="0"/>
              </a:rPr>
              <a:t> Linux</a:t>
            </a:r>
            <a:endParaRPr lang="vi-VN" sz="24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67691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UIT Pallete">
      <a:dk1>
        <a:srgbClr val="2A2F4F"/>
      </a:dk1>
      <a:lt1>
        <a:srgbClr val="FFFFFF"/>
      </a:lt1>
      <a:dk2>
        <a:srgbClr val="1C305E"/>
      </a:dk2>
      <a:lt2>
        <a:srgbClr val="E7E6E6"/>
      </a:lt2>
      <a:accent1>
        <a:srgbClr val="0071FF"/>
      </a:accent1>
      <a:accent2>
        <a:srgbClr val="FAAB78"/>
      </a:accent2>
      <a:accent3>
        <a:srgbClr val="EC7171"/>
      </a:accent3>
      <a:accent4>
        <a:srgbClr val="FFCD38"/>
      </a:accent4>
      <a:accent5>
        <a:srgbClr val="4700D8"/>
      </a:accent5>
      <a:accent6>
        <a:srgbClr val="41855B"/>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rgbClr val="00C6FF"/>
            </a:gs>
            <a:gs pos="100000">
              <a:srgbClr val="0072FF"/>
            </a:gs>
          </a:gsLst>
          <a:lin ang="5400000" scaled="1"/>
        </a:gradFill>
        <a:ln>
          <a:gradFill>
            <a:gsLst>
              <a:gs pos="0">
                <a:srgbClr val="00C6FF"/>
              </a:gs>
              <a:gs pos="100000">
                <a:srgbClr val="0072FF"/>
              </a:gs>
            </a:gsLst>
            <a:lin ang="5400000" scaled="1"/>
          </a:gradFill>
        </a:ln>
      </a:spPr>
      <a:bodyPr rtlCol="0" anchor="ctr"/>
      <a:lstStyle>
        <a:defPPr algn="ctr">
          <a:defRPr dirty="0" smtClean="0">
            <a:latin typeface="Arial" panose="020B0604020202020204" pitchFamily="34" charset="0"/>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gn="just">
          <a:lnSpc>
            <a:spcPct val="120000"/>
          </a:lnSpc>
          <a:spcBef>
            <a:spcPts val="200"/>
          </a:spcBef>
          <a:spcAft>
            <a:spcPts val="200"/>
          </a:spcAft>
          <a:defRPr dirty="0" smtClean="0">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Week12-Chapter7 2023.pptx" id="{049F8DA5-F01E-4F32-BA53-58837378F0FB}" vid="{9FFA484E-A9D6-4ADA-9832-94417289A64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template2023</Template>
  <TotalTime>91</TotalTime>
  <Words>6576</Words>
  <Application>Microsoft Office PowerPoint</Application>
  <PresentationFormat>Widescreen</PresentationFormat>
  <Paragraphs>451</Paragraphs>
  <Slides>57</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57</vt:i4>
      </vt:variant>
    </vt:vector>
  </HeadingPairs>
  <TitlesOfParts>
    <vt:vector size="64" baseType="lpstr">
      <vt:lpstr>Arial</vt:lpstr>
      <vt:lpstr>Calibri</vt:lpstr>
      <vt:lpstr>CMTT10</vt:lpstr>
      <vt:lpstr>PalatinoLTStd-Bold-Identity-H</vt:lpstr>
      <vt:lpstr>PalatinoLTStd-Roman</vt:lpstr>
      <vt:lpstr>Times New Roman</vt:lpstr>
      <vt:lpstr>Office Theme</vt:lpstr>
      <vt:lpstr>PowerPoint Presentation</vt:lpstr>
      <vt:lpstr>Các nội dung đã học</vt:lpstr>
      <vt:lpstr>PowerPoint Presentation</vt:lpstr>
      <vt:lpstr>PowerPoint Presentation</vt:lpstr>
      <vt:lpstr>PowerPoint Presentation</vt:lpstr>
      <vt:lpstr>9.1.1 Tổng quan về Linux</vt:lpstr>
      <vt:lpstr>9.1.1 Tổng quan về Linux</vt:lpstr>
      <vt:lpstr>9.1.1 Tổng quan về Linux</vt:lpstr>
      <vt:lpstr>9.1.3 Tổng quan về Linux</vt:lpstr>
      <vt:lpstr>9.1.1 Tổng quan về Linux</vt:lpstr>
      <vt:lpstr>9.1.1 Tổng quan về Linux</vt:lpstr>
      <vt:lpstr>9.1.1 Tổng quan về Linux</vt:lpstr>
      <vt:lpstr>PowerPoint Presentation</vt:lpstr>
      <vt:lpstr>9.1.2 Các thành phần của hệ thống Linux</vt:lpstr>
      <vt:lpstr>9.1.2 Các thành phần của hệ thống Linux</vt:lpstr>
      <vt:lpstr>PowerPoint Presentation</vt:lpstr>
      <vt:lpstr>9.1.3 Module nhân (kernel modules) của Linux</vt:lpstr>
      <vt:lpstr>9.1.3 Module nhân (kernel modules) của Linux</vt:lpstr>
      <vt:lpstr>PowerPoint Presentation</vt:lpstr>
      <vt:lpstr>9.1.4 Quản lý tiến trình trên Linux</vt:lpstr>
      <vt:lpstr>9.1.4 Quản lý tiến trình trên Linux</vt:lpstr>
      <vt:lpstr>9.1.4 Quản lý tiến trình trên Linux</vt:lpstr>
      <vt:lpstr>9.1.4 Quản lý tiến trình trên Linux</vt:lpstr>
      <vt:lpstr>PowerPoint Presentation</vt:lpstr>
      <vt:lpstr>9.1.5 Quản lý bộ nhớ trên Linux</vt:lpstr>
      <vt:lpstr>9.1.5 Quản lý bộ nhớ trên Linux</vt:lpstr>
      <vt:lpstr>9.1.5 Quản lý bộ nhớ trên Linux</vt:lpstr>
      <vt:lpstr>9.1.5 Quản lý bộ nhớ trên Linux</vt:lpstr>
      <vt:lpstr>PowerPoint Presentation</vt:lpstr>
      <vt:lpstr>9.1.6 Bộ nhớ ảo trên Linux</vt:lpstr>
      <vt:lpstr>9.1.6 Bộ nhớ ảo trên Linux</vt:lpstr>
      <vt:lpstr>PowerPoint Presentation</vt:lpstr>
      <vt:lpstr>9.2.1 Lịch sử phát triển của Windows</vt:lpstr>
      <vt:lpstr>PowerPoint Presentation</vt:lpstr>
      <vt:lpstr>9.2.2 Nguyên tắc thiết kế của Windows</vt:lpstr>
      <vt:lpstr>9.2.2 Nguyên tắc thiết kế của Windows</vt:lpstr>
      <vt:lpstr>9.2.2 Nguyên tắc thiết kế của Windows</vt:lpstr>
      <vt:lpstr>PowerPoint Presentation</vt:lpstr>
      <vt:lpstr>9.2.3 Kiến trúc của Windows 10</vt:lpstr>
      <vt:lpstr>9.2.3 Kiến trúc của Windows 10</vt:lpstr>
      <vt:lpstr>9.2.3 Kiến trúc của Windows 10</vt:lpstr>
      <vt:lpstr>9.2.3 Kiến trúc của Windows 10</vt:lpstr>
      <vt:lpstr>9.2.3 Kiến trúc của Windows 10</vt:lpstr>
      <vt:lpstr>PowerPoint Presentation</vt:lpstr>
      <vt:lpstr>9.2.4 Quản lý tiến trình/tiểu trình trên Windows</vt:lpstr>
      <vt:lpstr>9.2.4 Quản lý tiến trình/tiểu trình trên Windows</vt:lpstr>
      <vt:lpstr>9.2.4 Quản lý tiến trình/tiểu trình trên Windows</vt:lpstr>
      <vt:lpstr>PowerPoint Presentation</vt:lpstr>
      <vt:lpstr>9.2.5 Quản lý bộ nhớ ảo trên Windows 10</vt:lpstr>
      <vt:lpstr>9.2.5 Quản lý bộ nhớ ảo trên Windows 10</vt:lpstr>
      <vt:lpstr>9.2.5 Quản lý bộ nhớ ảo trên Windows 10</vt:lpstr>
      <vt:lpstr>PowerPoint Presentation</vt:lpstr>
      <vt:lpstr>9.2.6 Các tác vụ điều hành</vt:lpstr>
      <vt:lpstr>9.2.6 Các tác vụ điều hành</vt:lpstr>
      <vt:lpstr>9.2.6 Các tác vụ điều hành</vt:lpstr>
      <vt:lpstr>Tóm tắt lại nội dung buổi học</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14 - Chapter 9</dc:title>
  <dc:creator>Nguyễn Thanh Thiện</dc:creator>
  <cp:lastModifiedBy>Nguyễn Thanh Thiện</cp:lastModifiedBy>
  <cp:revision>24</cp:revision>
  <dcterms:created xsi:type="dcterms:W3CDTF">2023-12-04T02:25:34Z</dcterms:created>
  <dcterms:modified xsi:type="dcterms:W3CDTF">2023-12-07T08:30:49Z</dcterms:modified>
</cp:coreProperties>
</file>