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87119" autoAdjust="0"/>
  </p:normalViewPr>
  <p:slideViewPr>
    <p:cSldViewPr snapToGrid="0">
      <p:cViewPr varScale="1">
        <p:scale>
          <a:sx n="130" d="100"/>
          <a:sy n="13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B61BE-4547-47D6-A0F9-9F7CB8EB552F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6815-52E5-4B8D-9A30-E9CA2040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Inno</a:t>
            </a:r>
            <a:r>
              <a:rPr lang="en-US" baseline="0" dirty="0"/>
              <a:t> Script Studio or NSIS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file setup </a:t>
            </a:r>
            <a:r>
              <a:rPr lang="en-US" baseline="0" dirty="0" err="1"/>
              <a:t>nộp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Inno</a:t>
            </a:r>
            <a:r>
              <a:rPr lang="en-US" baseline="0" dirty="0"/>
              <a:t> Script Studio or NSIS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file setup </a:t>
            </a:r>
            <a:r>
              <a:rPr lang="en-US" baseline="0" dirty="0" err="1"/>
              <a:t>nộp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Inno</a:t>
            </a:r>
            <a:r>
              <a:rPr lang="en-US" baseline="0" dirty="0"/>
              <a:t> Script Studio or NSIS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file setup </a:t>
            </a:r>
            <a:r>
              <a:rPr lang="en-US" baseline="0" dirty="0" err="1"/>
              <a:t>nộp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Inno</a:t>
            </a:r>
            <a:r>
              <a:rPr lang="en-US" baseline="0" dirty="0"/>
              <a:t> Script Studio or NSIS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file setup </a:t>
            </a:r>
            <a:r>
              <a:rPr lang="en-US" baseline="0" dirty="0" err="1"/>
              <a:t>nộp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TeamViewer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Inno</a:t>
            </a:r>
            <a:r>
              <a:rPr lang="en-US" baseline="0" dirty="0"/>
              <a:t> Script Studio or NSIS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file setup </a:t>
            </a:r>
            <a:r>
              <a:rPr lang="en-US" baseline="0" dirty="0" err="1"/>
              <a:t>nộp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56815-52E5-4B8D-9A30-E9CA2040E4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6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026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387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687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16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93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9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uit.edu.v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https://courses.uit.edu.vn/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Huỳnh Tuấn Anh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anhht@uit.edu.vn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6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6069"/>
            <a:ext cx="8915400" cy="52819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TH: 10%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 GK  0%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cuối kì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5565"/>
            <a:ext cx="8915400" cy="476947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 SV.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tasks: Notion, Jira, …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MSSV_HoTen_BTX.rar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7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5565"/>
            <a:ext cx="8915400" cy="476947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UltraViewer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TeamViewer,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AnyDesk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Notepad++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Java/C++/C#, HTML </a:t>
            </a:r>
            <a:r>
              <a:rPr lang="mr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stack, queue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5565"/>
            <a:ext cx="8915400" cy="4769477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mô phỏng các loại chuyển động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mô phỏng mạch điện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hỗ trợ học hình học như Carbi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hỗ trợ hình học 3D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từ điển Anh – Việt có hình ảnh, âm 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3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5565"/>
            <a:ext cx="8915400" cy="476947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Commander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Chat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Client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XNA, Multipoint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AI, Graphics, Multimedia Processing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Aforge.Net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255" y="1605565"/>
            <a:ext cx="9814357" cy="476947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Setup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Studio or NSIS,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setup,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slide, videoclip demo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(Windows, Linux, MacOS)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70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990</TotalTime>
  <Words>575</Words>
  <Application>Microsoft Macintosh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Wisp</vt:lpstr>
      <vt:lpstr>Lập trình Trực Quan</vt:lpstr>
      <vt:lpstr>Thông tin chung</vt:lpstr>
      <vt:lpstr>Đánh giá môn học </vt:lpstr>
      <vt:lpstr>Quy định làm việc nhóm </vt:lpstr>
      <vt:lpstr>Danh sách đề tài </vt:lpstr>
      <vt:lpstr>Danh sách đề tài </vt:lpstr>
      <vt:lpstr>Danh sách đề tài </vt:lpstr>
      <vt:lpstr>Quy định nộp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trên thiết bị di động</dc:title>
  <dc:creator>Thăng Cáp Phạm Đình</dc:creator>
  <cp:lastModifiedBy>Huỳnh Tuấn Anh</cp:lastModifiedBy>
  <cp:revision>112</cp:revision>
  <cp:lastPrinted>2018-01-28T19:26:32Z</cp:lastPrinted>
  <dcterms:created xsi:type="dcterms:W3CDTF">2013-02-24T16:50:34Z</dcterms:created>
  <dcterms:modified xsi:type="dcterms:W3CDTF">2023-09-19T02:38:01Z</dcterms:modified>
</cp:coreProperties>
</file>