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  <p:sldMasterId id="2147483698" r:id="rId2"/>
  </p:sldMasterIdLst>
  <p:notesMasterIdLst>
    <p:notesMasterId r:id="rId31"/>
  </p:notesMasterIdLst>
  <p:sldIdLst>
    <p:sldId id="256" r:id="rId3"/>
    <p:sldId id="316" r:id="rId4"/>
    <p:sldId id="345" r:id="rId5"/>
    <p:sldId id="317" r:id="rId6"/>
    <p:sldId id="321" r:id="rId7"/>
    <p:sldId id="320" r:id="rId8"/>
    <p:sldId id="346" r:id="rId9"/>
    <p:sldId id="319" r:id="rId10"/>
    <p:sldId id="318" r:id="rId11"/>
    <p:sldId id="328" r:id="rId12"/>
    <p:sldId id="329" r:id="rId13"/>
    <p:sldId id="347" r:id="rId14"/>
    <p:sldId id="333" r:id="rId15"/>
    <p:sldId id="334" r:id="rId16"/>
    <p:sldId id="341" r:id="rId17"/>
    <p:sldId id="342" r:id="rId18"/>
    <p:sldId id="343" r:id="rId19"/>
    <p:sldId id="344" r:id="rId20"/>
    <p:sldId id="348" r:id="rId21"/>
    <p:sldId id="325" r:id="rId22"/>
    <p:sldId id="326" r:id="rId23"/>
    <p:sldId id="337" r:id="rId24"/>
    <p:sldId id="330" r:id="rId25"/>
    <p:sldId id="327" r:id="rId26"/>
    <p:sldId id="338" r:id="rId27"/>
    <p:sldId id="339" r:id="rId28"/>
    <p:sldId id="340" r:id="rId29"/>
    <p:sldId id="30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695" autoAdjust="0"/>
    <p:restoredTop sz="94660"/>
  </p:normalViewPr>
  <p:slideViewPr>
    <p:cSldViewPr>
      <p:cViewPr varScale="1">
        <p:scale>
          <a:sx n="74" d="100"/>
          <a:sy n="74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AAE14-01B5-4F3E-B657-D6B920743FAA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A716-49A7-404D-8417-AC7B84A70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818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0EC42B-6D2D-4393-8D7F-59308AA91CE8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AE3CE-19B0-41A3-9898-AD2CAB2CBF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20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F92B1D9-2A48-4D97-AA6C-D3736E8DE439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BEC122A-DBF7-4D56-B97A-495C7D2830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253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7EC900D-57D4-469E-BDD4-929E2D6FE444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95A6B67-5385-4098-B10D-BC390A2211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237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269875"/>
            <a:ext cx="2133600" cy="2460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0931591-DC85-4FEA-A539-A0E87BB82E74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0975"/>
            <a:ext cx="2895600" cy="2762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553200"/>
            <a:ext cx="2133600" cy="254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F8C8229-0385-4345-AD97-5B046B99A6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0EC42B-6D2D-4393-8D7F-59308AA91CE8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AE3CE-19B0-41A3-9898-AD2CAB2CBF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8EFB1-E674-4BBE-8D61-3A3DC02117A9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B05DB-05E0-495B-9FE8-50827FBAF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9CCAAF-BEAE-45BF-AB85-ACDC41D10881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67D40-E70C-4449-B62D-AE0A00997E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80AD6C-342A-4A4A-88F9-0E29E108753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34FE5-C2BE-4422-8EA4-1E3462DF6F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B9EBD-090C-4E03-BBD2-1FA6D52159CD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6DE59-54BB-4F2C-BFCA-9D772ED300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430D69-5C8F-4AB5-873C-2A29C6BF380B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ECC29-9F1E-4227-8D30-060C7D458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3611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010195-FAAD-4C92-BF4D-FD4D002193F6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F8AD6-4B4F-4145-AE65-B4EC9A960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D84771-9565-402F-A621-4FCAF432CF65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pPr>
              <a:defRPr/>
            </a:pPr>
            <a:fld id="{4A5355A0-A7DE-4ACC-B750-1DEEB014EE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92B1D9-2A48-4D97-AA6C-D3736E8DE439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C122A-DBF7-4D56-B97A-495C7D2830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EC900D-57D4-469E-BDD4-929E2D6FE444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A6B67-5385-4098-B10D-BC390A2211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8EFB1-E674-4BBE-8D61-3A3DC02117A9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B05DB-05E0-495B-9FE8-50827FBAF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88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9CCAAF-BEAE-45BF-AB85-ACDC41D10881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67D40-E70C-4449-B62D-AE0A00997E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315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80AD6C-342A-4A4A-88F9-0E29E108753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34FE5-C2BE-4422-8EA4-1E3462DF6F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74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B9EBD-090C-4E03-BBD2-1FA6D52159CD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6DE59-54BB-4F2C-BFCA-9D772ED300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7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430D69-5C8F-4AB5-873C-2A29C6BF380B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ECC29-9F1E-4227-8D30-060C7D458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9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5010195-FAAD-4C92-BF4D-FD4D002193F6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07F8AD6-4B4F-4145-AE65-B4EC9A960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535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AD84771-9565-402F-A621-4FCAF432CF65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A5355A0-A7DE-4ACC-B750-1DEEB014EE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522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0931591-DC85-4FEA-A539-A0E87BB82E74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F8C8229-0385-4345-AD97-5B046B99A6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89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60931591-DC85-4FEA-A539-A0E87BB82E74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4F8C8229-0385-4345-AD97-5B046B99A6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600" b="1" smtClean="0"/>
              <a:t>Assemblies</a:t>
            </a:r>
            <a:endParaRPr lang="vi-VN" sz="6600" b="1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Phạm Thi Vương</a:t>
            </a:r>
            <a:endParaRPr lang="vi-VN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Assembly Manifest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tả assembly với các thông tin cần tham chiếu và tất cả các dependency</a:t>
            </a:r>
          </a:p>
          <a:p>
            <a:r>
              <a:rPr lang="en-US" smtClean="0"/>
              <a:t>Cấu trúc Assembly Manifest bao gồm:</a:t>
            </a:r>
          </a:p>
          <a:p>
            <a:pPr lvl="1"/>
            <a:r>
              <a:rPr lang="en-US" smtClean="0"/>
              <a:t>Identity (tên, phiên bản, culture, public key)</a:t>
            </a:r>
          </a:p>
          <a:p>
            <a:pPr lvl="1"/>
            <a:r>
              <a:rPr lang="en-US" smtClean="0"/>
              <a:t>Danh sách các file thuộc về assembly</a:t>
            </a:r>
          </a:p>
          <a:p>
            <a:pPr lvl="1"/>
            <a:r>
              <a:rPr lang="en-US" smtClean="0"/>
              <a:t>Danh sách các assembly được tham chiếu</a:t>
            </a:r>
          </a:p>
          <a:p>
            <a:pPr lvl="1"/>
            <a:r>
              <a:rPr lang="en-US" smtClean="0"/>
              <a:t>Tập hợp các yêu cầu permission</a:t>
            </a:r>
          </a:p>
          <a:p>
            <a:pPr lvl="1"/>
            <a:r>
              <a:rPr lang="en-US" smtClean="0"/>
              <a:t>Những kiểu được export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495800" cy="333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6219" y="3276600"/>
            <a:ext cx="785319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724400" y="147834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Sử dụng ILDASM.exe để xem thông tin assembly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chính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b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828800" y="1947862"/>
            <a:ext cx="762000" cy="665163"/>
            <a:chOff x="1110" y="2656"/>
            <a:chExt cx="1549" cy="1351"/>
          </a:xfrm>
        </p:grpSpPr>
        <p:sp>
          <p:nvSpPr>
            <p:cNvPr id="4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28800" y="2887660"/>
            <a:ext cx="762000" cy="665163"/>
            <a:chOff x="3174" y="2656"/>
            <a:chExt cx="1549" cy="1351"/>
          </a:xfrm>
        </p:grpSpPr>
        <p:sp>
          <p:nvSpPr>
            <p:cNvPr id="4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2438400" y="255746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2895600" y="2024062"/>
            <a:ext cx="30610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Tổng quan Assembly</a:t>
            </a:r>
            <a:endParaRPr lang="en-US" sz="2400" dirty="0"/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gray">
          <a:xfrm>
            <a:off x="2025650" y="204628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2438400" y="347186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2895600" y="2938462"/>
            <a:ext cx="27517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Cấu trúc Assembly</a:t>
            </a:r>
            <a:endParaRPr lang="en-US" sz="2400" dirty="0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gray">
          <a:xfrm>
            <a:off x="2025650" y="3058204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1828800" y="3754437"/>
            <a:ext cx="762000" cy="665163"/>
            <a:chOff x="1110" y="2656"/>
            <a:chExt cx="1549" cy="1351"/>
          </a:xfrm>
        </p:grpSpPr>
        <p:sp>
          <p:nvSpPr>
            <p:cNvPr id="57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1828800" y="4668837"/>
            <a:ext cx="762000" cy="665163"/>
            <a:chOff x="3174" y="2656"/>
            <a:chExt cx="1549" cy="1351"/>
          </a:xfrm>
        </p:grpSpPr>
        <p:sp>
          <p:nvSpPr>
            <p:cNvPr id="6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Line 25"/>
          <p:cNvSpPr>
            <a:spLocks noChangeShapeType="1"/>
          </p:cNvSpPr>
          <p:nvPr/>
        </p:nvSpPr>
        <p:spPr bwMode="auto">
          <a:xfrm>
            <a:off x="2438400" y="436403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2895600" y="3830637"/>
            <a:ext cx="36150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smtClean="0"/>
              <a:t>Hỗ trợ xuyên ngôn ngữ</a:t>
            </a:r>
            <a:endParaRPr lang="en-US" sz="2400" b="1" dirty="0"/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gray">
          <a:xfrm>
            <a:off x="2025650" y="385286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7" name="Line 28"/>
          <p:cNvSpPr>
            <a:spLocks noChangeShapeType="1"/>
          </p:cNvSpPr>
          <p:nvPr/>
        </p:nvSpPr>
        <p:spPr bwMode="auto">
          <a:xfrm>
            <a:off x="2438400" y="527843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2895600" y="4745037"/>
            <a:ext cx="2581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Shared Assembly</a:t>
            </a:r>
            <a:endParaRPr lang="en-US" sz="2400" dirty="0"/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gray">
          <a:xfrm>
            <a:off x="2025650" y="476726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CTS vs CLS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CTS định nghĩa một tập các luật mà trình biên dịch phải tuân theo để định nghĩa, tham chiếu, sử dụng và lưu trữ những kiểu trị và tham chiếu</a:t>
            </a:r>
          </a:p>
          <a:p>
            <a:r>
              <a:rPr lang="en-US" smtClean="0"/>
              <a:t>Để xây dựng những thành phần có thể sử dụng được trên tất cả các ngôn ngữ của .NET, ta phải sử dụng CLS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CTS vs CLS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3000"/>
            <a:ext cx="6096000" cy="546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Language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CLS định nghĩa những yêu cầu sao cho các thành phần thỏa CLS compliant: có thể được sử dụng trên những ngôn ngữ .NET khác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Language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luật CLS (Chỉ cần áp dụng cho các thành viên public và protected):</a:t>
            </a:r>
          </a:p>
          <a:p>
            <a:pPr lvl="1"/>
            <a:r>
              <a:rPr lang="en-US" smtClean="0"/>
              <a:t>Tất cả các kiểu xuất hiện trong phương thức phải thỏa CLS-Compliant</a:t>
            </a:r>
          </a:p>
          <a:p>
            <a:pPr lvl="1"/>
            <a:r>
              <a:rPr lang="en-US" smtClean="0"/>
              <a:t>Những phần tử mảng phải có kiểu thỏa CLS-Compliant. Mảng được sử dụng theo 0-indexed</a:t>
            </a:r>
          </a:p>
          <a:p>
            <a:pPr lvl="1"/>
            <a:r>
              <a:rPr lang="en-US" smtClean="0"/>
              <a:t>Một lớp CLS-Compliant phải kế thừa từ một lớp </a:t>
            </a:r>
            <a:r>
              <a:rPr lang="en-US" smtClean="0"/>
              <a:t>CLS-Compliant (System.Object là 1 lớp CLS-Compliant)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Language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luật CLS (Chỉ cần áp dụng cho các thành viên public và protected):</a:t>
            </a:r>
          </a:p>
          <a:p>
            <a:pPr lvl="1"/>
            <a:r>
              <a:rPr lang="en-US" smtClean="0"/>
              <a:t>Mặc dù tên phương thức trong các lớp CLS-Compliant </a:t>
            </a:r>
            <a:r>
              <a:rPr lang="en-US" smtClean="0"/>
              <a:t>không </a:t>
            </a:r>
            <a:r>
              <a:rPr lang="en-US" smtClean="0"/>
              <a:t>phân biệt chữ hoa/thường, các tên phương </a:t>
            </a:r>
            <a:r>
              <a:rPr lang="en-US" smtClean="0"/>
              <a:t>thức có thể không </a:t>
            </a:r>
            <a:r>
              <a:rPr lang="en-US" smtClean="0"/>
              <a:t>chỉ khác nhau ở chữ hoa/thường</a:t>
            </a:r>
          </a:p>
          <a:p>
            <a:pPr lvl="1"/>
            <a:r>
              <a:rPr lang="en-US" smtClean="0"/>
              <a:t>Các Enumeration phải là kiểu Int16, Int32 hoặc Int64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CLSCompliant Attribute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Để compiler cảnh báo khi một phương thức public hoặc protected không thỏa Compliant, ta thiết lập attribute CLSCompliant trong file AssemblyInfo.cs</a:t>
            </a:r>
          </a:p>
          <a:p>
            <a:pPr lvl="2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[assembly: System.CLSCompliant(true)]</a:t>
            </a:r>
          </a:p>
          <a:p>
            <a:r>
              <a:rPr lang="en-US" sz="2800" smtClean="0"/>
              <a:t>Để cài đặt một phương thức không thỏa CLSCompliant trong một assembly compliant, ta đánh dấu attribute Compliant của assembly đó là false</a:t>
            </a:r>
          </a:p>
          <a:p>
            <a:pPr lvl="2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[CLSCompliant(false)]</a:t>
            </a:r>
          </a:p>
          <a:p>
            <a:pPr lvl="2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void Method(uint i)</a:t>
            </a:r>
          </a:p>
          <a:p>
            <a:pPr lvl="2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{…}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chính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b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828800" y="1947862"/>
            <a:ext cx="762000" cy="665163"/>
            <a:chOff x="1110" y="2656"/>
            <a:chExt cx="1549" cy="1351"/>
          </a:xfrm>
        </p:grpSpPr>
        <p:sp>
          <p:nvSpPr>
            <p:cNvPr id="4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28800" y="2887660"/>
            <a:ext cx="762000" cy="665163"/>
            <a:chOff x="3174" y="2656"/>
            <a:chExt cx="1549" cy="1351"/>
          </a:xfrm>
        </p:grpSpPr>
        <p:sp>
          <p:nvSpPr>
            <p:cNvPr id="4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2438400" y="255746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2895600" y="2024062"/>
            <a:ext cx="30610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Tổng quan Assembly</a:t>
            </a:r>
            <a:endParaRPr lang="en-US" sz="2400" dirty="0"/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gray">
          <a:xfrm>
            <a:off x="2025650" y="204628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2438400" y="347186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2895600" y="2938462"/>
            <a:ext cx="27517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Cấu trúc Assembly</a:t>
            </a:r>
            <a:endParaRPr lang="en-US" sz="2400" dirty="0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gray">
          <a:xfrm>
            <a:off x="2025650" y="3058204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1828800" y="3754437"/>
            <a:ext cx="762000" cy="665163"/>
            <a:chOff x="1110" y="2656"/>
            <a:chExt cx="1549" cy="1351"/>
          </a:xfrm>
        </p:grpSpPr>
        <p:sp>
          <p:nvSpPr>
            <p:cNvPr id="57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1828800" y="4668837"/>
            <a:ext cx="762000" cy="665163"/>
            <a:chOff x="3174" y="2656"/>
            <a:chExt cx="1549" cy="1351"/>
          </a:xfrm>
        </p:grpSpPr>
        <p:sp>
          <p:nvSpPr>
            <p:cNvPr id="6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Line 25"/>
          <p:cNvSpPr>
            <a:spLocks noChangeShapeType="1"/>
          </p:cNvSpPr>
          <p:nvPr/>
        </p:nvSpPr>
        <p:spPr bwMode="auto">
          <a:xfrm>
            <a:off x="2438400" y="436403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2895600" y="3830637"/>
            <a:ext cx="3366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Hỗ trợ xuyên ngôn ngữ</a:t>
            </a:r>
            <a:endParaRPr lang="en-US" sz="2400" dirty="0"/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gray">
          <a:xfrm>
            <a:off x="2025650" y="385286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7" name="Line 28"/>
          <p:cNvSpPr>
            <a:spLocks noChangeShapeType="1"/>
          </p:cNvSpPr>
          <p:nvPr/>
        </p:nvSpPr>
        <p:spPr bwMode="auto">
          <a:xfrm>
            <a:off x="2438400" y="527843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2895600" y="4745037"/>
            <a:ext cx="27572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smtClean="0"/>
              <a:t>Shared Assembly</a:t>
            </a:r>
            <a:endParaRPr lang="en-US" sz="2400" b="1" dirty="0"/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gray">
          <a:xfrm>
            <a:off x="2025650" y="476726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chính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b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42" name="Group 3"/>
          <p:cNvGrpSpPr>
            <a:grpSpLocks/>
          </p:cNvGrpSpPr>
          <p:nvPr/>
        </p:nvGrpSpPr>
        <p:grpSpPr bwMode="auto">
          <a:xfrm>
            <a:off x="1828800" y="1947862"/>
            <a:ext cx="762000" cy="665163"/>
            <a:chOff x="1110" y="2656"/>
            <a:chExt cx="1549" cy="1351"/>
          </a:xfrm>
        </p:grpSpPr>
        <p:sp>
          <p:nvSpPr>
            <p:cNvPr id="4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7"/>
          <p:cNvGrpSpPr>
            <a:grpSpLocks/>
          </p:cNvGrpSpPr>
          <p:nvPr/>
        </p:nvGrpSpPr>
        <p:grpSpPr bwMode="auto">
          <a:xfrm>
            <a:off x="1828800" y="2887660"/>
            <a:ext cx="762000" cy="665163"/>
            <a:chOff x="3174" y="2656"/>
            <a:chExt cx="1549" cy="1351"/>
          </a:xfrm>
        </p:grpSpPr>
        <p:sp>
          <p:nvSpPr>
            <p:cNvPr id="4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2438400" y="255746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2895600" y="2024062"/>
            <a:ext cx="30610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Tổng quan Assembly</a:t>
            </a:r>
            <a:endParaRPr lang="en-US" sz="2400" dirty="0"/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gray">
          <a:xfrm>
            <a:off x="2025650" y="204628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2438400" y="347186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2895600" y="2938462"/>
            <a:ext cx="27517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Cấu trúc Assembly</a:t>
            </a:r>
            <a:endParaRPr lang="en-US" sz="2400" dirty="0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gray">
          <a:xfrm>
            <a:off x="2025650" y="3058204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6" name="Group 17"/>
          <p:cNvGrpSpPr>
            <a:grpSpLocks/>
          </p:cNvGrpSpPr>
          <p:nvPr/>
        </p:nvGrpSpPr>
        <p:grpSpPr bwMode="auto">
          <a:xfrm>
            <a:off x="1828800" y="3754437"/>
            <a:ext cx="762000" cy="665163"/>
            <a:chOff x="1110" y="2656"/>
            <a:chExt cx="1549" cy="1351"/>
          </a:xfrm>
        </p:grpSpPr>
        <p:sp>
          <p:nvSpPr>
            <p:cNvPr id="57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21"/>
          <p:cNvGrpSpPr>
            <a:grpSpLocks/>
          </p:cNvGrpSpPr>
          <p:nvPr/>
        </p:nvGrpSpPr>
        <p:grpSpPr bwMode="auto">
          <a:xfrm>
            <a:off x="1828800" y="4668837"/>
            <a:ext cx="762000" cy="665163"/>
            <a:chOff x="3174" y="2656"/>
            <a:chExt cx="1549" cy="1351"/>
          </a:xfrm>
        </p:grpSpPr>
        <p:sp>
          <p:nvSpPr>
            <p:cNvPr id="6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Line 25"/>
          <p:cNvSpPr>
            <a:spLocks noChangeShapeType="1"/>
          </p:cNvSpPr>
          <p:nvPr/>
        </p:nvSpPr>
        <p:spPr bwMode="auto">
          <a:xfrm>
            <a:off x="2438400" y="436403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2895600" y="3830637"/>
            <a:ext cx="3366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Hỗ trợ xuyên ngôn ngữ</a:t>
            </a:r>
            <a:endParaRPr lang="en-US" sz="2400" dirty="0"/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gray">
          <a:xfrm>
            <a:off x="2025650" y="385286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7" name="Line 28"/>
          <p:cNvSpPr>
            <a:spLocks noChangeShapeType="1"/>
          </p:cNvSpPr>
          <p:nvPr/>
        </p:nvSpPr>
        <p:spPr bwMode="auto">
          <a:xfrm>
            <a:off x="2438400" y="527843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2895600" y="4745037"/>
            <a:ext cx="2581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Shared Assembly</a:t>
            </a:r>
            <a:endParaRPr lang="en-US" sz="2400" dirty="0"/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gray">
          <a:xfrm>
            <a:off x="2025650" y="476726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Assembly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Còn được gọi là Global Assembly</a:t>
            </a:r>
          </a:p>
          <a:p>
            <a:r>
              <a:rPr lang="en-US" smtClean="0"/>
              <a:t>Là public assembly được dùng chung bởi nhiều ứng dụng</a:t>
            </a:r>
          </a:p>
          <a:p>
            <a:r>
              <a:rPr lang="en-US" smtClean="0"/>
              <a:t>Không chứa trong thư mục bin của ứng dụng mà được đặt trong GAC (Global Assembly Cache)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Assembly Cache (GAC)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 cache được dùng cho các Global Assembly</a:t>
            </a:r>
          </a:p>
          <a:p>
            <a:r>
              <a:rPr lang="en-US" smtClean="0"/>
              <a:t>Hầu hết global assembly và một số private assembly được cài đặt trong GAC</a:t>
            </a:r>
          </a:p>
          <a:p>
            <a:r>
              <a:rPr lang="en-US" smtClean="0"/>
              <a:t>Nếu một private assembly được biên dịch sang native code bằng Native Image Generator thì native code cũng nằm trong GAC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84705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Strong name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shared assembly phải có một strong name để nhận dạng duy nhất assembly</a:t>
            </a:r>
          </a:p>
          <a:p>
            <a:r>
              <a:rPr lang="en-US" smtClean="0"/>
              <a:t>Strong name được cấu thành từ:</a:t>
            </a:r>
          </a:p>
          <a:p>
            <a:pPr lvl="1"/>
            <a:r>
              <a:rPr lang="en-US" smtClean="0"/>
              <a:t>Tên của chính assembly</a:t>
            </a:r>
          </a:p>
          <a:p>
            <a:pPr lvl="1"/>
            <a:r>
              <a:rPr lang="en-US" smtClean="0"/>
              <a:t>Một </a:t>
            </a:r>
            <a:r>
              <a:rPr lang="en-US" b="1" i="1" smtClean="0"/>
              <a:t>Version number</a:t>
            </a:r>
          </a:p>
          <a:p>
            <a:pPr lvl="1"/>
            <a:r>
              <a:rPr lang="en-US" smtClean="0"/>
              <a:t>Một </a:t>
            </a:r>
            <a:r>
              <a:rPr lang="en-US" b="1" i="1" smtClean="0"/>
              <a:t>Public key</a:t>
            </a:r>
          </a:p>
          <a:p>
            <a:pPr lvl="1"/>
            <a:r>
              <a:rPr lang="en-US" smtClean="0"/>
              <a:t>Một </a:t>
            </a:r>
            <a:r>
              <a:rPr lang="en-US" b="1" i="1" smtClean="0"/>
              <a:t>Culture</a:t>
            </a:r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Shared Assembly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smtClean="0"/>
              <a:t>Tạo </a:t>
            </a:r>
            <a:r>
              <a:rPr lang="en-US" smtClean="0"/>
              <a:t>một strong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Liên kết strong name với assembly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Đặt assembly trong GAC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Strong Name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Vào command prompt bằng </a:t>
            </a:r>
            <a:r>
              <a:rPr lang="en-US" sz="2800" b="1" smtClean="0"/>
              <a:t>Microsoft .NET Framework SDK v2.0 -&gt; SDK Command prompt</a:t>
            </a:r>
          </a:p>
          <a:p>
            <a:r>
              <a:rPr lang="en-US" sz="2800" smtClean="0"/>
              <a:t>Vào </a:t>
            </a:r>
            <a:r>
              <a:rPr lang="en-US" sz="2800" b="1" smtClean="0"/>
              <a:t>c:\csharp\counterlibrary</a:t>
            </a:r>
            <a:r>
              <a:rPr lang="en-US" sz="2800" smtClean="0"/>
              <a:t>.</a:t>
            </a:r>
          </a:p>
          <a:p>
            <a:r>
              <a:rPr lang="en-US" sz="2800" smtClean="0"/>
              <a:t>sn -k srikanth.key (Viết cặp public key và private key vào file srikanth.key)</a:t>
            </a: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Liên kết Strong Name với Assembly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Mở project properties</a:t>
            </a:r>
          </a:p>
          <a:p>
            <a:r>
              <a:rPr lang="en-US" smtClean="0"/>
              <a:t>Trong tab Signing check ô </a:t>
            </a:r>
            <a:r>
              <a:rPr lang="en-US" b="1" smtClean="0"/>
              <a:t>Sign the assembly</a:t>
            </a:r>
            <a:endParaRPr lang="en-US" smtClean="0"/>
          </a:p>
          <a:p>
            <a:r>
              <a:rPr lang="en-US" smtClean="0"/>
              <a:t>Chọn file chứa key trong </a:t>
            </a:r>
            <a:r>
              <a:rPr lang="en-US" b="1" smtClean="0"/>
              <a:t>Choose a strong name key file</a:t>
            </a:r>
            <a:endParaRPr lang="en-US" smtClean="0"/>
          </a:p>
          <a:p>
            <a:r>
              <a:rPr lang="en-US" smtClean="0"/>
              <a:t>Build project</a:t>
            </a:r>
          </a:p>
          <a:p>
            <a:pPr>
              <a:buNone/>
            </a:pPr>
            <a:endParaRPr lang="en-US" smtClean="0"/>
          </a:p>
          <a:p>
            <a:pPr marL="0" indent="4763">
              <a:buNone/>
            </a:pPr>
            <a:r>
              <a:rPr lang="en-US" smtClean="0"/>
              <a:t>Sau khi build, assembly sẽ được liên kết với public key và được đóng dấu bởi private key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Assembly trong GAC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mtClean="0"/>
              <a:t>Sử dụng tool GACUTIL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c:\csharp\counterlibrary\bin\Release&gt;gacutil -i counterlibrary.dll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057400" y="5500688"/>
            <a:ext cx="472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Verdana" pitchFamily="34" charset="0"/>
              </a:rPr>
              <a:t>www.themegallery.com</a:t>
            </a:r>
          </a:p>
        </p:txBody>
      </p:sp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209800" y="30480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chính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b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828800" y="1947862"/>
            <a:ext cx="762000" cy="665163"/>
            <a:chOff x="1110" y="2656"/>
            <a:chExt cx="1549" cy="1351"/>
          </a:xfrm>
        </p:grpSpPr>
        <p:sp>
          <p:nvSpPr>
            <p:cNvPr id="4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28800" y="2887660"/>
            <a:ext cx="762000" cy="665163"/>
            <a:chOff x="3174" y="2656"/>
            <a:chExt cx="1549" cy="1351"/>
          </a:xfrm>
        </p:grpSpPr>
        <p:sp>
          <p:nvSpPr>
            <p:cNvPr id="4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2438400" y="255746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2895600" y="2024062"/>
            <a:ext cx="32830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smtClean="0"/>
              <a:t>Tổng quan Assembly</a:t>
            </a:r>
            <a:endParaRPr lang="en-US" sz="2400" b="1" dirty="0"/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gray">
          <a:xfrm>
            <a:off x="2025650" y="204628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2438400" y="347186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2895600" y="2938462"/>
            <a:ext cx="27517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Cấu trúc Assembly</a:t>
            </a:r>
            <a:endParaRPr lang="en-US" sz="2400" dirty="0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gray">
          <a:xfrm>
            <a:off x="2025650" y="3058204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1828800" y="3754437"/>
            <a:ext cx="762000" cy="665163"/>
            <a:chOff x="1110" y="2656"/>
            <a:chExt cx="1549" cy="1351"/>
          </a:xfrm>
        </p:grpSpPr>
        <p:sp>
          <p:nvSpPr>
            <p:cNvPr id="57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1828800" y="4668837"/>
            <a:ext cx="762000" cy="665163"/>
            <a:chOff x="3174" y="2656"/>
            <a:chExt cx="1549" cy="1351"/>
          </a:xfrm>
        </p:grpSpPr>
        <p:sp>
          <p:nvSpPr>
            <p:cNvPr id="6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Line 25"/>
          <p:cNvSpPr>
            <a:spLocks noChangeShapeType="1"/>
          </p:cNvSpPr>
          <p:nvPr/>
        </p:nvSpPr>
        <p:spPr bwMode="auto">
          <a:xfrm>
            <a:off x="2438400" y="436403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2895600" y="3830637"/>
            <a:ext cx="3366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Hỗ trợ xuyên ngôn ngữ</a:t>
            </a:r>
            <a:endParaRPr lang="en-US" sz="2400" dirty="0"/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gray">
          <a:xfrm>
            <a:off x="2025650" y="385286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7" name="Line 28"/>
          <p:cNvSpPr>
            <a:spLocks noChangeShapeType="1"/>
          </p:cNvSpPr>
          <p:nvPr/>
        </p:nvSpPr>
        <p:spPr bwMode="auto">
          <a:xfrm>
            <a:off x="2438400" y="527843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2895600" y="4745037"/>
            <a:ext cx="2581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Shared Assembly</a:t>
            </a:r>
            <a:endParaRPr lang="en-US" sz="2400" dirty="0"/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gray">
          <a:xfrm>
            <a:off x="2025650" y="476726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smtClean="0"/>
              <a:t>Tổng quan Assembly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Tiền thân của Assembly là các thư viện DLL</a:t>
            </a:r>
          </a:p>
          <a:p>
            <a:r>
              <a:rPr lang="en-US" smtClean="0"/>
              <a:t>Tuy nhiên, khi sử dụng DLL thường xảy ra vấn đề về tương thích phiên bản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Assembly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Assembly là đơn vị cài đặt tự mô tả</a:t>
            </a:r>
          </a:p>
          <a:p>
            <a:r>
              <a:rPr lang="en-US" smtClean="0"/>
              <a:t>Gồm một hoặc nhiều file</a:t>
            </a:r>
          </a:p>
          <a:p>
            <a:r>
              <a:rPr lang="en-US" smtClean="0"/>
              <a:t>Một assembly có thể bao gồm các file tài nguyên, metadata, DLL, EXE</a:t>
            </a:r>
          </a:p>
          <a:p>
            <a:r>
              <a:rPr lang="en-US" smtClean="0"/>
              <a:t>Assembly có thể private hoặc shared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smtClean="0"/>
              <a:t>Tổng quan Assembly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năng của Assembly</a:t>
            </a:r>
          </a:p>
          <a:p>
            <a:pPr lvl="1"/>
            <a:r>
              <a:rPr lang="en-US" smtClean="0"/>
              <a:t>Tự mô tả</a:t>
            </a:r>
          </a:p>
          <a:p>
            <a:pPr lvl="1"/>
            <a:r>
              <a:rPr lang="en-US" smtClean="0"/>
              <a:t>Version dependencies</a:t>
            </a:r>
          </a:p>
          <a:p>
            <a:pPr lvl="1"/>
            <a:r>
              <a:rPr lang="en-US" smtClean="0"/>
              <a:t>Có thể được load side-by-side</a:t>
            </a:r>
          </a:p>
          <a:p>
            <a:pPr lvl="1"/>
            <a:r>
              <a:rPr lang="en-US" smtClean="0"/>
              <a:t>Sử dụng Application Domain</a:t>
            </a:r>
          </a:p>
          <a:p>
            <a:pPr lvl="1"/>
            <a:r>
              <a:rPr lang="en-US" smtClean="0"/>
              <a:t>No-touch deployment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chính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b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828800" y="1947862"/>
            <a:ext cx="762000" cy="665163"/>
            <a:chOff x="1110" y="2656"/>
            <a:chExt cx="1549" cy="1351"/>
          </a:xfrm>
        </p:grpSpPr>
        <p:sp>
          <p:nvSpPr>
            <p:cNvPr id="4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28800" y="2887660"/>
            <a:ext cx="762000" cy="665163"/>
            <a:chOff x="3174" y="2656"/>
            <a:chExt cx="1549" cy="1351"/>
          </a:xfrm>
        </p:grpSpPr>
        <p:sp>
          <p:nvSpPr>
            <p:cNvPr id="4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2438400" y="255746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2895600" y="2024062"/>
            <a:ext cx="30610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Tổng quan Assembly</a:t>
            </a:r>
            <a:endParaRPr lang="en-US" sz="2400" dirty="0"/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gray">
          <a:xfrm>
            <a:off x="2025650" y="204628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2438400" y="347186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2895600" y="2938462"/>
            <a:ext cx="29624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smtClean="0"/>
              <a:t>Cấu trúc Assembly</a:t>
            </a:r>
            <a:endParaRPr lang="en-US" sz="2400" b="1" dirty="0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gray">
          <a:xfrm>
            <a:off x="2025650" y="3058204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1828800" y="3754437"/>
            <a:ext cx="762000" cy="665163"/>
            <a:chOff x="1110" y="2656"/>
            <a:chExt cx="1549" cy="1351"/>
          </a:xfrm>
        </p:grpSpPr>
        <p:sp>
          <p:nvSpPr>
            <p:cNvPr id="57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1828800" y="4668837"/>
            <a:ext cx="762000" cy="665163"/>
            <a:chOff x="3174" y="2656"/>
            <a:chExt cx="1549" cy="1351"/>
          </a:xfrm>
        </p:grpSpPr>
        <p:sp>
          <p:nvSpPr>
            <p:cNvPr id="6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Line 25"/>
          <p:cNvSpPr>
            <a:spLocks noChangeShapeType="1"/>
          </p:cNvSpPr>
          <p:nvPr/>
        </p:nvSpPr>
        <p:spPr bwMode="auto">
          <a:xfrm>
            <a:off x="2438400" y="436403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2895600" y="3830637"/>
            <a:ext cx="3366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Hỗ trợ xuyên ngôn ngữ</a:t>
            </a:r>
            <a:endParaRPr lang="en-US" sz="2400" dirty="0"/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gray">
          <a:xfrm>
            <a:off x="2025650" y="385286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7" name="Line 28"/>
          <p:cNvSpPr>
            <a:spLocks noChangeShapeType="1"/>
          </p:cNvSpPr>
          <p:nvPr/>
        </p:nvSpPr>
        <p:spPr bwMode="auto">
          <a:xfrm>
            <a:off x="2438400" y="527843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2895600" y="4745037"/>
            <a:ext cx="2581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smtClean="0"/>
              <a:t>Shared Assembly</a:t>
            </a:r>
            <a:endParaRPr lang="en-US" sz="2400" dirty="0"/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gray">
          <a:xfrm>
            <a:off x="2025650" y="476726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Assembly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Assembly bao gồm:</a:t>
            </a:r>
          </a:p>
          <a:p>
            <a:pPr lvl="1"/>
            <a:r>
              <a:rPr lang="en-US" smtClean="0"/>
              <a:t>Assembly metadata</a:t>
            </a:r>
          </a:p>
          <a:p>
            <a:pPr lvl="1"/>
            <a:r>
              <a:rPr lang="en-US" smtClean="0"/>
              <a:t>Type metadata</a:t>
            </a:r>
          </a:p>
          <a:p>
            <a:pPr lvl="1"/>
            <a:r>
              <a:rPr lang="en-US" smtClean="0"/>
              <a:t>Mã MSIL</a:t>
            </a:r>
          </a:p>
          <a:p>
            <a:pPr lvl="1"/>
            <a:r>
              <a:rPr lang="en-US" smtClean="0"/>
              <a:t>Các tài nguyên</a:t>
            </a:r>
          </a:p>
          <a:p>
            <a:r>
              <a:rPr lang="en-US" smtClean="0"/>
              <a:t>Tất cả các thành phần có thể nằm trong một hoặc nhiều file</a:t>
            </a:r>
          </a:p>
          <a:p>
            <a:r>
              <a:rPr lang="en-US" smtClean="0"/>
              <a:t>Toàn bộ assembly là một đơn vị cài đặt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Assembly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71600"/>
            <a:ext cx="2209800" cy="451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371600"/>
            <a:ext cx="5791200" cy="490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Chuong 1 - Tổng quan</Template>
  <TotalTime>1818</TotalTime>
  <Words>1007</Words>
  <Application>Microsoft Office PowerPoint</Application>
  <PresentationFormat>On-screen Show (4:3)</PresentationFormat>
  <Paragraphs>215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Template</vt:lpstr>
      <vt:lpstr>Deluxe</vt:lpstr>
      <vt:lpstr>Assemblies</vt:lpstr>
      <vt:lpstr>Nội dung chính</vt:lpstr>
      <vt:lpstr>Nội dung chính</vt:lpstr>
      <vt:lpstr>Tổng quan Assembly</vt:lpstr>
      <vt:lpstr>Tổng quan Assembly</vt:lpstr>
      <vt:lpstr>Tổng quan Assembly</vt:lpstr>
      <vt:lpstr>Nội dung chính</vt:lpstr>
      <vt:lpstr>Cấu trúc Assembly</vt:lpstr>
      <vt:lpstr>Cấu trúc Assembly</vt:lpstr>
      <vt:lpstr>Assembly Manifest</vt:lpstr>
      <vt:lpstr>Slide 11</vt:lpstr>
      <vt:lpstr>Nội dung chính</vt:lpstr>
      <vt:lpstr>CTS vs CLS</vt:lpstr>
      <vt:lpstr>CTS vs CLS</vt:lpstr>
      <vt:lpstr>Common Language Specification</vt:lpstr>
      <vt:lpstr>Common Language Specification</vt:lpstr>
      <vt:lpstr>Common Language Specification</vt:lpstr>
      <vt:lpstr>CLSCompliant Attribute</vt:lpstr>
      <vt:lpstr>Nội dung chính</vt:lpstr>
      <vt:lpstr>Shared Assembly</vt:lpstr>
      <vt:lpstr>Global Assembly Cache (GAC)</vt:lpstr>
      <vt:lpstr>Slide 22</vt:lpstr>
      <vt:lpstr>Strong name</vt:lpstr>
      <vt:lpstr>Tạo Shared Assembly</vt:lpstr>
      <vt:lpstr>Tạo Strong Name</vt:lpstr>
      <vt:lpstr>Liên kết Strong Name với Assembly</vt:lpstr>
      <vt:lpstr>Đặt Assembly trong GAC</vt:lpstr>
      <vt:lpstr>Slide 28</vt:lpstr>
    </vt:vector>
  </TitlesOfParts>
  <Company>Phuoc Binh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Thi Vuong</dc:creator>
  <cp:lastModifiedBy>Nguyen Hoang Vu</cp:lastModifiedBy>
  <cp:revision>138</cp:revision>
  <dcterms:created xsi:type="dcterms:W3CDTF">2007-04-07T06:57:48Z</dcterms:created>
  <dcterms:modified xsi:type="dcterms:W3CDTF">2011-12-20T03:18:38Z</dcterms:modified>
</cp:coreProperties>
</file>