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9892-2016-380F-FE4F-8A153B2B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15C49-5200-9A13-A553-4F786EADE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705A-8229-3A61-B40B-53977213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1598-FCD8-D50E-5641-2A54BA59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0162-430E-4F42-7677-4E849F08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8610-08BF-746F-6F82-E8164B38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0425-1FB0-DC61-0BA4-E995C593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4265-B857-22CB-28F8-C3328AFB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BC95-6712-4336-7982-C7E392D4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DE8A-E9EC-9B5A-7BC9-FD22E143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CD335-54F2-0D3C-20A2-ED070FA0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1165-2861-E974-5A73-D9F10F67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E394-4F34-85C2-B014-43F8B8F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7E9C-AC3F-6905-14D2-F257E25E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EB50-1204-F981-71BF-FC735CB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44CB-9D82-ECE0-95AA-50F7017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1474-6128-6B7D-C37E-ABC3AA49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474E-262F-9336-8AF9-44DF395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DA59-7BBD-EA82-CAEA-2525610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4444-09D9-AD54-9B92-B3FE3C7B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0A9-3581-944F-91B3-95AFCAB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7A80F-015F-CAE0-BA7B-843AB9C0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ABCA-18B3-E4B8-D4F7-7D6942F3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DF89-ACB0-8480-CFC4-8B0DC35C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CA2F-2E2F-B969-2F72-AA9F82B7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222C-E544-34AF-F788-557604E5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DD51-B257-B9B8-ADA9-208F7F41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408A-E9D5-D3D4-063D-C791E859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44B0-E1C9-F9C4-C3B6-EA82452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F688C-9B5E-9F6B-0145-5D493A9F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F931-E8E3-6012-505C-590C83B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B509-5CD6-253F-5FD4-5DD92642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8E7B3-8675-6FF9-D486-E48A7F20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9AFCD-C8EA-BA4C-E74F-8EA2976F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D220-A81F-C54E-F1EC-2191A11E3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8DA67-6717-C48D-98F3-A8D17DBFF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22CE-6A60-9B43-ACE3-734E499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3AA5-76AF-92E4-C03A-D7D2F83E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901BB-D437-7D48-2BF4-373CE411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EC6C-3F20-EB1A-F0F5-5860F25C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08CBB-9B26-A42A-BD39-4BABFD44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FCE9-190E-F85C-695B-2367BB64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80F44-9415-962B-12AD-E097712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87250-B7C7-0091-4636-DF0FD839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71CFB-DF77-25CF-D162-9B541CFE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A5EF-2364-DC7A-26CD-1AB48195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595C-663C-A812-BF56-894DEF2F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B8A5-F932-3947-8B64-87BA6736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D357-61FA-E057-C79F-410A01C4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3314-9DA9-24CF-836F-E0B9BB06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D342-CFEE-3AC3-6A01-F19F40BC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B093-09E5-ED44-96F5-209D860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C777-1EE9-64B4-7B48-1A3F8955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EC15-D873-828D-FF81-09BF32568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84471-944B-50F3-DC68-DC9B9E2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F1DF-78D5-C25A-D1D1-A095DE09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B4AE-58C7-24B3-D92C-C3134C63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A725-7D13-2C47-E348-D63F8B17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E7CF0-6574-605D-687F-6156C8F7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090DB-FDE7-98D3-890D-9A1E76CB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89F7-77A6-FA7F-AA53-14F4EE90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CBF7-7124-4336-BF83-255DBDC127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916C-D69E-2136-2A24-BC7ECDC18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6EEC-8911-4C66-9A01-91AFA3ED5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E1B2-3409-459B-9D5A-6CFD0926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411F91B1-A09A-FF31-C034-34EBF9113255}"/>
              </a:ext>
            </a:extLst>
          </p:cNvPr>
          <p:cNvSpPr/>
          <p:nvPr/>
        </p:nvSpPr>
        <p:spPr>
          <a:xfrm>
            <a:off x="756063" y="209797"/>
            <a:ext cx="4381994" cy="269560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digital twin is a digital replica of a living or non-living physical entity, such as a manufacturing process, medical device, piece of medical equipment, and even a person... to gain insight into present and future operational states of each physical twin.” NIH -Interagency Modeling Analysis WG (2019)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D0BF46F-953F-FB41-E402-D19917479CE2}"/>
              </a:ext>
            </a:extLst>
          </p:cNvPr>
          <p:cNvSpPr/>
          <p:nvPr/>
        </p:nvSpPr>
        <p:spPr>
          <a:xfrm>
            <a:off x="7346868" y="487976"/>
            <a:ext cx="4061163" cy="281732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 Digital Twin is an integrated </a:t>
            </a:r>
            <a:r>
              <a:rPr lang="en-US" sz="1200" b="0" i="0" u="none" strike="noStrike" baseline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multiphysics</a:t>
            </a:r>
            <a:r>
              <a:rPr lang="en-US" sz="1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multiscale, probabilistic simulation of an as-built vehicle or system that uses the best available physical models, sensor updates, fleet history, etc., to mirror the life of its corresponding flying twin" </a:t>
            </a:r>
          </a:p>
          <a:p>
            <a:pPr algn="ctr"/>
            <a:r>
              <a:rPr lang="en-US" sz="1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11 (2010)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E35A17B-397D-D084-2C54-53915E20F335}"/>
              </a:ext>
            </a:extLst>
          </p:cNvPr>
          <p:cNvSpPr/>
          <p:nvPr/>
        </p:nvSpPr>
        <p:spPr>
          <a:xfrm>
            <a:off x="4644239" y="2458437"/>
            <a:ext cx="2618309" cy="220208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“Digital Twin -the application of interdisciplinary modeling and simulation across the product lifecycle.” John Vickers (2021)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FDB7232-8493-F274-709D-D9C82E6EEE2E}"/>
              </a:ext>
            </a:extLst>
          </p:cNvPr>
          <p:cNvSpPr/>
          <p:nvPr/>
        </p:nvSpPr>
        <p:spPr>
          <a:xfrm>
            <a:off x="7232271" y="3938649"/>
            <a:ext cx="3475313" cy="243137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digital twin is a virtual replica of an object, being, or system that can be continuously updated with data from its physical counterpart.” Purdy, MIT Sloan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2A4C24E-776E-2049-F19B-A3588814B17D}"/>
              </a:ext>
            </a:extLst>
          </p:cNvPr>
          <p:cNvSpPr/>
          <p:nvPr/>
        </p:nvSpPr>
        <p:spPr>
          <a:xfrm>
            <a:off x="572783" y="3890851"/>
            <a:ext cx="3654832" cy="252637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digital twin is a virtual representation of an object or a system that spans its lifecycle, is updated from real-time data, and uses simulation, machine learning and reasoning to help decision-making.” –IBM (2021)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1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Quattrociocchi</dc:creator>
  <cp:lastModifiedBy>Alessandro Quattrociocchi</cp:lastModifiedBy>
  <cp:revision>3</cp:revision>
  <dcterms:created xsi:type="dcterms:W3CDTF">2023-12-05T12:21:50Z</dcterms:created>
  <dcterms:modified xsi:type="dcterms:W3CDTF">2023-12-05T12:44:51Z</dcterms:modified>
</cp:coreProperties>
</file>