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58BE3-B447-C604-0885-741598819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15ADC8-C8E1-2E53-E8E7-3E789AA3A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62476-58DB-8F26-69EC-D512CAF9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B8E3-FFDA-4BBD-B6DC-FD847DE9779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C0FC4-92AB-E7C5-DFA3-D8ACE2B3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C67C2-3BC3-9785-7050-7E4B4C63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7-1CA6-4638-80F7-78089E7A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2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25F4D-2FA5-2F08-F29D-C72EE84D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B1F63-72D2-26D5-4864-6FFB3634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04129-D799-0254-EE0C-4FDC29CC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B8E3-FFDA-4BBD-B6DC-FD847DE9779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90437-CE02-A490-6DF1-4A2F8696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158BA-BC64-7743-69EF-33ED8D24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7-1CA6-4638-80F7-78089E7A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9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CC005A-22FA-7D0F-2793-6FBD56290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796F05-3D39-0F93-D61F-5CADDC429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2D32D-8F87-494D-3128-5338305E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B8E3-FFDA-4BBD-B6DC-FD847DE9779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ED950-1209-8491-0440-4B71E40A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F2638-1E39-B26E-CB5B-782CF519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7-1CA6-4638-80F7-78089E7A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6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5E354-13CF-F8ED-D5D5-80C772CB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05185-D970-A66D-8536-1B8ECD2A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7FEB1-834C-44B7-76EB-5AD5F028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B8E3-FFDA-4BBD-B6DC-FD847DE9779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6C9BE-A29B-2DBB-A946-3CDB41DA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94B1B-1CBA-4824-2373-3B4020DA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7-1CA6-4638-80F7-78089E7A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8C41-B2B9-E6DF-E4F9-2DE69D6E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59F5E-D093-1FC0-66B8-272F8341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E6D31-F03D-E2AD-8E3C-75F37E05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B8E3-FFDA-4BBD-B6DC-FD847DE9779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70DB0-378A-EDF3-E015-5C8BF4A7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E131F-9A73-96A1-C289-2BC8316A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7-1CA6-4638-80F7-78089E7A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1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25600-BFBA-C6DB-53EE-882131FC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AA3C8-F801-8E7A-6CA6-2A485B1B0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D1BEA-DB6E-1E9B-14FD-BC47B747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0EB744-41C8-C62A-1B41-455E34F0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B8E3-FFDA-4BBD-B6DC-FD847DE9779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DF6F4-9E85-5180-E4DF-3C4E2E3D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221D2-A279-B7A0-6FF8-A8AE014E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7-1CA6-4638-80F7-78089E7A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452F3-1F75-3461-DB00-4BEEEF85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8FC37-18DA-BB20-502F-39A2F4E6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8B792-6615-1354-1FD5-54AE010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FA4CC0-06B6-DEC2-DE06-70EA29936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82966B-2E2F-0717-CE66-DD0C72402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2FA363-37A5-2EB1-F8E3-2F819953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B8E3-FFDA-4BBD-B6DC-FD847DE9779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316897-ADD4-D8FA-26B9-FA8E5014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C666AC-598B-FA82-1EAB-F26CA1BB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7-1CA6-4638-80F7-78089E7A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4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B524-B697-A2A3-7028-FB28A73D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AD010C-BC9C-1160-D1C5-7F07F571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B8E3-FFDA-4BBD-B6DC-FD847DE9779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B64F21-4996-3B72-9A67-D68DE430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7B3FAA-9D9A-9DB5-1186-29CF7ED3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7-1CA6-4638-80F7-78089E7A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1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E77EA1-472F-C77D-3757-0C7D2494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B8E3-FFDA-4BBD-B6DC-FD847DE9779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BE8D12-375B-564A-BDE8-182BB58B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189C94-B3A4-4452-68C3-18A16936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7-1CA6-4638-80F7-78089E7A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5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7922-53F7-42DC-8FBD-60388CC9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2912E-4577-D6F7-465B-82CC1BB8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AB52F-8777-11E9-A865-5E565327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5D447-DB1D-8499-2D23-2FBE984C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B8E3-FFDA-4BBD-B6DC-FD847DE9779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AEE71D-265E-CF25-2813-520CF114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3A444-4707-CF6C-07C9-5CC407C6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7-1CA6-4638-80F7-78089E7A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9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6775D-0900-AEE1-3460-1A23879A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F0A50C-6244-33C8-8234-917F417B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61C0A-A05F-6BEA-0FDB-354D25A7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56331-CFE8-BA15-714D-AAC8D55F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B8E3-FFDA-4BBD-B6DC-FD847DE9779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C210A-2600-10CD-24BF-BF0E40D4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964AA-030E-108B-8007-9BE1FCE7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F97-1CA6-4638-80F7-78089E7A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5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AE36A6-164F-2B1E-7D5F-68750729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9CD85-47DE-B119-AEED-75E2FF61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AD45D-F68C-04BB-805B-5A8C33FD3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1B8E3-FFDA-4BBD-B6DC-FD847DE9779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557B3-34E8-736E-1363-DB1F315DD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39007-992C-F3E2-B875-6BA0F4D14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A2F97-1CA6-4638-80F7-78089E7A4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2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F807EF-A892-7B82-E121-1392846FF82A}"/>
              </a:ext>
            </a:extLst>
          </p:cNvPr>
          <p:cNvSpPr/>
          <p:nvPr/>
        </p:nvSpPr>
        <p:spPr>
          <a:xfrm>
            <a:off x="162468" y="1443487"/>
            <a:ext cx="1207698" cy="690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NetCDF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AEC772-48DA-C88C-0189-EBDC482D1635}"/>
              </a:ext>
            </a:extLst>
          </p:cNvPr>
          <p:cNvSpPr/>
          <p:nvPr/>
        </p:nvSpPr>
        <p:spPr>
          <a:xfrm>
            <a:off x="161380" y="4412377"/>
            <a:ext cx="1524000" cy="6901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WindTurbine</a:t>
            </a:r>
            <a:endParaRPr lang="zh-CN" altLang="en-US" sz="1200" dirty="0"/>
          </a:p>
        </p:txBody>
      </p:sp>
      <p:sp>
        <p:nvSpPr>
          <p:cNvPr id="6" name="流程图: 资料带 5">
            <a:extLst>
              <a:ext uri="{FF2B5EF4-FFF2-40B4-BE49-F238E27FC236}">
                <a16:creationId xmlns:a16="http://schemas.microsoft.com/office/drawing/2014/main" id="{E8962350-6CC0-DB7F-9B9F-788989803801}"/>
              </a:ext>
            </a:extLst>
          </p:cNvPr>
          <p:cNvSpPr/>
          <p:nvPr/>
        </p:nvSpPr>
        <p:spPr>
          <a:xfrm>
            <a:off x="1693946" y="792898"/>
            <a:ext cx="1500994" cy="598099"/>
          </a:xfrm>
          <a:prstGeom prst="flowChartPunchedTap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WindDataLoader</a:t>
            </a:r>
            <a:endParaRPr lang="zh-CN" altLang="en-US" sz="1200" dirty="0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C4C54B3B-08CC-9DF2-91CA-874B924AF371}"/>
              </a:ext>
            </a:extLst>
          </p:cNvPr>
          <p:cNvSpPr/>
          <p:nvPr/>
        </p:nvSpPr>
        <p:spPr>
          <a:xfrm>
            <a:off x="3369499" y="917091"/>
            <a:ext cx="2168660" cy="373814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Read_input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read_resource_calc_wref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B83B533C-E343-DC1C-3BBE-2FBE39C63A89}"/>
              </a:ext>
            </a:extLst>
          </p:cNvPr>
          <p:cNvSpPr/>
          <p:nvPr/>
        </p:nvSpPr>
        <p:spPr>
          <a:xfrm>
            <a:off x="2145275" y="4480301"/>
            <a:ext cx="1358605" cy="554264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Read_input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read_turbine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D2464D6E-E6E8-433E-314B-D4DE9D12CCC3}"/>
              </a:ext>
            </a:extLst>
          </p:cNvPr>
          <p:cNvSpPr/>
          <p:nvPr/>
        </p:nvSpPr>
        <p:spPr>
          <a:xfrm>
            <a:off x="2025111" y="2863262"/>
            <a:ext cx="2513157" cy="373814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Interpolate_4_loc.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interpolate_speed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36855322-A6D6-3E12-02DE-D4B68DD8270C}"/>
              </a:ext>
            </a:extLst>
          </p:cNvPr>
          <p:cNvSpPr/>
          <p:nvPr/>
        </p:nvSpPr>
        <p:spPr>
          <a:xfrm>
            <a:off x="2444443" y="1604511"/>
            <a:ext cx="2118874" cy="388885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Interpolate_4_loc.</a:t>
            </a:r>
          </a:p>
          <a:p>
            <a:pPr>
              <a:lnSpc>
                <a:spcPts val="1425"/>
              </a:lnSpc>
            </a:pPr>
            <a:r>
              <a:rPr lang="en-US" altLang="zh-C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nterpolate_direction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C2A7B1F5-B7E7-EFA3-267D-4D2B31DC5ABB}"/>
              </a:ext>
            </a:extLst>
          </p:cNvPr>
          <p:cNvSpPr/>
          <p:nvPr/>
        </p:nvSpPr>
        <p:spPr>
          <a:xfrm>
            <a:off x="6188895" y="780147"/>
            <a:ext cx="1764104" cy="647701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Interpolate_4_loc.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compute_alpha_from_two_heights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F920DE3D-D639-D325-9D33-E4DE82CE17EC}"/>
              </a:ext>
            </a:extLst>
          </p:cNvPr>
          <p:cNvSpPr/>
          <p:nvPr/>
        </p:nvSpPr>
        <p:spPr>
          <a:xfrm>
            <a:off x="8532114" y="772938"/>
            <a:ext cx="1764104" cy="640541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Interpolate_4_loc.</a:t>
            </a:r>
          </a:p>
          <a:p>
            <a:pPr>
              <a:lnSpc>
                <a:spcPts val="1425"/>
              </a:lnSpc>
            </a:pPr>
            <a:r>
              <a:rPr lang="en-US" altLang="zh-C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compute_wind_speed_at_height</a:t>
            </a:r>
            <a:endParaRPr lang="en-US" altLang="zh-CN" sz="1200" dirty="0">
              <a:solidFill>
                <a:srgbClr val="795E26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5C80E241-646A-8574-2C71-DBDCB3C151D9}"/>
              </a:ext>
            </a:extLst>
          </p:cNvPr>
          <p:cNvSpPr/>
          <p:nvPr/>
        </p:nvSpPr>
        <p:spPr>
          <a:xfrm>
            <a:off x="4866843" y="3549057"/>
            <a:ext cx="1524000" cy="497834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Weibull.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Process_weibull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31BFC9CD-ADE9-00F5-2C0B-FE49245BE0C4}"/>
              </a:ext>
            </a:extLst>
          </p:cNvPr>
          <p:cNvSpPr/>
          <p:nvPr/>
        </p:nvSpPr>
        <p:spPr>
          <a:xfrm>
            <a:off x="6741560" y="4480301"/>
            <a:ext cx="1358605" cy="487475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aep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power_range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altLang="zh-CN" sz="1200" b="1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9E160BF3-05EC-94D7-8308-FC25FC7F0501}"/>
              </a:ext>
            </a:extLst>
          </p:cNvPr>
          <p:cNvSpPr/>
          <p:nvPr/>
        </p:nvSpPr>
        <p:spPr>
          <a:xfrm>
            <a:off x="6244013" y="2774626"/>
            <a:ext cx="1437731" cy="416950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wind_rose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Plot_wind_rose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流程图: 数据 18">
            <a:extLst>
              <a:ext uri="{FF2B5EF4-FFF2-40B4-BE49-F238E27FC236}">
                <a16:creationId xmlns:a16="http://schemas.microsoft.com/office/drawing/2014/main" id="{08E7256D-CFFE-E90D-A50F-8891ABD799E2}"/>
              </a:ext>
            </a:extLst>
          </p:cNvPr>
          <p:cNvSpPr/>
          <p:nvPr/>
        </p:nvSpPr>
        <p:spPr>
          <a:xfrm>
            <a:off x="8355653" y="2658329"/>
            <a:ext cx="1576713" cy="596304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Wind rose 10&amp;100m</a:t>
            </a:r>
            <a:endParaRPr lang="zh-CN" altLang="en-US" sz="1200" dirty="0"/>
          </a:p>
        </p:txBody>
      </p:sp>
      <p:sp>
        <p:nvSpPr>
          <p:cNvPr id="20" name="流程图: 数据 19">
            <a:extLst>
              <a:ext uri="{FF2B5EF4-FFF2-40B4-BE49-F238E27FC236}">
                <a16:creationId xmlns:a16="http://schemas.microsoft.com/office/drawing/2014/main" id="{50E962B5-B095-8C7F-D386-F1DADC08014C}"/>
              </a:ext>
            </a:extLst>
          </p:cNvPr>
          <p:cNvSpPr/>
          <p:nvPr/>
        </p:nvSpPr>
        <p:spPr>
          <a:xfrm>
            <a:off x="8168981" y="3511071"/>
            <a:ext cx="1603077" cy="506799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Weibull distribution10&amp;100m</a:t>
            </a:r>
            <a:endParaRPr lang="zh-CN" altLang="en-US" sz="12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E381ED7-84C9-0D11-EBC9-E250EE73B95E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370166" y="1091948"/>
            <a:ext cx="323780" cy="696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46F9F38-1093-57E3-AC4C-222F653AE35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194940" y="1091948"/>
            <a:ext cx="174559" cy="12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C8C545C-29D7-6C91-61F4-16A51B8CB86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685380" y="4757433"/>
            <a:ext cx="4598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F7C0D68-3EA9-8A12-93B7-DED34BE42A6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3503880" y="4724039"/>
            <a:ext cx="3237680" cy="33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92AAA92-DB30-12CE-AFB9-EB0B0F99E87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90843" y="3797974"/>
            <a:ext cx="350717" cy="926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F84265E-4D39-1764-1F02-2E5C75D87B1C}"/>
              </a:ext>
            </a:extLst>
          </p:cNvPr>
          <p:cNvCxnSpPr>
            <a:cxnSpLocks/>
            <a:stCxn id="16" idx="3"/>
            <a:endCxn id="20" idx="2"/>
          </p:cNvCxnSpPr>
          <p:nvPr/>
        </p:nvCxnSpPr>
        <p:spPr>
          <a:xfrm flipV="1">
            <a:off x="6390843" y="3764471"/>
            <a:ext cx="1938446" cy="33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28CBC93-1DC5-A525-5724-3656FEB08759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1370166" y="1788544"/>
            <a:ext cx="654945" cy="1261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24C741B-0DB7-F075-469D-2EA2298D76A4}"/>
              </a:ext>
            </a:extLst>
          </p:cNvPr>
          <p:cNvCxnSpPr>
            <a:cxnSpLocks/>
            <a:stCxn id="11" idx="3"/>
            <a:endCxn id="118" idx="1"/>
          </p:cNvCxnSpPr>
          <p:nvPr/>
        </p:nvCxnSpPr>
        <p:spPr>
          <a:xfrm flipV="1">
            <a:off x="4538268" y="3030767"/>
            <a:ext cx="457298" cy="19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A95952E-C75C-951B-BB98-807B8DFE28B9}"/>
              </a:ext>
            </a:extLst>
          </p:cNvPr>
          <p:cNvCxnSpPr>
            <a:cxnSpLocks/>
            <a:stCxn id="118" idx="3"/>
            <a:endCxn id="18" idx="1"/>
          </p:cNvCxnSpPr>
          <p:nvPr/>
        </p:nvCxnSpPr>
        <p:spPr>
          <a:xfrm flipV="1">
            <a:off x="5786715" y="2983101"/>
            <a:ext cx="457298" cy="47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F69D53B-42C5-2439-4E8E-DD22BD554F3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 flipV="1">
            <a:off x="7681744" y="2956481"/>
            <a:ext cx="831580" cy="26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DA6D523-FBCF-7463-4D07-0978BBC4D76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952999" y="1093209"/>
            <a:ext cx="579115" cy="10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0221087-A461-01D4-A30D-A4D06ED34928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5538159" y="1103998"/>
            <a:ext cx="650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749BA0A-0D57-5D3B-2A3E-BACB15EF1BE6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370166" y="1788544"/>
            <a:ext cx="1074277" cy="10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44FE2EED-72FE-CE08-0470-7DE3C060D6F2}"/>
              </a:ext>
            </a:extLst>
          </p:cNvPr>
          <p:cNvSpPr/>
          <p:nvPr/>
        </p:nvSpPr>
        <p:spPr>
          <a:xfrm>
            <a:off x="241601" y="6190897"/>
            <a:ext cx="1128565" cy="365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Input/output files</a:t>
            </a:r>
            <a:endParaRPr lang="zh-CN" altLang="en-US" sz="1200" dirty="0"/>
          </a:p>
        </p:txBody>
      </p:sp>
      <p:sp>
        <p:nvSpPr>
          <p:cNvPr id="116" name="流程图: 可选过程 115">
            <a:extLst>
              <a:ext uri="{FF2B5EF4-FFF2-40B4-BE49-F238E27FC236}">
                <a16:creationId xmlns:a16="http://schemas.microsoft.com/office/drawing/2014/main" id="{C6541998-0881-8F36-3AE2-B1384D0018F4}"/>
              </a:ext>
            </a:extLst>
          </p:cNvPr>
          <p:cNvSpPr/>
          <p:nvPr/>
        </p:nvSpPr>
        <p:spPr>
          <a:xfrm>
            <a:off x="1728214" y="6024114"/>
            <a:ext cx="1130060" cy="690113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functions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7" name="流程图: 数据 116">
            <a:extLst>
              <a:ext uri="{FF2B5EF4-FFF2-40B4-BE49-F238E27FC236}">
                <a16:creationId xmlns:a16="http://schemas.microsoft.com/office/drawing/2014/main" id="{7AA603EE-1C09-EAEB-EC77-8D0E8AFD1BF5}"/>
              </a:ext>
            </a:extLst>
          </p:cNvPr>
          <p:cNvSpPr/>
          <p:nvPr/>
        </p:nvSpPr>
        <p:spPr>
          <a:xfrm>
            <a:off x="3142145" y="6162155"/>
            <a:ext cx="996497" cy="37381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plots</a:t>
            </a:r>
            <a:endParaRPr lang="zh-CN" altLang="en-US" sz="12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4B36BA9-55A6-CB58-5B39-8E65557440E3}"/>
              </a:ext>
            </a:extLst>
          </p:cNvPr>
          <p:cNvSpPr/>
          <p:nvPr/>
        </p:nvSpPr>
        <p:spPr>
          <a:xfrm>
            <a:off x="4995566" y="2833075"/>
            <a:ext cx="791149" cy="3953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CSV</a:t>
            </a:r>
            <a:endParaRPr lang="zh-CN" altLang="en-US" sz="1200" dirty="0"/>
          </a:p>
        </p:txBody>
      </p:sp>
      <p:sp>
        <p:nvSpPr>
          <p:cNvPr id="131" name="流程图: 资料带 130">
            <a:extLst>
              <a:ext uri="{FF2B5EF4-FFF2-40B4-BE49-F238E27FC236}">
                <a16:creationId xmlns:a16="http://schemas.microsoft.com/office/drawing/2014/main" id="{10D592F4-702B-82B8-CBCB-757A27607FC7}"/>
              </a:ext>
            </a:extLst>
          </p:cNvPr>
          <p:cNvSpPr/>
          <p:nvPr/>
        </p:nvSpPr>
        <p:spPr>
          <a:xfrm>
            <a:off x="4640644" y="6009738"/>
            <a:ext cx="1500994" cy="598099"/>
          </a:xfrm>
          <a:prstGeom prst="flowChartPunchedTap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classes</a:t>
            </a:r>
            <a:endParaRPr lang="zh-CN" altLang="en-US" sz="1200" dirty="0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2539989-087B-17E0-CE1D-6E52FDF062A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4538268" y="3050169"/>
            <a:ext cx="328575" cy="747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95524385-981C-FBFF-206C-11C44423498B}"/>
              </a:ext>
            </a:extLst>
          </p:cNvPr>
          <p:cNvSpPr/>
          <p:nvPr/>
        </p:nvSpPr>
        <p:spPr>
          <a:xfrm>
            <a:off x="1710164" y="241512"/>
            <a:ext cx="1431982" cy="406184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pen_nc_files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450BBE-32FA-A7D2-6E6E-EBCC40C6DF65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1370166" y="444604"/>
            <a:ext cx="339998" cy="134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流程图: 可选过程 41">
            <a:extLst>
              <a:ext uri="{FF2B5EF4-FFF2-40B4-BE49-F238E27FC236}">
                <a16:creationId xmlns:a16="http://schemas.microsoft.com/office/drawing/2014/main" id="{37D59320-0215-3DEC-BA93-17D3F79C27F6}"/>
              </a:ext>
            </a:extLst>
          </p:cNvPr>
          <p:cNvSpPr/>
          <p:nvPr/>
        </p:nvSpPr>
        <p:spPr>
          <a:xfrm>
            <a:off x="8518587" y="4887557"/>
            <a:ext cx="1013639" cy="429869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Aep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calc_aep_per_speed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流程图: 数据 52">
            <a:extLst>
              <a:ext uri="{FF2B5EF4-FFF2-40B4-BE49-F238E27FC236}">
                <a16:creationId xmlns:a16="http://schemas.microsoft.com/office/drawing/2014/main" id="{6ED611A8-F45C-88FD-D25C-23089637FAC4}"/>
              </a:ext>
            </a:extLst>
          </p:cNvPr>
          <p:cNvSpPr/>
          <p:nvPr/>
        </p:nvSpPr>
        <p:spPr>
          <a:xfrm>
            <a:off x="5073792" y="2138986"/>
            <a:ext cx="1603077" cy="506799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Wind_speed_and_direction_plot</a:t>
            </a:r>
            <a:endParaRPr lang="zh-CN" altLang="en-US" sz="1200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8466DB3-9174-78D2-9283-A33F0813DB22}"/>
              </a:ext>
            </a:extLst>
          </p:cNvPr>
          <p:cNvCxnSpPr>
            <a:stCxn id="11" idx="3"/>
            <a:endCxn id="53" idx="2"/>
          </p:cNvCxnSpPr>
          <p:nvPr/>
        </p:nvCxnSpPr>
        <p:spPr>
          <a:xfrm flipV="1">
            <a:off x="4538268" y="2392386"/>
            <a:ext cx="695832" cy="657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流程图: 可选过程 72">
            <a:extLst>
              <a:ext uri="{FF2B5EF4-FFF2-40B4-BE49-F238E27FC236}">
                <a16:creationId xmlns:a16="http://schemas.microsoft.com/office/drawing/2014/main" id="{63F15465-8D5B-704D-E4B6-C65BDA6AEF83}"/>
              </a:ext>
            </a:extLst>
          </p:cNvPr>
          <p:cNvSpPr/>
          <p:nvPr/>
        </p:nvSpPr>
        <p:spPr>
          <a:xfrm>
            <a:off x="6129580" y="1604511"/>
            <a:ext cx="2118874" cy="388885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Interpolate_4_loc.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interpolate_max_ws_100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7" name="流程图: 数据 86">
            <a:extLst>
              <a:ext uri="{FF2B5EF4-FFF2-40B4-BE49-F238E27FC236}">
                <a16:creationId xmlns:a16="http://schemas.microsoft.com/office/drawing/2014/main" id="{02200C2C-FCCB-0DF5-6260-9E5445634195}"/>
              </a:ext>
            </a:extLst>
          </p:cNvPr>
          <p:cNvSpPr/>
          <p:nvPr/>
        </p:nvSpPr>
        <p:spPr>
          <a:xfrm>
            <a:off x="9772058" y="4849091"/>
            <a:ext cx="1603077" cy="506799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Power Curve</a:t>
            </a:r>
            <a:endParaRPr lang="zh-CN" altLang="en-US" sz="1200" dirty="0"/>
          </a:p>
        </p:txBody>
      </p:sp>
      <p:sp>
        <p:nvSpPr>
          <p:cNvPr id="88" name="流程图: 可选过程 87">
            <a:extLst>
              <a:ext uri="{FF2B5EF4-FFF2-40B4-BE49-F238E27FC236}">
                <a16:creationId xmlns:a16="http://schemas.microsoft.com/office/drawing/2014/main" id="{779D5EE6-93B3-BD92-B082-0DD4AC64390B}"/>
              </a:ext>
            </a:extLst>
          </p:cNvPr>
          <p:cNvSpPr/>
          <p:nvPr/>
        </p:nvSpPr>
        <p:spPr>
          <a:xfrm>
            <a:off x="8494860" y="4095095"/>
            <a:ext cx="1013639" cy="429869"/>
          </a:xfrm>
          <a:prstGeom prst="flowChartAlternate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Aep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</a:pP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calc_aep</a:t>
            </a:r>
            <a:endParaRPr lang="en-US" altLang="zh-C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9F8DB95-9EA1-E2FC-3652-0DE001A8E88C}"/>
              </a:ext>
            </a:extLst>
          </p:cNvPr>
          <p:cNvCxnSpPr>
            <a:stCxn id="17" idx="3"/>
            <a:endCxn id="88" idx="1"/>
          </p:cNvCxnSpPr>
          <p:nvPr/>
        </p:nvCxnSpPr>
        <p:spPr>
          <a:xfrm flipV="1">
            <a:off x="8100165" y="4310030"/>
            <a:ext cx="394695" cy="414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CA7882B-DAB1-670D-0636-5877C5518629}"/>
              </a:ext>
            </a:extLst>
          </p:cNvPr>
          <p:cNvCxnSpPr>
            <a:stCxn id="17" idx="3"/>
            <a:endCxn id="42" idx="1"/>
          </p:cNvCxnSpPr>
          <p:nvPr/>
        </p:nvCxnSpPr>
        <p:spPr>
          <a:xfrm>
            <a:off x="8100165" y="4724039"/>
            <a:ext cx="418422" cy="378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859FAD5-3062-9AA7-A375-190BE84AAB6B}"/>
              </a:ext>
            </a:extLst>
          </p:cNvPr>
          <p:cNvCxnSpPr>
            <a:stCxn id="42" idx="3"/>
            <a:endCxn id="87" idx="2"/>
          </p:cNvCxnSpPr>
          <p:nvPr/>
        </p:nvCxnSpPr>
        <p:spPr>
          <a:xfrm flipV="1">
            <a:off x="9532226" y="5102491"/>
            <a:ext cx="4001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43754578-9AA3-7A70-F899-56E85A3EDAB4}"/>
              </a:ext>
            </a:extLst>
          </p:cNvPr>
          <p:cNvCxnSpPr>
            <a:stCxn id="7" idx="3"/>
            <a:endCxn id="73" idx="1"/>
          </p:cNvCxnSpPr>
          <p:nvPr/>
        </p:nvCxnSpPr>
        <p:spPr>
          <a:xfrm>
            <a:off x="5538159" y="1103998"/>
            <a:ext cx="591421" cy="69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8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144</Words>
  <Application>Microsoft Office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Chuqiao Yao</dc:creator>
  <cp:lastModifiedBy>Chuqiao Yao</cp:lastModifiedBy>
  <cp:revision>3</cp:revision>
  <dcterms:created xsi:type="dcterms:W3CDTF">2025-05-04T11:02:28Z</dcterms:created>
  <dcterms:modified xsi:type="dcterms:W3CDTF">2025-05-04T15:55:30Z</dcterms:modified>
</cp:coreProperties>
</file>