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E2A94-2EFC-E2C2-AE2F-C403A75E5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7EEFF6-9D01-04E2-E68D-3DF38E71C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7E581-F177-29B8-EB9E-92338177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BE0B-CFA7-4CA1-BFAF-26E485EAD21F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1BE83-3B62-53D3-5ADD-8CD4BAD3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8182F-889F-8900-448E-6BC9246B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E8A-F98D-48EB-919C-9E1EBEAF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01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63AEA-AB5E-84E0-D220-9C5B9445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FB1788-8D32-0054-0747-094F1025D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EFEDF-7CF7-DB08-C2DC-43EF1569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BE0B-CFA7-4CA1-BFAF-26E485EAD21F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33713-850A-4DB9-3C3A-36B7BB56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D02EF-A803-8A11-152E-0464AC61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E8A-F98D-48EB-919C-9E1EBEAF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8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4423A1-AA3F-C066-3A42-641CCCC63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DF9EAB-03EA-44F0-27A8-667863A54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34774-999D-EF70-BD63-522AD530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BE0B-CFA7-4CA1-BFAF-26E485EAD21F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35FF5-B582-5F02-23E9-0263E6C4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B9007-FF74-B552-DF12-BB96BD7C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E8A-F98D-48EB-919C-9E1EBEAF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2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4AB64-CB2B-F02C-F6B1-62FB2D3B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A56FD-1085-3039-0A1E-FAFC8881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6EFB1-14E6-224B-350C-AC7C7D9D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BE0B-CFA7-4CA1-BFAF-26E485EAD21F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0D3F4-0119-FCDE-F088-FB15785F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ECC2E-7C00-C02A-3209-AB8DC88C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E8A-F98D-48EB-919C-9E1EBEAF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6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475B7-3579-8D7F-2858-7AB7739A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CC6EA-9313-B773-9881-9068A987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79DDC-8947-2BA3-8878-3BC59DE2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BE0B-CFA7-4CA1-BFAF-26E485EAD21F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AD648-892E-85DE-A078-2ECF8A51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0A1797-7C20-676E-2792-6A65CDA4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E8A-F98D-48EB-919C-9E1EBEAF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70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7E85-FBD2-6779-96A1-775FE88E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366EC-08AA-FE90-ED10-243B5204F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6D46EC-ADF1-D017-F260-823C78D77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308A9B-A89D-6528-AEC2-5199DDDD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BE0B-CFA7-4CA1-BFAF-26E485EAD21F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96F7A9-BA78-FB57-045A-C93D8F0B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216F6A-334C-DAEC-7BB8-A457190B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E8A-F98D-48EB-919C-9E1EBEAF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4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16C46-7FA1-7428-05ED-5DF42FC3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21A40-4F78-FB57-AFAF-C9A8B279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FC04D-2C43-F2B4-56C5-F1DB8C7D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09820D-65BB-E9EE-9DFA-867C05645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2ED6CC-E29C-16EE-22D0-D620A4A96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BD31C8-E0D5-2206-6495-4F2B4A5C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BE0B-CFA7-4CA1-BFAF-26E485EAD21F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0178BA-F71F-BD02-A7D0-A805322B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DC8E0E-92F5-EA64-5DCB-D9B50686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E8A-F98D-48EB-919C-9E1EBEAF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8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8A713-9BD9-5C00-0611-5250D0F4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75FB84-DDDE-B6CA-DA5B-DD06B545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BE0B-CFA7-4CA1-BFAF-26E485EAD21F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3B481-AF5B-8518-C3A0-BEC39F8D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E7F739-1547-793E-AD84-2745E110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E8A-F98D-48EB-919C-9E1EBEAF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E94C93-1817-B85D-FFCF-A93978DA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BE0B-CFA7-4CA1-BFAF-26E485EAD21F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80E306-B61E-FE0C-87B8-09C64DC2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A2117-232C-6697-EEA6-0E41FED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E8A-F98D-48EB-919C-9E1EBEAF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2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3D3B3-C8BC-7FBE-1FAE-C2B8AD80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D0666-B6E2-6130-87B0-9334DABC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1A970B-E12B-07E3-E389-BEB90154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9FCA3-6F18-1457-B521-03BFBF57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BE0B-CFA7-4CA1-BFAF-26E485EAD21F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FCFE7-A8B6-EEF6-4951-5FC774B7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751757-7D28-5CB2-D692-994795E0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E8A-F98D-48EB-919C-9E1EBEAF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6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C8DA2-7202-464E-83C8-D4C1190E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9E45A8-0078-B25D-3330-C36E43918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DD14A5-7C88-853D-DDF7-D39737684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AD8386-D621-79F7-A34F-516DEE33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BE0B-CFA7-4CA1-BFAF-26E485EAD21F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B8BCAA-0683-D998-95D4-D0CC95BB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8971F4-55FD-07A0-33F8-2B03632F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DE8A-F98D-48EB-919C-9E1EBEAF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3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3CF63C-1225-E70E-A059-E75B8CD1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B19B4-44B6-5738-F62E-20A97978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68271-A7B5-8935-E006-384260240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4BE0B-CFA7-4CA1-BFAF-26E485EAD21F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0E664-B573-66DD-EC40-5D6A93D5D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F739F-16DA-12C0-E6A6-7F27C21DC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DDE8A-F98D-48EB-919C-9E1EBEAF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498A15-9699-A6F5-4B7E-A1F298C0A641}"/>
              </a:ext>
            </a:extLst>
          </p:cNvPr>
          <p:cNvSpPr/>
          <p:nvPr/>
        </p:nvSpPr>
        <p:spPr>
          <a:xfrm>
            <a:off x="6786114" y="1247956"/>
            <a:ext cx="1593011" cy="4888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 .</a:t>
            </a:r>
            <a:r>
              <a:rPr lang="en-US" altLang="zh-CN" dirty="0" err="1"/>
              <a:t>nc</a:t>
            </a:r>
            <a:r>
              <a:rPr lang="en-US" altLang="zh-CN" dirty="0"/>
              <a:t> files</a:t>
            </a:r>
            <a:endParaRPr lang="zh-CN" altLang="en-US" dirty="0"/>
          </a:p>
        </p:txBody>
      </p:sp>
      <p:sp>
        <p:nvSpPr>
          <p:cNvPr id="5" name="流程图: 多文档 4">
            <a:extLst>
              <a:ext uri="{FF2B5EF4-FFF2-40B4-BE49-F238E27FC236}">
                <a16:creationId xmlns:a16="http://schemas.microsoft.com/office/drawing/2014/main" id="{5A438D3A-29FB-4D12-0412-3A2076DBBF49}"/>
              </a:ext>
            </a:extLst>
          </p:cNvPr>
          <p:cNvSpPr/>
          <p:nvPr/>
        </p:nvSpPr>
        <p:spPr>
          <a:xfrm>
            <a:off x="9005977" y="1167443"/>
            <a:ext cx="1593011" cy="63835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9533FCC-8223-7FDA-18DA-4AB33FB8C84E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8379125" y="1486620"/>
            <a:ext cx="626852" cy="5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C40DE55-A6A3-BE51-D26C-29700F898D41}"/>
              </a:ext>
            </a:extLst>
          </p:cNvPr>
          <p:cNvSpPr/>
          <p:nvPr/>
        </p:nvSpPr>
        <p:spPr>
          <a:xfrm>
            <a:off x="1880560" y="1247956"/>
            <a:ext cx="1518249" cy="4888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interpolation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FBFA4F-9BC3-0E3E-54FF-39F16CDB1BDA}"/>
              </a:ext>
            </a:extLst>
          </p:cNvPr>
          <p:cNvSpPr/>
          <p:nvPr/>
        </p:nvSpPr>
        <p:spPr>
          <a:xfrm>
            <a:off x="4445480" y="2110599"/>
            <a:ext cx="1518249" cy="4888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Calculate 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27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Chuqiao Yao</dc:creator>
  <cp:lastModifiedBy>Chuqiao Yao</cp:lastModifiedBy>
  <cp:revision>2</cp:revision>
  <dcterms:created xsi:type="dcterms:W3CDTF">2025-04-22T14:29:08Z</dcterms:created>
  <dcterms:modified xsi:type="dcterms:W3CDTF">2025-04-24T07:20:47Z</dcterms:modified>
</cp:coreProperties>
</file>