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9" r:id="rId13"/>
    <p:sldId id="270" r:id="rId14"/>
    <p:sldId id="268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18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A99DB-9F9D-48C5-947D-D93103916BA4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2B49-2E50-40F7-A7AD-A42BEDD6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CS24110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Dimitar Tasev [Dbt@aber.ac.uk]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Contrast Adjustment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0710" y="4559121"/>
            <a:ext cx="8946541" cy="1603420"/>
          </a:xfrm>
        </p:spPr>
        <p:txBody>
          <a:bodyPr/>
          <a:lstStyle/>
          <a:p>
            <a:r>
              <a:rPr lang="en-US" dirty="0" smtClean="0"/>
              <a:t>Image 02 Histograms, after enhancement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2" y="1608738"/>
            <a:ext cx="91452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Contrast Adjustment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360687"/>
            <a:ext cx="9183382" cy="2591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4081483"/>
            <a:ext cx="91452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03" y="818132"/>
            <a:ext cx="7392432" cy="3067478"/>
          </a:xfrm>
        </p:spPr>
      </p:pic>
    </p:spTree>
    <p:extLst>
      <p:ext uri="{BB962C8B-B14F-4D97-AF65-F5344CB8AC3E}">
        <p14:creationId xmlns:p14="http://schemas.microsoft.com/office/powerpoint/2010/main" val="2721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03" y="818132"/>
            <a:ext cx="7392432" cy="3067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73" y="4417028"/>
            <a:ext cx="2953162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84" y="4417028"/>
            <a:ext cx="299126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Channel Histogram Equalisation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9" y="2974896"/>
            <a:ext cx="2896004" cy="22482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2974896"/>
            <a:ext cx="2953162" cy="2210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019" y="5503641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 of a Dim Picture </a:t>
            </a:r>
          </a:p>
          <a:p>
            <a:pPr algn="ctr"/>
            <a:r>
              <a:rPr lang="en-US" dirty="0" smtClean="0"/>
              <a:t>(underexposed)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0544" y="5503641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 of a Bright Picture </a:t>
            </a:r>
          </a:p>
          <a:p>
            <a:pPr algn="ctr"/>
            <a:r>
              <a:rPr lang="en-US" dirty="0" smtClean="0"/>
              <a:t>(overexposed)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Channel Histogram Equalisation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6897" y="5503641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Equalisation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87736" y="550800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Equalisation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9" y="2852510"/>
            <a:ext cx="2896004" cy="2286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0" y="3084330"/>
            <a:ext cx="291505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Blur Filter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9" y="2379701"/>
            <a:ext cx="5742107" cy="430658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4" y="2379923"/>
            <a:ext cx="5741810" cy="43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060" y="3028493"/>
            <a:ext cx="9404723" cy="140053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can sometimes produce</a:t>
            </a:r>
          </a:p>
          <a:p>
            <a:pPr lvl="1"/>
            <a:r>
              <a:rPr lang="en-US" dirty="0" smtClean="0"/>
              <a:t>Change of </a:t>
            </a:r>
            <a:r>
              <a:rPr lang="en-US" dirty="0" err="1" smtClean="0"/>
              <a:t>colours</a:t>
            </a:r>
            <a:r>
              <a:rPr lang="en-US" dirty="0" smtClean="0"/>
              <a:t>, bringing out unwanted </a:t>
            </a:r>
            <a:r>
              <a:rPr lang="en-US" dirty="0" err="1" smtClean="0"/>
              <a:t>colours</a:t>
            </a:r>
            <a:endParaRPr lang="en-US" dirty="0" smtClean="0"/>
          </a:p>
          <a:p>
            <a:pPr lvl="1"/>
            <a:r>
              <a:rPr lang="en-US" dirty="0" smtClean="0"/>
              <a:t>Too much blur or unnoticeable blur</a:t>
            </a:r>
          </a:p>
          <a:p>
            <a:r>
              <a:rPr lang="en-US" dirty="0" smtClean="0"/>
              <a:t>The algorithm will fix</a:t>
            </a:r>
          </a:p>
          <a:p>
            <a:pPr lvl="1"/>
            <a:r>
              <a:rPr lang="en-US" dirty="0" smtClean="0"/>
              <a:t>Low brightness (dim picture) </a:t>
            </a:r>
          </a:p>
          <a:p>
            <a:pPr lvl="1"/>
            <a:r>
              <a:rPr lang="en-US" dirty="0" smtClean="0"/>
              <a:t>Picture is a bit washed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the algorithm works good. </a:t>
            </a:r>
          </a:p>
          <a:p>
            <a:r>
              <a:rPr lang="en-US" dirty="0" smtClean="0"/>
              <a:t>Changes should be made to the blur filter, so that it is consistent.</a:t>
            </a:r>
          </a:p>
          <a:p>
            <a:r>
              <a:rPr lang="en-US" dirty="0" smtClean="0"/>
              <a:t>Edge Enhancement operation could be added.</a:t>
            </a:r>
          </a:p>
          <a:p>
            <a:r>
              <a:rPr lang="en-US" dirty="0" smtClean="0"/>
              <a:t>Find a way to avoid the unnatural </a:t>
            </a:r>
            <a:r>
              <a:rPr lang="en-US" dirty="0" err="1" smtClean="0"/>
              <a:t>colours</a:t>
            </a:r>
            <a:r>
              <a:rPr lang="en-US" dirty="0" smtClean="0"/>
              <a:t> of the Automatic Contrast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24" y="2052638"/>
            <a:ext cx="5594349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2052638"/>
            <a:ext cx="55943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r>
              <a:rPr lang="en-US" dirty="0" smtClean="0"/>
              <a:t>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Automatic Contrast Adjustment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Automatic Contrast Adjustment</a:t>
            </a:r>
          </a:p>
          <a:p>
            <a:pPr lvl="1"/>
            <a:r>
              <a:rPr lang="en-US" dirty="0" smtClean="0"/>
              <a:t>Luminosity Histogram Equalisation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Automatic Contrast Adjustment</a:t>
            </a:r>
          </a:p>
          <a:p>
            <a:pPr lvl="1"/>
            <a:r>
              <a:rPr lang="en-US" dirty="0" smtClean="0"/>
              <a:t>Luminosity Histogram Equalisation</a:t>
            </a:r>
          </a:p>
          <a:p>
            <a:pPr lvl="1"/>
            <a:r>
              <a:rPr lang="en-US" dirty="0" smtClean="0"/>
              <a:t>Average Value Blur Filter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Contrast Adjustment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0710" y="4559121"/>
            <a:ext cx="8946541" cy="1603420"/>
          </a:xfrm>
        </p:spPr>
        <p:txBody>
          <a:bodyPr/>
          <a:lstStyle/>
          <a:p>
            <a:r>
              <a:rPr lang="en-US" dirty="0" smtClean="0"/>
              <a:t>Image 02 Histograms, before enhancement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9" y="1592506"/>
            <a:ext cx="918338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Contrast Adjustment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0710" y="4559121"/>
            <a:ext cx="8946541" cy="1603420"/>
          </a:xfrm>
        </p:spPr>
        <p:txBody>
          <a:bodyPr/>
          <a:lstStyle/>
          <a:p>
            <a:r>
              <a:rPr lang="en-US" dirty="0" smtClean="0"/>
              <a:t>Image 02 Histograms, before enhancement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9" y="1592506"/>
            <a:ext cx="9183382" cy="25911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9262" y="2369713"/>
            <a:ext cx="927279" cy="1442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6530" y="2297241"/>
            <a:ext cx="927279" cy="1442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29972" y="2297241"/>
            <a:ext cx="927279" cy="1442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194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CS24110 Assignment</vt:lpstr>
      <vt:lpstr>Beautify!</vt:lpstr>
      <vt:lpstr>My Algorithm</vt:lpstr>
      <vt:lpstr>My Algorithm</vt:lpstr>
      <vt:lpstr>My Algorithm</vt:lpstr>
      <vt:lpstr>My Algorithm</vt:lpstr>
      <vt:lpstr>My Algorithm</vt:lpstr>
      <vt:lpstr>Automatic Contrast Adjustment</vt:lpstr>
      <vt:lpstr>Automatic Contrast Adjustment</vt:lpstr>
      <vt:lpstr>Automatic Contrast Adjustment</vt:lpstr>
      <vt:lpstr>Automatic Contrast Adjustment</vt:lpstr>
      <vt:lpstr>PowerPoint Presentation</vt:lpstr>
      <vt:lpstr>PowerPoint Presentation</vt:lpstr>
      <vt:lpstr>Luminosity Channel Histogram Equalisation</vt:lpstr>
      <vt:lpstr>Luminosity Channel Histogram Equalisation</vt:lpstr>
      <vt:lpstr>Average Blur Filter</vt:lpstr>
      <vt:lpstr>Live Demo</vt:lpstr>
      <vt:lpstr>Conclusions</vt:lpstr>
      <vt:lpstr>Critical 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CS24110 Assignment</dc:title>
  <dc:creator>Dimitar Tasev</dc:creator>
  <cp:lastModifiedBy>Dimitar Tasev</cp:lastModifiedBy>
  <cp:revision>19</cp:revision>
  <dcterms:created xsi:type="dcterms:W3CDTF">2015-12-06T12:37:06Z</dcterms:created>
  <dcterms:modified xsi:type="dcterms:W3CDTF">2015-12-06T19:58:51Z</dcterms:modified>
</cp:coreProperties>
</file>