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9F863-5A9A-4C70-9134-47B72C89A2C1}" v="341" dt="2023-02-20T01:35:22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E65FF-9A99-4827-AC2A-74063A6A809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98BA2C-8FD3-43D5-9DAC-BBFD5B4A6849}">
      <dgm:prSet/>
      <dgm:spPr/>
      <dgm:t>
        <a:bodyPr/>
        <a:lstStyle/>
        <a:p>
          <a:r>
            <a:rPr lang="es-ES"/>
            <a:t>Presentación de la idea</a:t>
          </a:r>
          <a:endParaRPr lang="en-US"/>
        </a:p>
      </dgm:t>
    </dgm:pt>
    <dgm:pt modelId="{67A0A898-CF8B-4F32-8A06-4AB1FB062FDB}" type="parTrans" cxnId="{5E056C9B-0929-415E-A681-7F1E821B8308}">
      <dgm:prSet/>
      <dgm:spPr/>
      <dgm:t>
        <a:bodyPr/>
        <a:lstStyle/>
        <a:p>
          <a:endParaRPr lang="en-US"/>
        </a:p>
      </dgm:t>
    </dgm:pt>
    <dgm:pt modelId="{AC0B1672-E532-4586-B08C-A17BFF71F5F7}" type="sibTrans" cxnId="{5E056C9B-0929-415E-A681-7F1E821B8308}">
      <dgm:prSet/>
      <dgm:spPr/>
      <dgm:t>
        <a:bodyPr/>
        <a:lstStyle/>
        <a:p>
          <a:endParaRPr lang="en-US"/>
        </a:p>
      </dgm:t>
    </dgm:pt>
    <dgm:pt modelId="{544BA8DC-54A6-4428-96B5-9204F1FE0EA8}">
      <dgm:prSet/>
      <dgm:spPr/>
      <dgm:t>
        <a:bodyPr/>
        <a:lstStyle/>
        <a:p>
          <a:r>
            <a:rPr lang="es-ES"/>
            <a:t>Misión, Visión y Valores</a:t>
          </a:r>
          <a:endParaRPr lang="en-US"/>
        </a:p>
      </dgm:t>
    </dgm:pt>
    <dgm:pt modelId="{131A123B-E37D-443F-8F6E-F36BF44FA102}" type="parTrans" cxnId="{EB4E0A30-2775-4A17-8FA8-D03997D863EF}">
      <dgm:prSet/>
      <dgm:spPr/>
      <dgm:t>
        <a:bodyPr/>
        <a:lstStyle/>
        <a:p>
          <a:endParaRPr lang="en-US"/>
        </a:p>
      </dgm:t>
    </dgm:pt>
    <dgm:pt modelId="{76FBE6BB-CE1D-4E03-BCC0-645844F30DB1}" type="sibTrans" cxnId="{EB4E0A30-2775-4A17-8FA8-D03997D863EF}">
      <dgm:prSet/>
      <dgm:spPr/>
      <dgm:t>
        <a:bodyPr/>
        <a:lstStyle/>
        <a:p>
          <a:endParaRPr lang="en-US"/>
        </a:p>
      </dgm:t>
    </dgm:pt>
    <dgm:pt modelId="{15E3CE97-9048-46A5-8162-4A4411E791E2}">
      <dgm:prSet/>
      <dgm:spPr/>
      <dgm:t>
        <a:bodyPr/>
        <a:lstStyle/>
        <a:p>
          <a:r>
            <a:rPr lang="es-ES"/>
            <a:t>Análisis del entorno</a:t>
          </a:r>
          <a:endParaRPr lang="en-US"/>
        </a:p>
      </dgm:t>
    </dgm:pt>
    <dgm:pt modelId="{949C79C8-16DE-41F1-93B1-214BDD9F82E9}" type="parTrans" cxnId="{692B1B1B-CB5D-4CAC-A746-E4649D782AF9}">
      <dgm:prSet/>
      <dgm:spPr/>
      <dgm:t>
        <a:bodyPr/>
        <a:lstStyle/>
        <a:p>
          <a:endParaRPr lang="en-US"/>
        </a:p>
      </dgm:t>
    </dgm:pt>
    <dgm:pt modelId="{25532062-6832-4295-AF58-8CC32591F3F9}" type="sibTrans" cxnId="{692B1B1B-CB5D-4CAC-A746-E4649D782AF9}">
      <dgm:prSet/>
      <dgm:spPr/>
      <dgm:t>
        <a:bodyPr/>
        <a:lstStyle/>
        <a:p>
          <a:endParaRPr lang="en-US"/>
        </a:p>
      </dgm:t>
    </dgm:pt>
    <dgm:pt modelId="{9B51DD54-72EB-4DAA-857B-44BB5F74CDE0}">
      <dgm:prSet/>
      <dgm:spPr/>
      <dgm:t>
        <a:bodyPr/>
        <a:lstStyle/>
        <a:p>
          <a:r>
            <a:rPr lang="es-ES"/>
            <a:t>Análisis DAFO</a:t>
          </a:r>
          <a:endParaRPr lang="en-US"/>
        </a:p>
      </dgm:t>
    </dgm:pt>
    <dgm:pt modelId="{A418209B-87A1-4B67-86B6-1BEA0ADDD138}" type="parTrans" cxnId="{93461E1E-0E43-46D8-9EAD-954B6A119E0C}">
      <dgm:prSet/>
      <dgm:spPr/>
      <dgm:t>
        <a:bodyPr/>
        <a:lstStyle/>
        <a:p>
          <a:endParaRPr lang="en-US"/>
        </a:p>
      </dgm:t>
    </dgm:pt>
    <dgm:pt modelId="{44CFEE64-5E5F-4F80-84ED-A518D04AF7DA}" type="sibTrans" cxnId="{93461E1E-0E43-46D8-9EAD-954B6A119E0C}">
      <dgm:prSet/>
      <dgm:spPr/>
      <dgm:t>
        <a:bodyPr/>
        <a:lstStyle/>
        <a:p>
          <a:endParaRPr lang="en-US"/>
        </a:p>
      </dgm:t>
    </dgm:pt>
    <dgm:pt modelId="{6EE43A5D-DD84-4D3E-B5A9-CC5056DA723C}">
      <dgm:prSet/>
      <dgm:spPr/>
      <dgm:t>
        <a:bodyPr/>
        <a:lstStyle/>
        <a:p>
          <a:r>
            <a:rPr lang="es-ES"/>
            <a:t>Estudio de mercado</a:t>
          </a:r>
          <a:endParaRPr lang="en-US"/>
        </a:p>
      </dgm:t>
    </dgm:pt>
    <dgm:pt modelId="{CE1F3BD5-4E04-408E-820B-C1BE900A81FB}" type="parTrans" cxnId="{4991B344-55B5-440C-A789-12CFFA8BB4C6}">
      <dgm:prSet/>
      <dgm:spPr/>
      <dgm:t>
        <a:bodyPr/>
        <a:lstStyle/>
        <a:p>
          <a:endParaRPr lang="en-US"/>
        </a:p>
      </dgm:t>
    </dgm:pt>
    <dgm:pt modelId="{F713236E-BC19-4280-8925-108F304B2459}" type="sibTrans" cxnId="{4991B344-55B5-440C-A789-12CFFA8BB4C6}">
      <dgm:prSet/>
      <dgm:spPr/>
      <dgm:t>
        <a:bodyPr/>
        <a:lstStyle/>
        <a:p>
          <a:endParaRPr lang="en-US"/>
        </a:p>
      </dgm:t>
    </dgm:pt>
    <dgm:pt modelId="{722F2EBA-62E2-421C-A6B4-D315FB58F9A3}">
      <dgm:prSet/>
      <dgm:spPr/>
      <dgm:t>
        <a:bodyPr/>
        <a:lstStyle/>
        <a:p>
          <a:r>
            <a:rPr lang="es-ES"/>
            <a:t>Organigrama de la empresa</a:t>
          </a:r>
          <a:endParaRPr lang="en-US"/>
        </a:p>
      </dgm:t>
    </dgm:pt>
    <dgm:pt modelId="{EAF646C8-A18F-4D7C-97E1-7B30D294C866}" type="parTrans" cxnId="{237A955B-F46D-4540-8211-756D1AB189CE}">
      <dgm:prSet/>
      <dgm:spPr/>
      <dgm:t>
        <a:bodyPr/>
        <a:lstStyle/>
        <a:p>
          <a:endParaRPr lang="en-US"/>
        </a:p>
      </dgm:t>
    </dgm:pt>
    <dgm:pt modelId="{E98459B5-FF03-42FD-A75D-050704C1D45D}" type="sibTrans" cxnId="{237A955B-F46D-4540-8211-756D1AB189CE}">
      <dgm:prSet/>
      <dgm:spPr/>
      <dgm:t>
        <a:bodyPr/>
        <a:lstStyle/>
        <a:p>
          <a:endParaRPr lang="en-US"/>
        </a:p>
      </dgm:t>
    </dgm:pt>
    <dgm:pt modelId="{039B1EF9-4208-40D6-BF0E-26E94F0EF2F4}">
      <dgm:prSet/>
      <dgm:spPr/>
      <dgm:t>
        <a:bodyPr/>
        <a:lstStyle/>
        <a:p>
          <a:r>
            <a:rPr lang="es-ES"/>
            <a:t>Forma jurídica de la empresa</a:t>
          </a:r>
          <a:endParaRPr lang="en-US"/>
        </a:p>
      </dgm:t>
    </dgm:pt>
    <dgm:pt modelId="{0E1FAC44-FF25-47AA-BB6E-91103C34C805}" type="parTrans" cxnId="{88D5F2D5-89BB-4707-8A3C-68F01B05A537}">
      <dgm:prSet/>
      <dgm:spPr/>
      <dgm:t>
        <a:bodyPr/>
        <a:lstStyle/>
        <a:p>
          <a:endParaRPr lang="en-US"/>
        </a:p>
      </dgm:t>
    </dgm:pt>
    <dgm:pt modelId="{C2DE0523-367D-4807-A37F-01422897A07A}" type="sibTrans" cxnId="{88D5F2D5-89BB-4707-8A3C-68F01B05A537}">
      <dgm:prSet/>
      <dgm:spPr/>
      <dgm:t>
        <a:bodyPr/>
        <a:lstStyle/>
        <a:p>
          <a:endParaRPr lang="en-US"/>
        </a:p>
      </dgm:t>
    </dgm:pt>
    <dgm:pt modelId="{7CDE0C1B-D5B1-47CE-94E6-699B950F4025}" type="pres">
      <dgm:prSet presAssocID="{852E65FF-9A99-4827-AC2A-74063A6A809A}" presName="linear" presStyleCnt="0">
        <dgm:presLayoutVars>
          <dgm:animLvl val="lvl"/>
          <dgm:resizeHandles val="exact"/>
        </dgm:presLayoutVars>
      </dgm:prSet>
      <dgm:spPr/>
    </dgm:pt>
    <dgm:pt modelId="{E455A1E0-63F4-41D3-AEB5-0BAC41633D05}" type="pres">
      <dgm:prSet presAssocID="{6E98BA2C-8FD3-43D5-9DAC-BBFD5B4A684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F9E8F83-CA0D-446E-824C-C27535A97FF9}" type="pres">
      <dgm:prSet presAssocID="{AC0B1672-E532-4586-B08C-A17BFF71F5F7}" presName="spacer" presStyleCnt="0"/>
      <dgm:spPr/>
    </dgm:pt>
    <dgm:pt modelId="{ED5172C2-28E4-475E-8E4A-3B62FA755262}" type="pres">
      <dgm:prSet presAssocID="{544BA8DC-54A6-4428-96B5-9204F1FE0EA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5A5EC58-FCA7-4C1F-A760-C0721BBBBEB3}" type="pres">
      <dgm:prSet presAssocID="{76FBE6BB-CE1D-4E03-BCC0-645844F30DB1}" presName="spacer" presStyleCnt="0"/>
      <dgm:spPr/>
    </dgm:pt>
    <dgm:pt modelId="{1A9363CD-7B87-4FE4-8D6B-B0EB39254670}" type="pres">
      <dgm:prSet presAssocID="{15E3CE97-9048-46A5-8162-4A4411E791E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AAA669D-E28C-4407-8C7B-700535EDD80D}" type="pres">
      <dgm:prSet presAssocID="{25532062-6832-4295-AF58-8CC32591F3F9}" presName="spacer" presStyleCnt="0"/>
      <dgm:spPr/>
    </dgm:pt>
    <dgm:pt modelId="{F03BE71E-D337-4447-B6A3-7BB649E5F484}" type="pres">
      <dgm:prSet presAssocID="{9B51DD54-72EB-4DAA-857B-44BB5F74CDE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5F6DC9B-B183-43FF-BB90-DD1D19BEF2A0}" type="pres">
      <dgm:prSet presAssocID="{44CFEE64-5E5F-4F80-84ED-A518D04AF7DA}" presName="spacer" presStyleCnt="0"/>
      <dgm:spPr/>
    </dgm:pt>
    <dgm:pt modelId="{358AFA20-BD00-4CC4-B9E0-1DDD4762DE1F}" type="pres">
      <dgm:prSet presAssocID="{6EE43A5D-DD84-4D3E-B5A9-CC5056DA723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4B2E211-A053-4E8E-95BE-B8B3DDD47A09}" type="pres">
      <dgm:prSet presAssocID="{F713236E-BC19-4280-8925-108F304B2459}" presName="spacer" presStyleCnt="0"/>
      <dgm:spPr/>
    </dgm:pt>
    <dgm:pt modelId="{22A64E75-9510-413C-8EA8-799BD1376082}" type="pres">
      <dgm:prSet presAssocID="{722F2EBA-62E2-421C-A6B4-D315FB58F9A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6089538-825C-47F0-B7F6-EBB286B52858}" type="pres">
      <dgm:prSet presAssocID="{E98459B5-FF03-42FD-A75D-050704C1D45D}" presName="spacer" presStyleCnt="0"/>
      <dgm:spPr/>
    </dgm:pt>
    <dgm:pt modelId="{717CD5A6-1C19-4B32-A9B7-238F079518DE}" type="pres">
      <dgm:prSet presAssocID="{039B1EF9-4208-40D6-BF0E-26E94F0EF2F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4D85D18-5285-491C-A195-B61E9AAE18AF}" type="presOf" srcId="{544BA8DC-54A6-4428-96B5-9204F1FE0EA8}" destId="{ED5172C2-28E4-475E-8E4A-3B62FA755262}" srcOrd="0" destOrd="0" presId="urn:microsoft.com/office/officeart/2005/8/layout/vList2"/>
    <dgm:cxn modelId="{692B1B1B-CB5D-4CAC-A746-E4649D782AF9}" srcId="{852E65FF-9A99-4827-AC2A-74063A6A809A}" destId="{15E3CE97-9048-46A5-8162-4A4411E791E2}" srcOrd="2" destOrd="0" parTransId="{949C79C8-16DE-41F1-93B1-214BDD9F82E9}" sibTransId="{25532062-6832-4295-AF58-8CC32591F3F9}"/>
    <dgm:cxn modelId="{93461E1E-0E43-46D8-9EAD-954B6A119E0C}" srcId="{852E65FF-9A99-4827-AC2A-74063A6A809A}" destId="{9B51DD54-72EB-4DAA-857B-44BB5F74CDE0}" srcOrd="3" destOrd="0" parTransId="{A418209B-87A1-4B67-86B6-1BEA0ADDD138}" sibTransId="{44CFEE64-5E5F-4F80-84ED-A518D04AF7DA}"/>
    <dgm:cxn modelId="{EB4E0A30-2775-4A17-8FA8-D03997D863EF}" srcId="{852E65FF-9A99-4827-AC2A-74063A6A809A}" destId="{544BA8DC-54A6-4428-96B5-9204F1FE0EA8}" srcOrd="1" destOrd="0" parTransId="{131A123B-E37D-443F-8F6E-F36BF44FA102}" sibTransId="{76FBE6BB-CE1D-4E03-BCC0-645844F30DB1}"/>
    <dgm:cxn modelId="{237A955B-F46D-4540-8211-756D1AB189CE}" srcId="{852E65FF-9A99-4827-AC2A-74063A6A809A}" destId="{722F2EBA-62E2-421C-A6B4-D315FB58F9A3}" srcOrd="5" destOrd="0" parTransId="{EAF646C8-A18F-4D7C-97E1-7B30D294C866}" sibTransId="{E98459B5-FF03-42FD-A75D-050704C1D45D}"/>
    <dgm:cxn modelId="{4991B344-55B5-440C-A789-12CFFA8BB4C6}" srcId="{852E65FF-9A99-4827-AC2A-74063A6A809A}" destId="{6EE43A5D-DD84-4D3E-B5A9-CC5056DA723C}" srcOrd="4" destOrd="0" parTransId="{CE1F3BD5-4E04-408E-820B-C1BE900A81FB}" sibTransId="{F713236E-BC19-4280-8925-108F304B2459}"/>
    <dgm:cxn modelId="{857CF26A-6ACA-48CB-B089-E7645BF7C84D}" type="presOf" srcId="{6EE43A5D-DD84-4D3E-B5A9-CC5056DA723C}" destId="{358AFA20-BD00-4CC4-B9E0-1DDD4762DE1F}" srcOrd="0" destOrd="0" presId="urn:microsoft.com/office/officeart/2005/8/layout/vList2"/>
    <dgm:cxn modelId="{D9FEF86F-A29E-4083-84C3-84A28CB9472E}" type="presOf" srcId="{9B51DD54-72EB-4DAA-857B-44BB5F74CDE0}" destId="{F03BE71E-D337-4447-B6A3-7BB649E5F484}" srcOrd="0" destOrd="0" presId="urn:microsoft.com/office/officeart/2005/8/layout/vList2"/>
    <dgm:cxn modelId="{5E056C9B-0929-415E-A681-7F1E821B8308}" srcId="{852E65FF-9A99-4827-AC2A-74063A6A809A}" destId="{6E98BA2C-8FD3-43D5-9DAC-BBFD5B4A6849}" srcOrd="0" destOrd="0" parTransId="{67A0A898-CF8B-4F32-8A06-4AB1FB062FDB}" sibTransId="{AC0B1672-E532-4586-B08C-A17BFF71F5F7}"/>
    <dgm:cxn modelId="{61AB5CA1-5C46-419E-8E37-3403EE4D8ED1}" type="presOf" srcId="{852E65FF-9A99-4827-AC2A-74063A6A809A}" destId="{7CDE0C1B-D5B1-47CE-94E6-699B950F4025}" srcOrd="0" destOrd="0" presId="urn:microsoft.com/office/officeart/2005/8/layout/vList2"/>
    <dgm:cxn modelId="{6DA1A3A4-34C8-4582-B2AD-98869AB6A8C2}" type="presOf" srcId="{6E98BA2C-8FD3-43D5-9DAC-BBFD5B4A6849}" destId="{E455A1E0-63F4-41D3-AEB5-0BAC41633D05}" srcOrd="0" destOrd="0" presId="urn:microsoft.com/office/officeart/2005/8/layout/vList2"/>
    <dgm:cxn modelId="{6D3A22B7-5D91-4916-9678-4D8232B449D8}" type="presOf" srcId="{039B1EF9-4208-40D6-BF0E-26E94F0EF2F4}" destId="{717CD5A6-1C19-4B32-A9B7-238F079518DE}" srcOrd="0" destOrd="0" presId="urn:microsoft.com/office/officeart/2005/8/layout/vList2"/>
    <dgm:cxn modelId="{B51A06D4-29F5-4041-A8A8-0BAFD73B162D}" type="presOf" srcId="{722F2EBA-62E2-421C-A6B4-D315FB58F9A3}" destId="{22A64E75-9510-413C-8EA8-799BD1376082}" srcOrd="0" destOrd="0" presId="urn:microsoft.com/office/officeart/2005/8/layout/vList2"/>
    <dgm:cxn modelId="{88D5F2D5-89BB-4707-8A3C-68F01B05A537}" srcId="{852E65FF-9A99-4827-AC2A-74063A6A809A}" destId="{039B1EF9-4208-40D6-BF0E-26E94F0EF2F4}" srcOrd="6" destOrd="0" parTransId="{0E1FAC44-FF25-47AA-BB6E-91103C34C805}" sibTransId="{C2DE0523-367D-4807-A37F-01422897A07A}"/>
    <dgm:cxn modelId="{B31C3FF9-8747-4715-8EBF-EB5B63BB8423}" type="presOf" srcId="{15E3CE97-9048-46A5-8162-4A4411E791E2}" destId="{1A9363CD-7B87-4FE4-8D6B-B0EB39254670}" srcOrd="0" destOrd="0" presId="urn:microsoft.com/office/officeart/2005/8/layout/vList2"/>
    <dgm:cxn modelId="{BB34863C-838F-4B23-9D88-B45A6F388273}" type="presParOf" srcId="{7CDE0C1B-D5B1-47CE-94E6-699B950F4025}" destId="{E455A1E0-63F4-41D3-AEB5-0BAC41633D05}" srcOrd="0" destOrd="0" presId="urn:microsoft.com/office/officeart/2005/8/layout/vList2"/>
    <dgm:cxn modelId="{114E540D-D649-43EB-82A4-29546311B6BC}" type="presParOf" srcId="{7CDE0C1B-D5B1-47CE-94E6-699B950F4025}" destId="{9F9E8F83-CA0D-446E-824C-C27535A97FF9}" srcOrd="1" destOrd="0" presId="urn:microsoft.com/office/officeart/2005/8/layout/vList2"/>
    <dgm:cxn modelId="{EDF86EC0-E716-4F12-BAF2-133B70D62006}" type="presParOf" srcId="{7CDE0C1B-D5B1-47CE-94E6-699B950F4025}" destId="{ED5172C2-28E4-475E-8E4A-3B62FA755262}" srcOrd="2" destOrd="0" presId="urn:microsoft.com/office/officeart/2005/8/layout/vList2"/>
    <dgm:cxn modelId="{E02B21DF-A7D6-4AE5-B749-C3C958FE5298}" type="presParOf" srcId="{7CDE0C1B-D5B1-47CE-94E6-699B950F4025}" destId="{35A5EC58-FCA7-4C1F-A760-C0721BBBBEB3}" srcOrd="3" destOrd="0" presId="urn:microsoft.com/office/officeart/2005/8/layout/vList2"/>
    <dgm:cxn modelId="{634C09F8-28FC-433D-B1F7-64A6317647DA}" type="presParOf" srcId="{7CDE0C1B-D5B1-47CE-94E6-699B950F4025}" destId="{1A9363CD-7B87-4FE4-8D6B-B0EB39254670}" srcOrd="4" destOrd="0" presId="urn:microsoft.com/office/officeart/2005/8/layout/vList2"/>
    <dgm:cxn modelId="{2B2262CA-190D-4189-8718-F848510D321B}" type="presParOf" srcId="{7CDE0C1B-D5B1-47CE-94E6-699B950F4025}" destId="{7AAA669D-E28C-4407-8C7B-700535EDD80D}" srcOrd="5" destOrd="0" presId="urn:microsoft.com/office/officeart/2005/8/layout/vList2"/>
    <dgm:cxn modelId="{E0D90F43-F28B-47C7-B2BE-A49EC268BA28}" type="presParOf" srcId="{7CDE0C1B-D5B1-47CE-94E6-699B950F4025}" destId="{F03BE71E-D337-4447-B6A3-7BB649E5F484}" srcOrd="6" destOrd="0" presId="urn:microsoft.com/office/officeart/2005/8/layout/vList2"/>
    <dgm:cxn modelId="{072B7DFD-FC81-466E-8855-B55D984DEF0C}" type="presParOf" srcId="{7CDE0C1B-D5B1-47CE-94E6-699B950F4025}" destId="{B5F6DC9B-B183-43FF-BB90-DD1D19BEF2A0}" srcOrd="7" destOrd="0" presId="urn:microsoft.com/office/officeart/2005/8/layout/vList2"/>
    <dgm:cxn modelId="{6DD52029-93F0-40CC-BD74-D25F8DA0FA59}" type="presParOf" srcId="{7CDE0C1B-D5B1-47CE-94E6-699B950F4025}" destId="{358AFA20-BD00-4CC4-B9E0-1DDD4762DE1F}" srcOrd="8" destOrd="0" presId="urn:microsoft.com/office/officeart/2005/8/layout/vList2"/>
    <dgm:cxn modelId="{F24CDB6E-8242-473F-8F31-46F6CABC11F6}" type="presParOf" srcId="{7CDE0C1B-D5B1-47CE-94E6-699B950F4025}" destId="{94B2E211-A053-4E8E-95BE-B8B3DDD47A09}" srcOrd="9" destOrd="0" presId="urn:microsoft.com/office/officeart/2005/8/layout/vList2"/>
    <dgm:cxn modelId="{57538F32-2E35-4BCD-8A2A-CF3111602414}" type="presParOf" srcId="{7CDE0C1B-D5B1-47CE-94E6-699B950F4025}" destId="{22A64E75-9510-413C-8EA8-799BD1376082}" srcOrd="10" destOrd="0" presId="urn:microsoft.com/office/officeart/2005/8/layout/vList2"/>
    <dgm:cxn modelId="{F8272DB1-607F-43A4-9C75-C2ADF6CB0E11}" type="presParOf" srcId="{7CDE0C1B-D5B1-47CE-94E6-699B950F4025}" destId="{96089538-825C-47F0-B7F6-EBB286B52858}" srcOrd="11" destOrd="0" presId="urn:microsoft.com/office/officeart/2005/8/layout/vList2"/>
    <dgm:cxn modelId="{D4DB42E6-8061-4AC9-A316-E7026B8E9C83}" type="presParOf" srcId="{7CDE0C1B-D5B1-47CE-94E6-699B950F4025}" destId="{717CD5A6-1C19-4B32-A9B7-238F079518D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5A1E0-63F4-41D3-AEB5-0BAC41633D05}">
      <dsp:nvSpPr>
        <dsp:cNvPr id="0" name=""/>
        <dsp:cNvSpPr/>
      </dsp:nvSpPr>
      <dsp:spPr>
        <a:xfrm>
          <a:off x="0" y="4521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Presentación de la idea</a:t>
          </a:r>
          <a:endParaRPr lang="en-US" sz="2700" kern="1200"/>
        </a:p>
      </dsp:txBody>
      <dsp:txXfrm>
        <a:off x="30842" y="76052"/>
        <a:ext cx="6567120" cy="570116"/>
      </dsp:txXfrm>
    </dsp:sp>
    <dsp:sp modelId="{ED5172C2-28E4-475E-8E4A-3B62FA755262}">
      <dsp:nvSpPr>
        <dsp:cNvPr id="0" name=""/>
        <dsp:cNvSpPr/>
      </dsp:nvSpPr>
      <dsp:spPr>
        <a:xfrm>
          <a:off x="0" y="75477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494048"/>
                <a:satOff val="2367"/>
                <a:lumOff val="2190"/>
                <a:alphaOff val="0"/>
                <a:tint val="96000"/>
                <a:lumMod val="100000"/>
              </a:schemeClr>
            </a:gs>
            <a:gs pos="78000">
              <a:schemeClr val="accent2">
                <a:hueOff val="-494048"/>
                <a:satOff val="2367"/>
                <a:lumOff val="21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Misión, Visión y Valores</a:t>
          </a:r>
          <a:endParaRPr lang="en-US" sz="2700" kern="1200"/>
        </a:p>
      </dsp:txBody>
      <dsp:txXfrm>
        <a:off x="30842" y="785612"/>
        <a:ext cx="6567120" cy="570116"/>
      </dsp:txXfrm>
    </dsp:sp>
    <dsp:sp modelId="{1A9363CD-7B87-4FE4-8D6B-B0EB39254670}">
      <dsp:nvSpPr>
        <dsp:cNvPr id="0" name=""/>
        <dsp:cNvSpPr/>
      </dsp:nvSpPr>
      <dsp:spPr>
        <a:xfrm>
          <a:off x="0" y="146433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Análisis del entorno</a:t>
          </a:r>
          <a:endParaRPr lang="en-US" sz="2700" kern="1200"/>
        </a:p>
      </dsp:txBody>
      <dsp:txXfrm>
        <a:off x="30842" y="1495172"/>
        <a:ext cx="6567120" cy="570116"/>
      </dsp:txXfrm>
    </dsp:sp>
    <dsp:sp modelId="{F03BE71E-D337-4447-B6A3-7BB649E5F484}">
      <dsp:nvSpPr>
        <dsp:cNvPr id="0" name=""/>
        <dsp:cNvSpPr/>
      </dsp:nvSpPr>
      <dsp:spPr>
        <a:xfrm>
          <a:off x="0" y="217389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Análisis DAFO</a:t>
          </a:r>
          <a:endParaRPr lang="en-US" sz="2700" kern="1200"/>
        </a:p>
      </dsp:txBody>
      <dsp:txXfrm>
        <a:off x="30842" y="2204732"/>
        <a:ext cx="6567120" cy="570116"/>
      </dsp:txXfrm>
    </dsp:sp>
    <dsp:sp modelId="{358AFA20-BD00-4CC4-B9E0-1DDD4762DE1F}">
      <dsp:nvSpPr>
        <dsp:cNvPr id="0" name=""/>
        <dsp:cNvSpPr/>
      </dsp:nvSpPr>
      <dsp:spPr>
        <a:xfrm>
          <a:off x="0" y="288345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Estudio de mercado</a:t>
          </a:r>
          <a:endParaRPr lang="en-US" sz="2700" kern="1200"/>
        </a:p>
      </dsp:txBody>
      <dsp:txXfrm>
        <a:off x="30842" y="2914292"/>
        <a:ext cx="6567120" cy="570116"/>
      </dsp:txXfrm>
    </dsp:sp>
    <dsp:sp modelId="{22A64E75-9510-413C-8EA8-799BD1376082}">
      <dsp:nvSpPr>
        <dsp:cNvPr id="0" name=""/>
        <dsp:cNvSpPr/>
      </dsp:nvSpPr>
      <dsp:spPr>
        <a:xfrm>
          <a:off x="0" y="359301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2470238"/>
                <a:satOff val="11833"/>
                <a:lumOff val="10948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38"/>
                <a:satOff val="11833"/>
                <a:lumOff val="109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Organigrama de la empresa</a:t>
          </a:r>
          <a:endParaRPr lang="en-US" sz="2700" kern="1200"/>
        </a:p>
      </dsp:txBody>
      <dsp:txXfrm>
        <a:off x="30842" y="3623852"/>
        <a:ext cx="6567120" cy="570116"/>
      </dsp:txXfrm>
    </dsp:sp>
    <dsp:sp modelId="{717CD5A6-1C19-4B32-A9B7-238F079518DE}">
      <dsp:nvSpPr>
        <dsp:cNvPr id="0" name=""/>
        <dsp:cNvSpPr/>
      </dsp:nvSpPr>
      <dsp:spPr>
        <a:xfrm>
          <a:off x="0" y="430257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Forma jurídica de la empresa</a:t>
          </a:r>
          <a:endParaRPr lang="en-US" sz="2700" kern="1200"/>
        </a:p>
      </dsp:txBody>
      <dsp:txXfrm>
        <a:off x="30842" y="4333412"/>
        <a:ext cx="6567120" cy="570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1639BA7-601A-4530-A149-6C6F87F963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507D67-C8ED-4279-9000-E1958A0989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1CB53-6CE1-4B66-90F0-2C69284A838A}" type="datetimeFigureOut">
              <a:rPr lang="es-ES" smtClean="0"/>
              <a:t>19/02/2023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73BFEB-B569-438C-AAF0-AC56A3BAED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04F904-611B-4ED3-9BA9-D531BEF6F8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42517-5D0C-41CC-A884-9FBF16174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3138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9FD76-856F-4A0E-A8D8-990FFC0F217E}" type="datetimeFigureOut">
              <a:rPr lang="es-ES" noProof="0" smtClean="0"/>
              <a:t>19/02/2023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DA6A-6CE5-4D93-A92B-C2583B9B0CD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9358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2DA6A-6CE5-4D93-A92B-C2583B9B0CD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23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Conector recto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ángulo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ángulo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Triángulo isósceles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ángulo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ángulo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ángulo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Triángulo isósceles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riángulo isósceles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7B60D5-2BBE-4320-B4D8-7539F4A9C84F}" type="datetime1">
              <a:rPr lang="es-ES" noProof="0" smtClean="0"/>
              <a:t>19/02/2023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A1A7FD-7CDB-4D02-9A8A-32F4FF79B45A}" type="datetime1">
              <a:rPr lang="es-ES" noProof="0" smtClean="0"/>
              <a:t>19/02/2023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3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BC952-CC56-4EFE-8842-84AF5C4884BF}" type="datetime1">
              <a:rPr lang="es-ES" noProof="0" smtClean="0"/>
              <a:t>19/02/2023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Cuadro de texto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Cuadro de texto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s-ES" noProof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EC02C4-D34C-41AE-8A5D-53F23EC129CB}" type="datetime1">
              <a:rPr lang="es-ES" noProof="0" smtClean="0"/>
              <a:t>19/02/2023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3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9A765A-AD4B-4354-8A27-A789D21C8C80}" type="datetime1">
              <a:rPr lang="es-ES" noProof="0" smtClean="0"/>
              <a:t>19/02/2023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4" name="Cuadro de texto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Cuadro de texto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3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47F239-F476-4E9A-80C1-72824B367535}" type="datetime1">
              <a:rPr lang="es-ES" noProof="0" smtClean="0"/>
              <a:t>19/02/2023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31FF10-F5C3-4105-8424-8C2F4A1C79F7}" type="datetime1">
              <a:rPr lang="es-ES" noProof="0" smtClean="0"/>
              <a:t>19/02/2023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68D88E-D77A-4637-8BB8-933EAA94D63D}" type="datetime1">
              <a:rPr lang="es-ES" noProof="0" smtClean="0"/>
              <a:t>19/02/2023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72FB7D-2E13-4D92-A761-2F0E628FF754}" type="datetime1">
              <a:rPr lang="es-ES" noProof="0" smtClean="0"/>
              <a:t>19/02/2023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74637-2C43-43E2-8C32-B7DDDF2CEC80}" type="datetime1">
              <a:rPr lang="es-ES" noProof="0" smtClean="0"/>
              <a:t>19/02/2023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721505-F853-46DF-8021-1A269FB58C1D}" type="datetime1">
              <a:rPr lang="es-ES" noProof="0" smtClean="0"/>
              <a:t>19/02/2023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804526-9F4D-4132-A315-E1670C90E8EE}" type="datetime1">
              <a:rPr lang="es-ES" noProof="0" smtClean="0"/>
              <a:t>19/02/2023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F7B000-E388-4E77-9D1D-A3594215777F}" type="datetime1">
              <a:rPr lang="es-ES" noProof="0" smtClean="0"/>
              <a:t>19/02/2023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DF424D-7E70-4B72-A887-91A756444CA9}" type="datetime1">
              <a:rPr lang="es-ES" noProof="0" smtClean="0"/>
              <a:t>19/02/2023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B6467D-FAAD-4472-BFB3-A9B6A7603874}" type="datetime1">
              <a:rPr lang="es-ES" noProof="0" smtClean="0"/>
              <a:t>19/02/2023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B187E3-806A-4857-AB7B-DAAC1C9BE27C}" type="datetime1">
              <a:rPr lang="es-ES" noProof="0" smtClean="0"/>
              <a:t>19/02/2023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Conector recto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ángulo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ángulo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ángulo isósceles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ángulo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ángulo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ángulo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Triángulo isósceles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riángulo isósceles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F718EC5-0D1D-4790-B5DC-F37D2A1AC258}" type="datetime1">
              <a:rPr lang="es-ES" noProof="0" smtClean="0"/>
              <a:t>19/02/2023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/>
              <a:t>PLAN DE EMPRESA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s-ES" dirty="0"/>
              <a:t>Daniel Tomás</a:t>
            </a:r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1C3B7FEB-EFF3-2F64-A52F-40494965C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80" y="2211729"/>
            <a:ext cx="2743200" cy="27786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9F6AA3-4899-E2DA-FA0E-B99FC5E8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4400"/>
              <a:t>Índice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01893B4-91C6-C17F-1910-B8AA1914C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65277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671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8F8B6AAB-BF5A-C3BA-AAB0-0EEAA5815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891" t="9091" r="11671" b="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FDBDA4-6B97-C0B0-6AA0-04D0216B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/>
              <a:t>Presentación de la idea</a:t>
            </a:r>
          </a:p>
        </p:txBody>
      </p:sp>
    </p:spTree>
    <p:extLst>
      <p:ext uri="{BB962C8B-B14F-4D97-AF65-F5344CB8AC3E}">
        <p14:creationId xmlns:p14="http://schemas.microsoft.com/office/powerpoint/2010/main" val="223293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86129-FA02-558F-1D5C-5A811B4D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Misión, visión y valores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426B01-5D38-FB61-96BD-0810402B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973922" cy="44215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000" dirty="0"/>
              <a:t>MISIÓN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2000" dirty="0">
                <a:ea typeface="+mn-lt"/>
                <a:cs typeface="+mn-lt"/>
              </a:rPr>
              <a:t>Atender, suministrar e instalar sistemas fotovoltaicos para satisfacer las necesidades energéticas de la sociedad.</a:t>
            </a:r>
            <a:endParaRPr lang="es-ES" sz="2000" dirty="0"/>
          </a:p>
          <a:p>
            <a:pPr>
              <a:lnSpc>
                <a:spcPct val="90000"/>
              </a:lnSpc>
            </a:pPr>
            <a:r>
              <a:rPr lang="es-ES" sz="2000" dirty="0">
                <a:ea typeface="+mn-lt"/>
                <a:cs typeface="+mn-lt"/>
              </a:rPr>
              <a:t>VISIÓN</a:t>
            </a:r>
            <a:endParaRPr lang="es-E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2000" dirty="0">
                <a:ea typeface="+mn-lt"/>
                <a:cs typeface="+mn-lt"/>
              </a:rPr>
              <a:t>Que los hogares y empresas apuesten por la energía fotovoltaica como fuente de energía única o complementaria y atender.</a:t>
            </a:r>
            <a:endParaRPr lang="es-ES" sz="2000" dirty="0"/>
          </a:p>
          <a:p>
            <a:pPr>
              <a:lnSpc>
                <a:spcPct val="90000"/>
              </a:lnSpc>
            </a:pPr>
            <a:r>
              <a:rPr lang="es-ES" sz="2000" dirty="0">
                <a:ea typeface="+mn-lt"/>
                <a:cs typeface="+mn-lt"/>
              </a:rPr>
              <a:t>VALORES</a:t>
            </a:r>
            <a:endParaRPr lang="es-E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2000" dirty="0">
                <a:ea typeface="+mn-lt"/>
                <a:cs typeface="+mn-lt"/>
              </a:rPr>
              <a:t>Honestidad, fiabilidad, seriedad y accesibilidad.</a:t>
            </a:r>
            <a:br>
              <a:rPr lang="en-US" sz="1700" dirty="0"/>
            </a:br>
            <a:endParaRPr lang="en-US" sz="1700"/>
          </a:p>
        </p:txBody>
      </p:sp>
      <p:pic>
        <p:nvPicPr>
          <p:cNvPr id="5" name="Picture 4" descr="Instalación de panel solar">
            <a:extLst>
              <a:ext uri="{FF2B5EF4-FFF2-40B4-BE49-F238E27FC236}">
                <a16:creationId xmlns:a16="http://schemas.microsoft.com/office/drawing/2014/main" id="{1437FD44-BE30-0518-6539-9A52D979D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5" r="12742" b="-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935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234D33-5828-187C-C131-30A89282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2357557" cy="43518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3600" dirty="0"/>
              <a:t>ENTORO GENERAL</a:t>
            </a:r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3B535A-627D-995C-026D-34AA686C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Estudio del </a:t>
            </a:r>
            <a:r>
              <a:rPr lang="es-ES" sz="4800" b="1" u="sng" dirty="0">
                <a:solidFill>
                  <a:schemeClr val="bg1"/>
                </a:solidFill>
              </a:rPr>
              <a:t>entorno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CB75762-1CF5-D17B-8DFE-EB2305A6EA99}"/>
              </a:ext>
            </a:extLst>
          </p:cNvPr>
          <p:cNvSpPr txBox="1">
            <a:spLocks/>
          </p:cNvSpPr>
          <p:nvPr/>
        </p:nvSpPr>
        <p:spPr>
          <a:xfrm>
            <a:off x="4000637" y="1417757"/>
            <a:ext cx="2947492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sz="3600" dirty="0"/>
              <a:t>ENTORO ESPECIFICO</a:t>
            </a:r>
          </a:p>
        </p:txBody>
      </p:sp>
    </p:spTree>
    <p:extLst>
      <p:ext uri="{BB962C8B-B14F-4D97-AF65-F5344CB8AC3E}">
        <p14:creationId xmlns:p14="http://schemas.microsoft.com/office/powerpoint/2010/main" val="242525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magen 4" descr="Forma&#10;&#10;Descripción generada automáticamente">
            <a:extLst>
              <a:ext uri="{FF2B5EF4-FFF2-40B4-BE49-F238E27FC236}">
                <a16:creationId xmlns:a16="http://schemas.microsoft.com/office/drawing/2014/main" id="{65BAA6F8-32F3-13C3-18FA-750C73940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47" t="9091" r="766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2A3B84-8783-0CBA-3BE8-2E49432F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Análisis DAFO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071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Oficina abierta vacía">
            <a:extLst>
              <a:ext uri="{FF2B5EF4-FFF2-40B4-BE49-F238E27FC236}">
                <a16:creationId xmlns:a16="http://schemas.microsoft.com/office/drawing/2014/main" id="{93396046-D378-9EB2-13A4-69F3B17ED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9" t="9090" r="13948" b="8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0AC490-3A1C-386D-5643-A6CFF85A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Estudio de mercado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591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id="{D0B5F894-6DA5-6C59-EE15-89BFCC7E1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216" y="-13239"/>
            <a:ext cx="9137584" cy="6867321"/>
          </a:xfr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254E15C4-ED29-3811-005A-65F152F207AC}"/>
              </a:ext>
            </a:extLst>
          </p:cNvPr>
          <p:cNvSpPr/>
          <p:nvPr/>
        </p:nvSpPr>
        <p:spPr>
          <a:xfrm>
            <a:off x="440028" y="440028"/>
            <a:ext cx="4936901" cy="26079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E1407BA-4D48-0575-D046-154F0314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48" y="-5108"/>
            <a:ext cx="4088190" cy="236909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Organigrama de la </a:t>
            </a:r>
            <a:r>
              <a:rPr lang="en-US" sz="4800" dirty="0" err="1"/>
              <a:t>empresa</a:t>
            </a:r>
            <a:endParaRPr lang="en-US" sz="48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63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Gráfico abstracto de humo rojo y azul">
            <a:extLst>
              <a:ext uri="{FF2B5EF4-FFF2-40B4-BE49-F238E27FC236}">
                <a16:creationId xmlns:a16="http://schemas.microsoft.com/office/drawing/2014/main" id="{933D479B-2B58-3165-6F95-735608DFCA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9090" t="11757" r="5" b="5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114C47-AA20-8C0D-D70F-C95D740F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Forma jurídica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47135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1</Words>
  <Application>Microsoft Office PowerPoint</Application>
  <PresentationFormat>Panorámica</PresentationFormat>
  <Paragraphs>1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Faceta</vt:lpstr>
      <vt:lpstr>PLAN DE EMPRESA</vt:lpstr>
      <vt:lpstr>Índice</vt:lpstr>
      <vt:lpstr>Presentación de la idea</vt:lpstr>
      <vt:lpstr>Misión, visión y valores</vt:lpstr>
      <vt:lpstr>Estudio del entorno</vt:lpstr>
      <vt:lpstr>Análisis DAFO</vt:lpstr>
      <vt:lpstr>Estudio de mercado</vt:lpstr>
      <vt:lpstr>Organigrama de la empresa</vt:lpstr>
      <vt:lpstr>Forma jurídica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EMPRESA </dc:title>
  <dc:creator> </dc:creator>
  <cp:revision>153</cp:revision>
  <dcterms:created xsi:type="dcterms:W3CDTF">2014-09-12T02:18:09Z</dcterms:created>
  <dcterms:modified xsi:type="dcterms:W3CDTF">2023-02-20T01:36:40Z</dcterms:modified>
</cp:coreProperties>
</file>