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Pulse para editar el formato de las notas</a:t>
            </a:r>
            <a:endParaRPr b="0" lang="de-DE" sz="2000" spc="-1" strike="noStrike">
              <a:solidFill>
                <a:srgbClr val="000000"/>
              </a:solidFill>
              <a:uFill>
                <a:solidFill>
                  <a:srgbClr val="ffffff"/>
                </a:solidFill>
              </a:uFill>
              <a:latin typeface="Arial"/>
            </a:endParaRPr>
          </a:p>
        </p:txBody>
      </p:sp>
      <p:sp>
        <p:nvSpPr>
          <p:cNvPr id="208"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Times New Roman"/>
              </a:rPr>
              <a:t>&lt;cabecera&gt;</a:t>
            </a:r>
            <a:endParaRPr b="0" lang="de-DE" sz="1400" spc="-1" strike="noStrike">
              <a:solidFill>
                <a:srgbClr val="000000"/>
              </a:solidFill>
              <a:uFill>
                <a:solidFill>
                  <a:srgbClr val="ffffff"/>
                </a:solidFill>
              </a:uFill>
              <a:latin typeface="Times New Roman"/>
            </a:endParaRPr>
          </a:p>
        </p:txBody>
      </p:sp>
      <p:sp>
        <p:nvSpPr>
          <p:cNvPr id="209"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Times New Roman"/>
              </a:rPr>
              <a:t>&lt;fecha/hora&gt;</a:t>
            </a:r>
            <a:endParaRPr b="0" lang="de-DE" sz="1400" spc="-1" strike="noStrike">
              <a:solidFill>
                <a:srgbClr val="000000"/>
              </a:solidFill>
              <a:uFill>
                <a:solidFill>
                  <a:srgbClr val="ffffff"/>
                </a:solidFill>
              </a:uFill>
              <a:latin typeface="Times New Roman"/>
            </a:endParaRPr>
          </a:p>
        </p:txBody>
      </p:sp>
      <p:sp>
        <p:nvSpPr>
          <p:cNvPr id="210"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Times New Roman"/>
              </a:rPr>
              <a:t>&lt;pie de página&gt;</a:t>
            </a:r>
            <a:endParaRPr b="0" lang="de-DE" sz="1400" spc="-1" strike="noStrike">
              <a:solidFill>
                <a:srgbClr val="000000"/>
              </a:solidFill>
              <a:uFill>
                <a:solidFill>
                  <a:srgbClr val="ffffff"/>
                </a:solidFill>
              </a:uFill>
              <a:latin typeface="Times New Roman"/>
            </a:endParaRPr>
          </a:p>
        </p:txBody>
      </p:sp>
      <p:sp>
        <p:nvSpPr>
          <p:cNvPr id="211" name="PlaceHolder 5"/>
          <p:cNvSpPr>
            <a:spLocks noGrp="1"/>
          </p:cNvSpPr>
          <p:nvPr>
            <p:ph type="sldNum"/>
          </p:nvPr>
        </p:nvSpPr>
        <p:spPr>
          <a:xfrm>
            <a:off x="4278960" y="10157400"/>
            <a:ext cx="3280680" cy="534240"/>
          </a:xfrm>
          <a:prstGeom prst="rect">
            <a:avLst/>
          </a:prstGeom>
        </p:spPr>
        <p:txBody>
          <a:bodyPr lIns="0" rIns="0" tIns="0" bIns="0" anchor="b"/>
          <a:p>
            <a:pPr algn="r"/>
            <a:fld id="{515E15DD-DF3D-4B40-8212-B83F63A24684}" type="slidenum">
              <a:rPr b="0" lang="de-DE" sz="1400" spc="-1" strike="noStrike">
                <a:solidFill>
                  <a:srgbClr val="000000"/>
                </a:solidFill>
                <a:uFill>
                  <a:solidFill>
                    <a:srgbClr val="ffffff"/>
                  </a:solidFill>
                </a:uFill>
                <a:latin typeface="Times New Roman"/>
              </a:rPr>
              <a:t>&lt;número&gt;</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github.com/miniworld-project/miniworld_core" TargetMode="External"/><Relationship Id="rId2" Type="http://schemas.openxmlformats.org/officeDocument/2006/relationships/hyperlink" Target="https://github.com/miniworld-project/miniworld_core" TargetMode="External"/><Relationship Id="rId3" Type="http://schemas.openxmlformats.org/officeDocument/2006/relationships/hyperlink" Target="https://www.youtube.com/channel/UCOJZJW-b7jDP2P9aeMNsPjQ" TargetMode="External"/><Relationship Id="rId4" Type="http://schemas.openxmlformats.org/officeDocument/2006/relationships/hyperlink" Target="https://www.youtube.com/channel/UCOJZJW-b7jDP2P9aeMNsPjQ" TargetMode="External"/><Relationship Id="rId5" Type="http://schemas.openxmlformats.org/officeDocument/2006/relationships/hyperlink" Target="https://www.youtube.com/watch?v=ZcEe0oMgYts" TargetMode="External"/><Relationship Id="rId6" Type="http://schemas.openxmlformats.org/officeDocument/2006/relationships/hyperlink" Target="https://www.youtube.com/watch?v=ZcEe0oMgYts" TargetMode="External"/><Relationship Id="rId7" Type="http://schemas.openxmlformats.org/officeDocument/2006/relationships/slide" Target="../slides/slide1.xml"/><Relationship Id="rId8"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de-DE" sz="950" spc="-1" strike="noStrike">
                <a:solidFill>
                  <a:srgbClr val="222222"/>
                </a:solidFill>
                <a:uFill>
                  <a:solidFill>
                    <a:srgbClr val="ffffff"/>
                  </a:solidFill>
                </a:uFill>
                <a:latin typeface="Arial"/>
              </a:rPr>
              <a:t>Hier noch ein paar Info aus erster Hand und ein paar Links.</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In dem Simulator geht es darum Software auf einem “echten" System mit eigenem Kernel und Netzwerkstack zu testen. Viele andere Lösungen können genau dieses nicht, denn sie benutzen entweder schlicht gar keine Virtualisierung oder nur sehr leichte. In diesen Lösungen wird meist nur ein Kernel verwendet und somit kann es zu Nebeneffekten kommen oder auch Informationen geteilt werden.</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Aber um diese Details braucht ihr euch in dem Jahresprojekt keine Sorgen machen. Ihr würdet dafür sorgen, dass sich die Knoten, also simulierten Endgeräte auf einer Karte möglichst realistisch bewegen. Hierzu gibt es in der Literatur schon verschiedene Modell bspw. RandomWalk oder RandomDirectionWalk. Eure Aufgabe wäre es als erstes mal zu gucken was gibt es aktuell noch an weiteren Modellen? Wie gut sind die? Wie schwer wären die zu adaptieren? Wenn ihr damit fertig seid könnt ihr davon was adaptieren oder selbst schreiben und euch relativ frei in verschiedene Richtungen entwickeln. Bspw. ob ihr ein generelles Weltmodell bauen wollt oder lieber für einzelne Kriesenszenarien oder Großveranstaltungen eine Bewegungsimulation machen wollt. Auch eine Spiele ähnliche 3D-Oberfläche oder eine Adaption von Bewegungsmodellen aus Spielen ist möglich.</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Die Betreuung des Jahrespraktikums würde von mir durchgeführt werden und wir würden uns dann alle zwei Wochen treffen und jeweils gucken in welche Richtung wir weiter entwickeln. Somit kann sich das ganze Projekt gut entwickeln und bietet euch Raum euch zu verwirklichen.</a:t>
            </a:r>
            <a:endParaRPr b="0" lang="de-DE" sz="2000" spc="-1" strike="noStrike">
              <a:solidFill>
                <a:srgbClr val="000000"/>
              </a:solidFill>
              <a:uFill>
                <a:solidFill>
                  <a:srgbClr val="ffffff"/>
                </a:solidFill>
              </a:uFill>
              <a:latin typeface="Arial"/>
            </a:endParaRPr>
          </a:p>
          <a:p>
            <a:pPr marL="216000" indent="-216000">
              <a:lnSpc>
                <a:spcPct val="100000"/>
              </a:lnSpc>
            </a:pPr>
            <a:endParaRPr b="0" lang="de-DE" sz="2000" spc="-1" strike="noStrike">
              <a:solidFill>
                <a:srgbClr val="000000"/>
              </a:solidFill>
              <a:uFill>
                <a:solidFill>
                  <a:srgbClr val="ffffff"/>
                </a:solidFill>
              </a:uFill>
              <a:latin typeface="Arial"/>
            </a:endParaRPr>
          </a:p>
          <a:p>
            <a:pPr marL="216000" indent="-216000">
              <a:lnSpc>
                <a:spcPct val="100000"/>
              </a:lnSpc>
            </a:pP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MiniWorld Links:</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 </a:t>
            </a:r>
            <a:r>
              <a:rPr b="0" lang="de-DE" sz="950" spc="-1" strike="noStrike" u="sng">
                <a:solidFill>
                  <a:srgbClr val="000000"/>
                </a:solidFill>
                <a:uFill>
                  <a:solidFill>
                    <a:srgbClr val="ffffff"/>
                  </a:solidFill>
                </a:uFill>
                <a:latin typeface="Arial"/>
                <a:hlinkClick r:id="rId1"/>
              </a:rPr>
              <a:t>https://github.com/miniworld-project/miniworld_core</a:t>
            </a:r>
            <a:r>
              <a:rPr b="0" lang="de-DE" sz="950" spc="-1" strike="noStrike">
                <a:solidFill>
                  <a:srgbClr val="222222"/>
                </a:solidFill>
                <a:uFill>
                  <a:solidFill>
                    <a:srgbClr val="ffffff"/>
                  </a:solidFill>
                </a:uFill>
                <a:latin typeface="Arial"/>
              </a:rPr>
              <a:t> &lt;</a:t>
            </a:r>
            <a:r>
              <a:rPr b="0" lang="de-DE" sz="950" spc="-1" strike="noStrike" u="sng">
                <a:solidFill>
                  <a:srgbClr val="000000"/>
                </a:solidFill>
                <a:uFill>
                  <a:solidFill>
                    <a:srgbClr val="ffffff"/>
                  </a:solidFill>
                </a:uFill>
                <a:latin typeface="Arial"/>
                <a:hlinkClick r:id="rId2"/>
              </a:rPr>
              <a:t>https://github.com/miniworld-project/miniworld_core</a:t>
            </a:r>
            <a:r>
              <a:rPr b="0" lang="de-DE" sz="950" spc="-1" strike="noStrike">
                <a:solidFill>
                  <a:srgbClr val="222222"/>
                </a:solidFill>
                <a:uFill>
                  <a:solidFill>
                    <a:srgbClr val="ffffff"/>
                  </a:solidFill>
                </a:uFill>
                <a:latin typeface="Arial"/>
              </a:rPr>
              <a:t>&gt;</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 </a:t>
            </a:r>
            <a:r>
              <a:rPr b="0" lang="de-DE" sz="950" spc="-1" strike="noStrike" u="sng">
                <a:solidFill>
                  <a:srgbClr val="000000"/>
                </a:solidFill>
                <a:uFill>
                  <a:solidFill>
                    <a:srgbClr val="ffffff"/>
                  </a:solidFill>
                </a:uFill>
                <a:latin typeface="Arial"/>
                <a:hlinkClick r:id="rId3"/>
              </a:rPr>
              <a:t>https://www.youtube.com/channel/UCOJZJW-b7jDP2P9aeMNsPjQ</a:t>
            </a:r>
            <a:r>
              <a:rPr b="0" lang="de-DE" sz="950" spc="-1" strike="noStrike">
                <a:solidFill>
                  <a:srgbClr val="222222"/>
                </a:solidFill>
                <a:uFill>
                  <a:solidFill>
                    <a:srgbClr val="ffffff"/>
                  </a:solidFill>
                </a:uFill>
                <a:latin typeface="Arial"/>
              </a:rPr>
              <a:t> &lt;</a:t>
            </a:r>
            <a:r>
              <a:rPr b="0" lang="de-DE" sz="950" spc="-1" strike="noStrike" u="sng">
                <a:solidFill>
                  <a:srgbClr val="000000"/>
                </a:solidFill>
                <a:uFill>
                  <a:solidFill>
                    <a:srgbClr val="ffffff"/>
                  </a:solidFill>
                </a:uFill>
                <a:latin typeface="Arial"/>
                <a:hlinkClick r:id="rId4"/>
              </a:rPr>
              <a:t>https://www.youtube.com/channel/UCOJZJW-b7jDP2P9aeMNsPjQ</a:t>
            </a:r>
            <a:r>
              <a:rPr b="0" lang="de-DE" sz="950" spc="-1" strike="noStrike">
                <a:solidFill>
                  <a:srgbClr val="222222"/>
                </a:solidFill>
                <a:uFill>
                  <a:solidFill>
                    <a:srgbClr val="ffffff"/>
                  </a:solidFill>
                </a:uFill>
                <a:latin typeface="Arial"/>
              </a:rPr>
              <a:t>&gt;</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950" spc="-1" strike="noStrike">
                <a:solidFill>
                  <a:srgbClr val="222222"/>
                </a:solidFill>
                <a:uFill>
                  <a:solidFill>
                    <a:srgbClr val="ffffff"/>
                  </a:solidFill>
                </a:uFill>
                <a:latin typeface="Arial"/>
              </a:rPr>
              <a:t>- </a:t>
            </a:r>
            <a:r>
              <a:rPr b="0" lang="de-DE" sz="950" spc="-1" strike="noStrike" u="sng">
                <a:solidFill>
                  <a:srgbClr val="000000"/>
                </a:solidFill>
                <a:uFill>
                  <a:solidFill>
                    <a:srgbClr val="ffffff"/>
                  </a:solidFill>
                </a:uFill>
                <a:latin typeface="Arial"/>
                <a:hlinkClick r:id="rId5"/>
              </a:rPr>
              <a:t>https://www.youtube.com/watch?v=ZcEe0oMgYts</a:t>
            </a:r>
            <a:r>
              <a:rPr b="0" lang="de-DE" sz="950" spc="-1" strike="noStrike">
                <a:solidFill>
                  <a:srgbClr val="222222"/>
                </a:solidFill>
                <a:uFill>
                  <a:solidFill>
                    <a:srgbClr val="ffffff"/>
                  </a:solidFill>
                </a:uFill>
                <a:latin typeface="Arial"/>
              </a:rPr>
              <a:t> &lt;</a:t>
            </a:r>
            <a:r>
              <a:rPr b="0" lang="de-DE" sz="950" spc="-1" strike="noStrike" u="sng">
                <a:solidFill>
                  <a:srgbClr val="000000"/>
                </a:solidFill>
                <a:uFill>
                  <a:solidFill>
                    <a:srgbClr val="ffffff"/>
                  </a:solidFill>
                </a:uFill>
                <a:latin typeface="Arial"/>
                <a:hlinkClick r:id="rId6"/>
              </a:rPr>
              <a:t>https://www.youtube.com/watch?v=ZcEe0oMgYts</a:t>
            </a:r>
            <a:r>
              <a:rPr b="0" lang="de-DE" sz="950" spc="-1" strike="noStrike">
                <a:solidFill>
                  <a:srgbClr val="222222"/>
                </a:solidFill>
                <a:uFill>
                  <a:solidFill>
                    <a:srgbClr val="ffffff"/>
                  </a:solidFill>
                </a:uFill>
                <a:latin typeface="Arial"/>
              </a:rPr>
              <a:t>&gt;</a:t>
            </a:r>
            <a:endParaRPr b="0" lang="de-DE" sz="2000" spc="-1" strike="noStrike">
              <a:solidFill>
                <a:srgbClr val="000000"/>
              </a:solidFill>
              <a:uFill>
                <a:solidFill>
                  <a:srgbClr val="ffffff"/>
                </a:solidFill>
              </a:uFill>
              <a:latin typeface="Arial"/>
            </a:endParaRPr>
          </a:p>
          <a:p>
            <a:pPr marL="216000" indent="-216000">
              <a:lnSpc>
                <a:spcPct val="100000"/>
              </a:lnSpc>
            </a:pPr>
            <a:endParaRPr b="0" lang="de-DE"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de-DE" sz="1100" spc="-1" strike="noStrike">
                <a:solidFill>
                  <a:srgbClr val="000000"/>
                </a:solidFill>
                <a:uFill>
                  <a:solidFill>
                    <a:srgbClr val="ffffff"/>
                  </a:solidFill>
                </a:uFill>
                <a:latin typeface="Arial"/>
              </a:rPr>
              <a:t>Here are a few first-hand information and a few links.</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1100" spc="-1" strike="noStrike">
                <a:solidFill>
                  <a:srgbClr val="000000"/>
                </a:solidFill>
                <a:uFill>
                  <a:solidFill>
                    <a:srgbClr val="ffffff"/>
                  </a:solidFill>
                </a:uFill>
                <a:latin typeface="Arial"/>
              </a:rPr>
              <a:t>The simulator is about testing software on a "real" system with its own kernel and network stack, but many other solutions do not, because they either do not use virtualization or are very lightweight used and thus can lead to side effects or information is shared.</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1100" spc="-1" strike="noStrike">
                <a:solidFill>
                  <a:srgbClr val="000000"/>
                </a:solidFill>
                <a:uFill>
                  <a:solidFill>
                    <a:srgbClr val="ffffff"/>
                  </a:solidFill>
                </a:uFill>
                <a:latin typeface="Arial"/>
              </a:rPr>
              <a:t>But you do not need to worry about these details in the annual project. You would ensure that the nodes, ie simulated devices on a map move as realistically as possible. There are already various models in the literature, for example RandomWalk or RandomDirectionWalk. Your task would be the first time to watch what is currently available on other models? How good are they? How difficult would they be to adapt? When you're done with that, you can adapt something from it or write yourself and develop relatively freely in different directions. For example. Whether you want to build a general world model or would prefer to do a simulation of the movement for individual crisis scenarios or major events. A game-like 3D interface or an adaptation of movement models from games is also possible.</a:t>
            </a:r>
            <a:endParaRPr b="0" lang="de-DE" sz="2000" spc="-1" strike="noStrike">
              <a:solidFill>
                <a:srgbClr val="000000"/>
              </a:solidFill>
              <a:uFill>
                <a:solidFill>
                  <a:srgbClr val="ffffff"/>
                </a:solidFill>
              </a:uFill>
              <a:latin typeface="Arial"/>
            </a:endParaRPr>
          </a:p>
          <a:p>
            <a:pPr marL="216000" indent="-216000">
              <a:lnSpc>
                <a:spcPct val="100000"/>
              </a:lnSpc>
            </a:pPr>
            <a:r>
              <a:rPr b="0" lang="de-DE" sz="1100" spc="-1" strike="noStrike">
                <a:solidFill>
                  <a:srgbClr val="000000"/>
                </a:solidFill>
                <a:uFill>
                  <a:solidFill>
                    <a:srgbClr val="ffffff"/>
                  </a:solidFill>
                </a:uFill>
                <a:latin typeface="Arial"/>
              </a:rPr>
              <a:t>The supervision of the annual internship would be carried out by me and we would then meet every two weeks and each look in which direction we continue to develop. Thus, the whole project can develop well and offers you space to realize you.</a:t>
            </a:r>
            <a:endParaRPr b="0" lang="de-DE" sz="2000" spc="-1" strike="noStrike">
              <a:solidFill>
                <a:srgbClr val="000000"/>
              </a:solidFill>
              <a:uFill>
                <a:solidFill>
                  <a:srgbClr val="ffffff"/>
                </a:solidFill>
              </a:uFill>
              <a:latin typeface="Arial"/>
            </a:endParaRPr>
          </a:p>
          <a:p>
            <a:pPr marL="216000" indent="-216000">
              <a:lnSpc>
                <a:spcPct val="100000"/>
              </a:lnSpc>
            </a:pPr>
            <a:endParaRPr b="0" lang="de-DE" sz="2000" spc="-1" strike="noStrike">
              <a:solidFill>
                <a:srgbClr val="000000"/>
              </a:solidFill>
              <a:uFill>
                <a:solidFill>
                  <a:srgbClr val="ffffff"/>
                </a:solidFill>
              </a:uFill>
              <a:latin typeface="Arial"/>
            </a:endParaRPr>
          </a:p>
          <a:p>
            <a:pPr marL="216000" indent="-216000">
              <a:lnSpc>
                <a:spcPct val="100000"/>
              </a:lnSpc>
            </a:pPr>
            <a:endParaRPr b="0" lang="de-D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39560" y="72432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93956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23700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753408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41" name="PlaceHolder 5"/>
          <p:cNvSpPr>
            <a:spLocks noGrp="1"/>
          </p:cNvSpPr>
          <p:nvPr>
            <p:ph type="body"/>
          </p:nvPr>
        </p:nvSpPr>
        <p:spPr>
          <a:xfrm>
            <a:off x="753408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42" name="PlaceHolder 6"/>
          <p:cNvSpPr>
            <a:spLocks noGrp="1"/>
          </p:cNvSpPr>
          <p:nvPr>
            <p:ph type="body"/>
          </p:nvPr>
        </p:nvSpPr>
        <p:spPr>
          <a:xfrm>
            <a:off x="623700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43" name="PlaceHolder 7"/>
          <p:cNvSpPr>
            <a:spLocks noGrp="1"/>
          </p:cNvSpPr>
          <p:nvPr>
            <p:ph type="body"/>
          </p:nvPr>
        </p:nvSpPr>
        <p:spPr>
          <a:xfrm>
            <a:off x="493956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939560" y="724320"/>
            <a:ext cx="383652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65680" y="1151280"/>
            <a:ext cx="4044960" cy="72518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939560" y="72432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93956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700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753408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5" name="PlaceHolder 5"/>
          <p:cNvSpPr>
            <a:spLocks noGrp="1"/>
          </p:cNvSpPr>
          <p:nvPr>
            <p:ph type="body"/>
          </p:nvPr>
        </p:nvSpPr>
        <p:spPr>
          <a:xfrm>
            <a:off x="753408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6" name="PlaceHolder 6"/>
          <p:cNvSpPr>
            <a:spLocks noGrp="1"/>
          </p:cNvSpPr>
          <p:nvPr>
            <p:ph type="body"/>
          </p:nvPr>
        </p:nvSpPr>
        <p:spPr>
          <a:xfrm>
            <a:off x="623700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87" name="PlaceHolder 7"/>
          <p:cNvSpPr>
            <a:spLocks noGrp="1"/>
          </p:cNvSpPr>
          <p:nvPr>
            <p:ph type="body"/>
          </p:nvPr>
        </p:nvSpPr>
        <p:spPr>
          <a:xfrm>
            <a:off x="493956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94"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939560" y="724320"/>
            <a:ext cx="383652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939560" y="724320"/>
            <a:ext cx="383652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65680" y="1151280"/>
            <a:ext cx="4044960" cy="72518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09"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939560" y="72432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1" name="PlaceHolder 5"/>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93956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623700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5" name="PlaceHolder 4"/>
          <p:cNvSpPr>
            <a:spLocks noGrp="1"/>
          </p:cNvSpPr>
          <p:nvPr>
            <p:ph type="body"/>
          </p:nvPr>
        </p:nvSpPr>
        <p:spPr>
          <a:xfrm>
            <a:off x="753408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6" name="PlaceHolder 5"/>
          <p:cNvSpPr>
            <a:spLocks noGrp="1"/>
          </p:cNvSpPr>
          <p:nvPr>
            <p:ph type="body"/>
          </p:nvPr>
        </p:nvSpPr>
        <p:spPr>
          <a:xfrm>
            <a:off x="753408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7" name="PlaceHolder 6"/>
          <p:cNvSpPr>
            <a:spLocks noGrp="1"/>
          </p:cNvSpPr>
          <p:nvPr>
            <p:ph type="body"/>
          </p:nvPr>
        </p:nvSpPr>
        <p:spPr>
          <a:xfrm>
            <a:off x="623700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28" name="PlaceHolder 7"/>
          <p:cNvSpPr>
            <a:spLocks noGrp="1"/>
          </p:cNvSpPr>
          <p:nvPr>
            <p:ph type="body"/>
          </p:nvPr>
        </p:nvSpPr>
        <p:spPr>
          <a:xfrm>
            <a:off x="493956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33"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939560" y="724320"/>
            <a:ext cx="383652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38" name="PlaceHolder 3"/>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265680" y="1151280"/>
            <a:ext cx="4044960" cy="72518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48"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4939560" y="72432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59"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0" name="PlaceHolder 5"/>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493956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23700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753408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5" name="PlaceHolder 5"/>
          <p:cNvSpPr>
            <a:spLocks noGrp="1"/>
          </p:cNvSpPr>
          <p:nvPr>
            <p:ph type="body"/>
          </p:nvPr>
        </p:nvSpPr>
        <p:spPr>
          <a:xfrm>
            <a:off x="753408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6" name="PlaceHolder 6"/>
          <p:cNvSpPr>
            <a:spLocks noGrp="1"/>
          </p:cNvSpPr>
          <p:nvPr>
            <p:ph type="body"/>
          </p:nvPr>
        </p:nvSpPr>
        <p:spPr>
          <a:xfrm>
            <a:off x="623700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67" name="PlaceHolder 7"/>
          <p:cNvSpPr>
            <a:spLocks noGrp="1"/>
          </p:cNvSpPr>
          <p:nvPr>
            <p:ph type="body"/>
          </p:nvPr>
        </p:nvSpPr>
        <p:spPr>
          <a:xfrm>
            <a:off x="493956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72"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4939560" y="724320"/>
            <a:ext cx="383652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265680" y="1151280"/>
            <a:ext cx="4044960" cy="72518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82" name="PlaceHolder 3"/>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83" name="PlaceHolder 4"/>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86"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87"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89"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0"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1" name="PlaceHolder 4"/>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93" name="PlaceHolder 2"/>
          <p:cNvSpPr>
            <a:spLocks noGrp="1"/>
          </p:cNvSpPr>
          <p:nvPr>
            <p:ph type="body"/>
          </p:nvPr>
        </p:nvSpPr>
        <p:spPr>
          <a:xfrm>
            <a:off x="4939560" y="72432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9" name="PlaceHolder 5"/>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65680" y="1151280"/>
            <a:ext cx="4044960" cy="725184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201" name="PlaceHolder 2"/>
          <p:cNvSpPr>
            <a:spLocks noGrp="1"/>
          </p:cNvSpPr>
          <p:nvPr>
            <p:ph type="body"/>
          </p:nvPr>
        </p:nvSpPr>
        <p:spPr>
          <a:xfrm>
            <a:off x="493956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2" name="PlaceHolder 3"/>
          <p:cNvSpPr>
            <a:spLocks noGrp="1"/>
          </p:cNvSpPr>
          <p:nvPr>
            <p:ph type="body"/>
          </p:nvPr>
        </p:nvSpPr>
        <p:spPr>
          <a:xfrm>
            <a:off x="623700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3" name="PlaceHolder 4"/>
          <p:cNvSpPr>
            <a:spLocks noGrp="1"/>
          </p:cNvSpPr>
          <p:nvPr>
            <p:ph type="body"/>
          </p:nvPr>
        </p:nvSpPr>
        <p:spPr>
          <a:xfrm>
            <a:off x="7534080" y="72432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4" name="PlaceHolder 5"/>
          <p:cNvSpPr>
            <a:spLocks noGrp="1"/>
          </p:cNvSpPr>
          <p:nvPr>
            <p:ph type="body"/>
          </p:nvPr>
        </p:nvSpPr>
        <p:spPr>
          <a:xfrm>
            <a:off x="753408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5" name="PlaceHolder 6"/>
          <p:cNvSpPr>
            <a:spLocks noGrp="1"/>
          </p:cNvSpPr>
          <p:nvPr>
            <p:ph type="body"/>
          </p:nvPr>
        </p:nvSpPr>
        <p:spPr>
          <a:xfrm>
            <a:off x="623700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6" name="PlaceHolder 7"/>
          <p:cNvSpPr>
            <a:spLocks noGrp="1"/>
          </p:cNvSpPr>
          <p:nvPr>
            <p:ph type="body"/>
          </p:nvPr>
        </p:nvSpPr>
        <p:spPr>
          <a:xfrm>
            <a:off x="4939560" y="2654280"/>
            <a:ext cx="123516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93956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90552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939560" y="724320"/>
            <a:ext cx="1872000" cy="369468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905520" y="265428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5680" y="1151280"/>
            <a:ext cx="4044960" cy="1564200"/>
          </a:xfrm>
          <a:prstGeom prst="rect">
            <a:avLst/>
          </a:prstGeom>
        </p:spPr>
        <p:txBody>
          <a:bodyPr lIns="0" rIns="0" tIns="0" bIns="0" anchor="ctr"/>
          <a:p>
            <a:endParaRPr b="0" lang="de-DE"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93956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905520" y="724320"/>
            <a:ext cx="187200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4939560" y="2654280"/>
            <a:ext cx="3836520" cy="1762200"/>
          </a:xfrm>
          <a:prstGeom prst="rect">
            <a:avLst/>
          </a:prstGeom>
        </p:spPr>
        <p:txBody>
          <a:bodyPr lIns="0" rIns="0" tIns="0" bIns="0"/>
          <a:p>
            <a:endParaRPr b="0" lang="de-DE"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0" name="CustomShape 1"/>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1" name="CustomShape 2"/>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2" name="CustomShape 3"/>
          <p:cNvSpPr/>
          <p:nvPr/>
        </p:nvSpPr>
        <p:spPr>
          <a:xfrm flipH="1" rot="10800000">
            <a:off x="8128080" y="1015200"/>
            <a:ext cx="1014840" cy="1014840"/>
          </a:xfrm>
          <a:prstGeom prst="rtTriangle">
            <a:avLst/>
          </a:prstGeom>
          <a:solidFill>
            <a:schemeClr val="accent6"/>
          </a:solidFill>
          <a:ln>
            <a:noFill/>
          </a:ln>
        </p:spPr>
        <p:style>
          <a:lnRef idx="0"/>
          <a:fillRef idx="0"/>
          <a:effectRef idx="0"/>
          <a:fontRef idx="minor"/>
        </p:style>
      </p:sp>
      <p:sp>
        <p:nvSpPr>
          <p:cNvPr id="3" name="CustomShape 4"/>
          <p:cNvSpPr/>
          <p:nvPr/>
        </p:nvSpPr>
        <p:spPr>
          <a:xfrm rot="10800000">
            <a:off x="7113600" y="1015200"/>
            <a:ext cx="1014840" cy="1014840"/>
          </a:xfrm>
          <a:prstGeom prst="rtTriangle">
            <a:avLst/>
          </a:prstGeom>
          <a:solidFill>
            <a:schemeClr val="accent1"/>
          </a:solidFill>
          <a:ln>
            <a:noFill/>
          </a:ln>
        </p:spPr>
        <p:style>
          <a:lnRef idx="0"/>
          <a:fillRef idx="0"/>
          <a:effectRef idx="0"/>
          <a:fontRef idx="minor"/>
        </p:style>
      </p:sp>
      <p:sp>
        <p:nvSpPr>
          <p:cNvPr id="4" name="CustomShape 5"/>
          <p:cNvSpPr/>
          <p:nvPr/>
        </p:nvSpPr>
        <p:spPr>
          <a:xfrm rot="10800000">
            <a:off x="9144000" y="2030400"/>
            <a:ext cx="1014840" cy="1014840"/>
          </a:xfrm>
          <a:prstGeom prst="rtTriangle">
            <a:avLst/>
          </a:prstGeom>
          <a:solidFill>
            <a:schemeClr val="accent6"/>
          </a:solidFill>
          <a:ln>
            <a:noFill/>
          </a:ln>
        </p:spPr>
        <p:style>
          <a:lnRef idx="0"/>
          <a:fillRef idx="0"/>
          <a:effectRef idx="0"/>
          <a:fontRef idx="minor"/>
        </p:style>
      </p:sp>
      <p:sp>
        <p:nvSpPr>
          <p:cNvPr id="5" name="PlaceHolder 6"/>
          <p:cNvSpPr>
            <a:spLocks noGrp="1"/>
          </p:cNvSpPr>
          <p:nvPr>
            <p:ph type="title"/>
          </p:nvPr>
        </p:nvSpPr>
        <p:spPr>
          <a:xfrm>
            <a:off x="597960" y="1775160"/>
            <a:ext cx="8221680" cy="838440"/>
          </a:xfrm>
          <a:prstGeom prst="rect">
            <a:avLst/>
          </a:prstGeom>
        </p:spPr>
        <p:txBody>
          <a:bodyPr tIns="91440" bIns="91440" anchor="b"/>
          <a:p>
            <a:r>
              <a:rPr b="0" lang="de-DE" sz="4200" spc="-1" strike="noStrike">
                <a:solidFill>
                  <a:srgbClr val="000000"/>
                </a:solidFill>
                <a:uFill>
                  <a:solidFill>
                    <a:srgbClr val="ffffff"/>
                  </a:solidFill>
                </a:uFill>
                <a:latin typeface="Arial"/>
              </a:rPr>
              <a:t>Pulse para editar el formato del texto de título</a:t>
            </a:r>
            <a:endParaRPr b="0" lang="de-DE" sz="42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60360" y="4651200"/>
            <a:ext cx="548280" cy="393120"/>
          </a:xfrm>
          <a:prstGeom prst="rect">
            <a:avLst/>
          </a:prstGeom>
        </p:spPr>
        <p:txBody>
          <a:bodyPr tIns="91440" bIns="91440" anchor="ctr"/>
          <a:p>
            <a:pPr>
              <a:lnSpc>
                <a:spcPct val="100000"/>
              </a:lnSpc>
            </a:pPr>
            <a:fld id="{1CF2D926-0F79-4501-95B6-3E60715F089C}" type="slidenum">
              <a:rPr b="0" lang="de-DE" sz="1400" spc="-1" strike="noStrike">
                <a:solidFill>
                  <a:srgbClr val="000000"/>
                </a:solidFill>
                <a:uFill>
                  <a:solidFill>
                    <a:srgbClr val="ffffff"/>
                  </a:solidFill>
                </a:uFill>
                <a:latin typeface="Arial"/>
                <a:ea typeface="Arial"/>
              </a:rPr>
              <a:t>&lt;número&gt;</a:t>
            </a:fld>
            <a:endParaRPr b="0" lang="de-DE" sz="1400" spc="-1" strike="noStrike">
              <a:solidFill>
                <a:srgbClr val="000000"/>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Pulse para editar el formato de esquema del texto</a:t>
            </a:r>
            <a:endParaRPr b="0" lang="de-DE"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Segundo nivel del esquema</a:t>
            </a:r>
            <a:endParaRPr b="0" lang="de-DE"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Tercer nivel del esquema</a:t>
            </a:r>
            <a:endParaRPr b="0" lang="de-DE"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Cuarto nivel del esquema</a:t>
            </a:r>
            <a:endParaRPr b="0" lang="de-DE"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Quinto nivel del esquema</a:t>
            </a:r>
            <a:endParaRPr b="0" lang="de-DE"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Sexto nivel del esquema</a:t>
            </a:r>
            <a:endParaRPr b="0" lang="de-DE"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Séptimo nivel del esquema</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44" name="CustomShape 1"/>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45" name="CustomShape 2"/>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46" name="CustomShape 3"/>
          <p:cNvSpPr/>
          <p:nvPr/>
        </p:nvSpPr>
        <p:spPr>
          <a:xfrm flipH="1" rot="10800000">
            <a:off x="8128080" y="1015200"/>
            <a:ext cx="1014840" cy="1014840"/>
          </a:xfrm>
          <a:prstGeom prst="rtTriangle">
            <a:avLst/>
          </a:prstGeom>
          <a:solidFill>
            <a:schemeClr val="accent6"/>
          </a:solidFill>
          <a:ln>
            <a:noFill/>
          </a:ln>
        </p:spPr>
        <p:style>
          <a:lnRef idx="0"/>
          <a:fillRef idx="0"/>
          <a:effectRef idx="0"/>
          <a:fontRef idx="minor"/>
        </p:style>
      </p:sp>
      <p:sp>
        <p:nvSpPr>
          <p:cNvPr id="47" name="CustomShape 4"/>
          <p:cNvSpPr/>
          <p:nvPr/>
        </p:nvSpPr>
        <p:spPr>
          <a:xfrm rot="10800000">
            <a:off x="7113600" y="1015200"/>
            <a:ext cx="1014840" cy="1014840"/>
          </a:xfrm>
          <a:prstGeom prst="rtTriangle">
            <a:avLst/>
          </a:prstGeom>
          <a:solidFill>
            <a:schemeClr val="accent1"/>
          </a:solidFill>
          <a:ln>
            <a:noFill/>
          </a:ln>
        </p:spPr>
        <p:style>
          <a:lnRef idx="0"/>
          <a:fillRef idx="0"/>
          <a:effectRef idx="0"/>
          <a:fontRef idx="minor"/>
        </p:style>
      </p:sp>
      <p:sp>
        <p:nvSpPr>
          <p:cNvPr id="48" name="CustomShape 5"/>
          <p:cNvSpPr/>
          <p:nvPr/>
        </p:nvSpPr>
        <p:spPr>
          <a:xfrm rot="10800000">
            <a:off x="9144000" y="2030400"/>
            <a:ext cx="1014840" cy="1014840"/>
          </a:xfrm>
          <a:prstGeom prst="rtTriangle">
            <a:avLst/>
          </a:prstGeom>
          <a:solidFill>
            <a:schemeClr val="accent6"/>
          </a:solidFill>
          <a:ln>
            <a:noFill/>
          </a:ln>
        </p:spPr>
        <p:style>
          <a:lnRef idx="0"/>
          <a:fillRef idx="0"/>
          <a:effectRef idx="0"/>
          <a:fontRef idx="minor"/>
        </p:style>
      </p:sp>
      <p:sp>
        <p:nvSpPr>
          <p:cNvPr id="49" name="PlaceHolder 6"/>
          <p:cNvSpPr>
            <a:spLocks noGrp="1"/>
          </p:cNvSpPr>
          <p:nvPr>
            <p:ph type="title"/>
          </p:nvPr>
        </p:nvSpPr>
        <p:spPr>
          <a:xfrm>
            <a:off x="597960" y="2152440"/>
            <a:ext cx="8221680" cy="838440"/>
          </a:xfrm>
          <a:prstGeom prst="rect">
            <a:avLst/>
          </a:prstGeom>
        </p:spPr>
        <p:txBody>
          <a:bodyPr tIns="91440" bIns="91440" anchor="ctr"/>
          <a:p>
            <a:r>
              <a:rPr b="0" lang="de-DE" sz="4200" spc="-1" strike="noStrike">
                <a:solidFill>
                  <a:srgbClr val="000000"/>
                </a:solidFill>
                <a:uFill>
                  <a:solidFill>
                    <a:srgbClr val="ffffff"/>
                  </a:solidFill>
                </a:uFill>
                <a:latin typeface="Arial"/>
              </a:rPr>
              <a:t>Pulse para editar el formato del texto de título</a:t>
            </a:r>
            <a:endParaRPr b="0" lang="de-DE" sz="4200" spc="-1" strike="noStrike">
              <a:solidFill>
                <a:srgbClr val="000000"/>
              </a:solidFill>
              <a:uFill>
                <a:solidFill>
                  <a:srgbClr val="ffffff"/>
                </a:solidFill>
              </a:uFill>
              <a:latin typeface="Arial"/>
            </a:endParaRPr>
          </a:p>
        </p:txBody>
      </p:sp>
      <p:sp>
        <p:nvSpPr>
          <p:cNvPr id="50" name="PlaceHolder 7"/>
          <p:cNvSpPr>
            <a:spLocks noGrp="1"/>
          </p:cNvSpPr>
          <p:nvPr>
            <p:ph type="sldNum"/>
          </p:nvPr>
        </p:nvSpPr>
        <p:spPr>
          <a:xfrm>
            <a:off x="8460360" y="4651200"/>
            <a:ext cx="548280" cy="393120"/>
          </a:xfrm>
          <a:prstGeom prst="rect">
            <a:avLst/>
          </a:prstGeom>
        </p:spPr>
        <p:txBody>
          <a:bodyPr tIns="91440" bIns="91440" anchor="ctr"/>
          <a:p>
            <a:pPr>
              <a:lnSpc>
                <a:spcPct val="100000"/>
              </a:lnSpc>
            </a:pPr>
            <a:fld id="{F6E2B87D-66D6-4812-8722-9FB305D8A1FE}" type="slidenum">
              <a:rPr b="0" lang="de-DE" sz="1400" spc="-1" strike="noStrike">
                <a:solidFill>
                  <a:srgbClr val="000000"/>
                </a:solidFill>
                <a:uFill>
                  <a:solidFill>
                    <a:srgbClr val="ffffff"/>
                  </a:solidFill>
                </a:uFill>
                <a:latin typeface="Arial"/>
                <a:ea typeface="Arial"/>
              </a:rPr>
              <a:t>&lt;número&gt;</a:t>
            </a:fld>
            <a:endParaRPr b="0" lang="de-DE" sz="1400" spc="-1" strike="noStrike">
              <a:solidFill>
                <a:srgbClr val="000000"/>
              </a:solidFill>
              <a:uFill>
                <a:solidFill>
                  <a:srgbClr val="ffffff"/>
                </a:solidFill>
              </a:uFill>
              <a:latin typeface="Times New Roman"/>
            </a:endParaRPr>
          </a:p>
        </p:txBody>
      </p:sp>
      <p:sp>
        <p:nvSpPr>
          <p:cNvPr id="51" name="PlaceHolder 8"/>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Pulse para editar el formato de esquema del texto</a:t>
            </a:r>
            <a:endParaRPr b="0" lang="de-DE"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Segundo nivel del esquema</a:t>
            </a:r>
            <a:endParaRPr b="0" lang="de-DE"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Tercer nivel del esquema</a:t>
            </a:r>
            <a:endParaRPr b="0" lang="de-DE"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Cuarto nivel del esquema</a:t>
            </a:r>
            <a:endParaRPr b="0" lang="de-DE"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Quinto nivel del esquema</a:t>
            </a:r>
            <a:endParaRPr b="0" lang="de-DE"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Sexto nivel del esquema</a:t>
            </a:r>
            <a:endParaRPr b="0" lang="de-DE"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Séptimo nivel del esquema</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89"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90" name="PlaceHolder 3"/>
          <p:cNvSpPr>
            <a:spLocks noGrp="1"/>
          </p:cNvSpPr>
          <p:nvPr>
            <p:ph type="title"/>
          </p:nvPr>
        </p:nvSpPr>
        <p:spPr>
          <a:xfrm>
            <a:off x="265680" y="1151280"/>
            <a:ext cx="4044960" cy="1564200"/>
          </a:xfrm>
          <a:prstGeom prst="rect">
            <a:avLst/>
          </a:prstGeom>
        </p:spPr>
        <p:txBody>
          <a:bodyPr tIns="91440" bIns="91440" anchor="b"/>
          <a:p>
            <a:r>
              <a:rPr b="0" lang="de-DE" sz="4200" spc="-1" strike="noStrike">
                <a:solidFill>
                  <a:srgbClr val="000000"/>
                </a:solidFill>
                <a:uFill>
                  <a:solidFill>
                    <a:srgbClr val="ffffff"/>
                  </a:solidFill>
                </a:uFill>
                <a:latin typeface="Arial"/>
              </a:rPr>
              <a:t>Pulse para editar el formato del texto de título</a:t>
            </a:r>
            <a:endParaRPr b="0" lang="de-DE" sz="4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4939560" y="724320"/>
            <a:ext cx="3836520" cy="3694680"/>
          </a:xfrm>
          <a:prstGeom prst="rect">
            <a:avLst/>
          </a:prstGeom>
        </p:spPr>
        <p:txBody>
          <a:bodyPr tIns="91440" bIns="91440" anchor="ctr"/>
          <a:p>
            <a:pPr marL="432000" indent="-324000">
              <a:spcBef>
                <a:spcPts val="1417"/>
              </a:spcBef>
              <a:buClr>
                <a:srgbClr val="000000"/>
              </a:buClr>
              <a:buSzPct val="45000"/>
              <a:buFont typeface="Wingdings" charset="2"/>
              <a:buChar char=""/>
            </a:pPr>
            <a:r>
              <a:rPr b="0" lang="de-DE" sz="1800" spc="-1" strike="noStrike">
                <a:solidFill>
                  <a:srgbClr val="000000"/>
                </a:solidFill>
                <a:uFill>
                  <a:solidFill>
                    <a:srgbClr val="ffffff"/>
                  </a:solidFill>
                </a:uFill>
                <a:latin typeface="Arial"/>
              </a:rPr>
              <a:t>Pulse para editar el formato de esquema del texto</a:t>
            </a:r>
            <a:endParaRPr b="0" lang="de-DE"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uFill>
                  <a:solidFill>
                    <a:srgbClr val="ffffff"/>
                  </a:solidFill>
                </a:uFill>
                <a:latin typeface="Arial"/>
              </a:rPr>
              <a:t>Segundo nivel del esquema</a:t>
            </a:r>
            <a:endParaRPr b="0" lang="de-DE"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uFill>
                  <a:solidFill>
                    <a:srgbClr val="ffffff"/>
                  </a:solidFill>
                </a:uFill>
                <a:latin typeface="Arial"/>
              </a:rPr>
              <a:t>Tercer nivel del esquema</a:t>
            </a:r>
            <a:endParaRPr b="0" lang="de-DE"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uFill>
                  <a:solidFill>
                    <a:srgbClr val="ffffff"/>
                  </a:solidFill>
                </a:uFill>
                <a:latin typeface="Arial"/>
              </a:rPr>
              <a:t>Cuarto nivel del esquema</a:t>
            </a:r>
            <a:endParaRPr b="0" lang="de-DE"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uFill>
                  <a:solidFill>
                    <a:srgbClr val="ffffff"/>
                  </a:solidFill>
                </a:uFill>
                <a:latin typeface="Arial"/>
              </a:rPr>
              <a:t>Quinto nivel del esquema</a:t>
            </a:r>
            <a:endParaRPr b="0" lang="de-DE"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uFill>
                  <a:solidFill>
                    <a:srgbClr val="ffffff"/>
                  </a:solidFill>
                </a:uFill>
                <a:latin typeface="Arial"/>
              </a:rPr>
              <a:t>Sexto nivel del esquema</a:t>
            </a:r>
            <a:endParaRPr b="0" lang="de-DE"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uFill>
                  <a:solidFill>
                    <a:srgbClr val="ffffff"/>
                  </a:solidFill>
                </a:uFill>
                <a:latin typeface="Arial"/>
              </a:rPr>
              <a:t>Séptimo nivel del esquema</a:t>
            </a:r>
            <a:endParaRPr b="0" lang="de-DE" sz="1800" spc="-1" strike="noStrike">
              <a:solidFill>
                <a:srgbClr val="000000"/>
              </a:solidFill>
              <a:uFill>
                <a:solidFill>
                  <a:srgbClr val="ffffff"/>
                </a:solidFill>
              </a:uFill>
              <a:latin typeface="Arial"/>
            </a:endParaRPr>
          </a:p>
        </p:txBody>
      </p:sp>
      <p:sp>
        <p:nvSpPr>
          <p:cNvPr id="92" name="PlaceHolder 5"/>
          <p:cNvSpPr>
            <a:spLocks noGrp="1"/>
          </p:cNvSpPr>
          <p:nvPr>
            <p:ph type="sldNum"/>
          </p:nvPr>
        </p:nvSpPr>
        <p:spPr>
          <a:xfrm>
            <a:off x="8460360" y="4651200"/>
            <a:ext cx="548280" cy="393120"/>
          </a:xfrm>
          <a:prstGeom prst="rect">
            <a:avLst/>
          </a:prstGeom>
        </p:spPr>
        <p:txBody>
          <a:bodyPr tIns="91440" bIns="91440" anchor="ctr"/>
          <a:p>
            <a:pPr>
              <a:lnSpc>
                <a:spcPct val="100000"/>
              </a:lnSpc>
            </a:pPr>
            <a:fld id="{44EF8D16-0FB0-4081-BB35-28ACD4350273}" type="slidenum">
              <a:rPr b="0" lang="de-DE" sz="1400" spc="-1" strike="noStrike">
                <a:solidFill>
                  <a:srgbClr val="000000"/>
                </a:solidFill>
                <a:uFill>
                  <a:solidFill>
                    <a:srgbClr val="ffffff"/>
                  </a:solidFill>
                </a:uFill>
                <a:latin typeface="Arial"/>
                <a:ea typeface="Arial"/>
              </a:rPr>
              <a:t>&lt;número&gt;</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10040"/>
            <a:ext cx="8520120" cy="607320"/>
          </a:xfrm>
          <a:prstGeom prst="rect">
            <a:avLst/>
          </a:prstGeom>
        </p:spPr>
        <p:txBody>
          <a:bodyPr tIns="91440" bIns="91440"/>
          <a:p>
            <a:r>
              <a:rPr b="0" lang="de-DE" sz="3000" spc="-1" strike="noStrike">
                <a:solidFill>
                  <a:srgbClr val="000000"/>
                </a:solidFill>
                <a:uFill>
                  <a:solidFill>
                    <a:srgbClr val="ffffff"/>
                  </a:solidFill>
                </a:uFill>
                <a:latin typeface="Arial"/>
              </a:rPr>
              <a:t>Pulse para editar el formato del texto de título</a:t>
            </a:r>
            <a:endParaRPr b="0" lang="de-DE" sz="3000" spc="-1" strike="noStrike">
              <a:solidFill>
                <a:srgbClr val="000000"/>
              </a:solidFill>
              <a:uFill>
                <a:solidFill>
                  <a:srgbClr val="ffffff"/>
                </a:solidFill>
              </a:uFill>
              <a:latin typeface="Arial"/>
            </a:endParaRPr>
          </a:p>
        </p:txBody>
      </p:sp>
      <p:sp>
        <p:nvSpPr>
          <p:cNvPr id="130" name="PlaceHolder 2"/>
          <p:cNvSpPr>
            <a:spLocks noGrp="1"/>
          </p:cNvSpPr>
          <p:nvPr>
            <p:ph type="sldNum"/>
          </p:nvPr>
        </p:nvSpPr>
        <p:spPr>
          <a:xfrm>
            <a:off x="8460360" y="4651200"/>
            <a:ext cx="548280" cy="393120"/>
          </a:xfrm>
          <a:prstGeom prst="rect">
            <a:avLst/>
          </a:prstGeom>
        </p:spPr>
        <p:txBody>
          <a:bodyPr tIns="91440" bIns="91440" anchor="ctr"/>
          <a:p>
            <a:pPr>
              <a:lnSpc>
                <a:spcPct val="100000"/>
              </a:lnSpc>
            </a:pPr>
            <a:fld id="{D59FF902-5D4D-4D39-989F-FCCD47CD17BE}" type="slidenum">
              <a:rPr b="0" lang="de-DE" sz="1400" spc="-1" strike="noStrike">
                <a:solidFill>
                  <a:srgbClr val="434343"/>
                </a:solidFill>
                <a:uFill>
                  <a:solidFill>
                    <a:srgbClr val="ffffff"/>
                  </a:solidFill>
                </a:uFill>
                <a:latin typeface="Arial"/>
                <a:ea typeface="Arial"/>
              </a:rPr>
              <a:t>&lt;número&gt;</a:t>
            </a:fld>
            <a:endParaRPr b="0" lang="de-DE" sz="1400" spc="-1" strike="noStrike">
              <a:solidFill>
                <a:srgbClr val="000000"/>
              </a:solidFill>
              <a:uFill>
                <a:solidFill>
                  <a:srgbClr val="ffffff"/>
                </a:solidFill>
              </a:uFill>
              <a:latin typeface="Times New Roman"/>
            </a:endParaRPr>
          </a:p>
        </p:txBody>
      </p:sp>
      <p:sp>
        <p:nvSpPr>
          <p:cNvPr id="131"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Pulse para editar el formato de esquema del texto</a:t>
            </a:r>
            <a:endParaRPr b="0" lang="de-DE"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Segundo nivel del esquema</a:t>
            </a:r>
            <a:endParaRPr b="0" lang="de-DE"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Tercer nivel del esquema</a:t>
            </a:r>
            <a:endParaRPr b="0" lang="de-DE"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Cuarto nivel del esquema</a:t>
            </a:r>
            <a:endParaRPr b="0" lang="de-DE"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Quinto nivel del esquema</a:t>
            </a:r>
            <a:endParaRPr b="0" lang="de-DE"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Sexto nivel del esquema</a:t>
            </a:r>
            <a:endParaRPr b="0" lang="de-DE"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Séptimo nivel del esquema</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PlaceHolder 1"/>
          <p:cNvSpPr>
            <a:spLocks noGrp="1"/>
          </p:cNvSpPr>
          <p:nvPr>
            <p:ph type="sldNum"/>
          </p:nvPr>
        </p:nvSpPr>
        <p:spPr>
          <a:xfrm>
            <a:off x="8460360" y="4651200"/>
            <a:ext cx="548280" cy="393120"/>
          </a:xfrm>
          <a:prstGeom prst="rect">
            <a:avLst/>
          </a:prstGeom>
        </p:spPr>
        <p:txBody>
          <a:bodyPr tIns="91440" bIns="91440" anchor="ctr"/>
          <a:p>
            <a:pPr>
              <a:lnSpc>
                <a:spcPct val="100000"/>
              </a:lnSpc>
            </a:pPr>
            <a:fld id="{63C598FA-EE80-4170-A863-5BC37D8D5188}" type="slidenum">
              <a:rPr b="0" lang="de-DE" sz="1400" spc="-1" strike="noStrike">
                <a:solidFill>
                  <a:srgbClr val="434343"/>
                </a:solidFill>
                <a:uFill>
                  <a:solidFill>
                    <a:srgbClr val="ffffff"/>
                  </a:solidFill>
                </a:uFill>
                <a:latin typeface="Arial"/>
                <a:ea typeface="Arial"/>
              </a:rPr>
              <a:t>&lt;número&gt;</a:t>
            </a:fld>
            <a:endParaRPr b="0" lang="de-DE" sz="1400" spc="-1" strike="noStrike">
              <a:solidFill>
                <a:srgbClr val="000000"/>
              </a:solidFill>
              <a:uFill>
                <a:solidFill>
                  <a:srgbClr val="ffffff"/>
                </a:solidFill>
              </a:uFill>
              <a:latin typeface="Times New Roman"/>
            </a:endParaRPr>
          </a:p>
        </p:txBody>
      </p:sp>
      <p:sp>
        <p:nvSpPr>
          <p:cNvPr id="169" name="PlaceHolder 2"/>
          <p:cNvSpPr>
            <a:spLocks noGrp="1"/>
          </p:cNvSpPr>
          <p:nvPr>
            <p:ph type="title"/>
          </p:nvPr>
        </p:nvSpPr>
        <p:spPr>
          <a:xfrm>
            <a:off x="457200" y="205200"/>
            <a:ext cx="8229240" cy="858600"/>
          </a:xfrm>
          <a:prstGeom prst="rect">
            <a:avLst/>
          </a:prstGeom>
        </p:spPr>
        <p:txBody>
          <a:bodyPr lIns="0" rIns="0" tIns="0" bIns="0" anchor="ctr"/>
          <a:p>
            <a:r>
              <a:rPr b="0" lang="de-DE" sz="1400" spc="-1" strike="noStrike">
                <a:solidFill>
                  <a:srgbClr val="000000"/>
                </a:solidFill>
                <a:uFill>
                  <a:solidFill>
                    <a:srgbClr val="ffffff"/>
                  </a:solidFill>
                </a:uFill>
                <a:latin typeface="Arial"/>
              </a:rPr>
              <a:t>Pulse para editar el formato del texto de título</a:t>
            </a:r>
            <a:endParaRPr b="0" lang="de-DE" sz="1400" spc="-1" strike="noStrike">
              <a:solidFill>
                <a:srgbClr val="000000"/>
              </a:solidFill>
              <a:uFill>
                <a:solidFill>
                  <a:srgbClr val="ffffff"/>
                </a:solidFill>
              </a:uFill>
              <a:latin typeface="Arial"/>
            </a:endParaRPr>
          </a:p>
        </p:txBody>
      </p:sp>
      <p:sp>
        <p:nvSpPr>
          <p:cNvPr id="170"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Pulse para editar el formato de esquema del texto</a:t>
            </a:r>
            <a:endParaRPr b="0" lang="de-DE"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Segundo nivel del esquema</a:t>
            </a:r>
            <a:endParaRPr b="0" lang="de-DE"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000000"/>
                </a:solidFill>
                <a:uFill>
                  <a:solidFill>
                    <a:srgbClr val="ffffff"/>
                  </a:solidFill>
                </a:uFill>
                <a:latin typeface="Arial"/>
              </a:rPr>
              <a:t>Tercer nivel del esquema</a:t>
            </a:r>
            <a:endParaRPr b="0" lang="de-DE"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uFill>
                  <a:solidFill>
                    <a:srgbClr val="ffffff"/>
                  </a:solidFill>
                </a:uFill>
                <a:latin typeface="Arial"/>
              </a:rPr>
              <a:t>Cuarto nivel del esquema</a:t>
            </a:r>
            <a:endParaRPr b="0" lang="de-DE"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Quinto nivel del esquema</a:t>
            </a:r>
            <a:endParaRPr b="0" lang="de-DE"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Sexto nivel del esquema</a:t>
            </a:r>
            <a:endParaRPr b="0" lang="de-DE"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Séptimo nivel del esquema</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64600" y="1775160"/>
            <a:ext cx="8879040" cy="838440"/>
          </a:xfrm>
          <a:prstGeom prst="rect">
            <a:avLst/>
          </a:prstGeom>
          <a:noFill/>
          <a:ln>
            <a:noFill/>
          </a:ln>
        </p:spPr>
        <p:txBody>
          <a:bodyPr tIns="91440" bIns="91440" anchor="b"/>
          <a:p>
            <a:pPr>
              <a:lnSpc>
                <a:spcPct val="100000"/>
              </a:lnSpc>
            </a:pPr>
            <a:r>
              <a:rPr b="0" lang="de-DE" sz="4200" spc="-1" strike="noStrike">
                <a:solidFill>
                  <a:srgbClr val="ffffff"/>
                </a:solidFill>
                <a:uFill>
                  <a:solidFill>
                    <a:srgbClr val="ffffff"/>
                  </a:solidFill>
                </a:uFill>
                <a:latin typeface="Roboto"/>
                <a:ea typeface="Roboto"/>
              </a:rPr>
              <a:t>Movement Patterns Analysis (MPA)</a:t>
            </a:r>
            <a:endParaRPr b="0" lang="de-DE" sz="1400" spc="-1" strike="noStrike">
              <a:solidFill>
                <a:srgbClr val="000000"/>
              </a:solidFill>
              <a:uFill>
                <a:solidFill>
                  <a:srgbClr val="ffffff"/>
                </a:solidFill>
              </a:uFill>
              <a:latin typeface="Arial"/>
            </a:endParaRPr>
          </a:p>
        </p:txBody>
      </p:sp>
      <p:sp>
        <p:nvSpPr>
          <p:cNvPr id="213" name="TextShape 2"/>
          <p:cNvSpPr txBox="1"/>
          <p:nvPr/>
        </p:nvSpPr>
        <p:spPr>
          <a:xfrm>
            <a:off x="208440" y="4068000"/>
            <a:ext cx="8879040" cy="838440"/>
          </a:xfrm>
          <a:prstGeom prst="rect">
            <a:avLst/>
          </a:prstGeom>
          <a:noFill/>
          <a:ln>
            <a:noFill/>
          </a:ln>
        </p:spPr>
        <p:txBody>
          <a:bodyPr tIns="91440" bIns="91440" anchor="b"/>
          <a:p>
            <a:pPr>
              <a:lnSpc>
                <a:spcPct val="100000"/>
              </a:lnSpc>
            </a:pPr>
            <a:r>
              <a:rPr b="0" lang="de-DE" sz="2400" spc="-1" strike="noStrike">
                <a:solidFill>
                  <a:srgbClr val="ffffff"/>
                </a:solidFill>
                <a:uFill>
                  <a:solidFill>
                    <a:srgbClr val="ffffff"/>
                  </a:solidFill>
                </a:uFill>
                <a:latin typeface="Roboto"/>
                <a:ea typeface="Roboto"/>
              </a:rPr>
              <a:t>Ziel der Projektarbeit: </a:t>
            </a:r>
            <a:r>
              <a:rPr b="0" lang="de-DE" sz="24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 Tagesablaufsgestaltung</a:t>
            </a:r>
            <a:r>
              <a:rPr b="0" lang="de-DE" sz="24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oder</a:t>
            </a:r>
            <a:r>
              <a:rPr b="0" lang="de-DE" sz="24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 Krisenszenariodarstellung</a:t>
            </a:r>
            <a:r>
              <a:rPr b="0" lang="de-DE" sz="2400" spc="-1" strike="noStrike">
                <a:solidFill>
                  <a:srgbClr val="ffffff"/>
                </a:solidFill>
                <a:uFill>
                  <a:solidFill>
                    <a:srgbClr val="ffffff"/>
                  </a:solidFill>
                </a:uFill>
                <a:latin typeface="Roboto"/>
                <a:ea typeface="Roboto"/>
              </a:rPr>
              <a:t>
</a:t>
            </a:r>
            <a:endParaRPr b="0" lang="de-DE" sz="1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Particle swarm optimization</a:t>
            </a:r>
            <a:endParaRPr b="0" lang="de-DE" sz="1400" spc="-1" strike="noStrike">
              <a:solidFill>
                <a:srgbClr val="000000"/>
              </a:solidFill>
              <a:uFill>
                <a:solidFill>
                  <a:srgbClr val="ffffff"/>
                </a:solidFill>
              </a:uFill>
              <a:latin typeface="Arial"/>
            </a:endParaRPr>
          </a:p>
        </p:txBody>
      </p:sp>
      <p:sp>
        <p:nvSpPr>
          <p:cNvPr id="253"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https://www.gamasutra.com/view/feature/130894/using_particle_swarm_optimization_.php</a:t>
            </a:r>
            <a:endParaRPr b="0" lang="de-DE" sz="3200" spc="-1" strike="noStrike">
              <a:solidFill>
                <a:srgbClr val="000000"/>
              </a:solidFill>
              <a:uFill>
                <a:solidFill>
                  <a:srgbClr val="ffffff"/>
                </a:solidFill>
              </a:uFill>
              <a:latin typeface="Arial"/>
            </a:endParaRPr>
          </a:p>
        </p:txBody>
      </p:sp>
      <p:sp>
        <p:nvSpPr>
          <p:cNvPr id="254"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Particle swarm optimization (PSO) is a stochastic population-based optimization algorithm developed by Kennedy and Eberhart [1]. PSO has been applied to many optimization problems such as artificial neural network training, pattern classification, and function optimization [2], [3], to name a few. Since 1995, different aspects of the original version of PSO have been investigated and many variants of the algorithm have been proposed (see [4] for a comprehensive review on PSO). Although there have been many studies related to local convergence, invariance, and stability of particles, there are not many articles on the movement patterns of particles before convergence to their equilibrium</a:t>
            </a:r>
            <a:endParaRPr b="0" lang="de-DE"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Navigation Mesh</a:t>
            </a:r>
            <a:endParaRPr b="0" lang="de-DE" sz="1400" spc="-1" strike="noStrike">
              <a:solidFill>
                <a:srgbClr val="000000"/>
              </a:solidFill>
              <a:uFill>
                <a:solidFill>
                  <a:srgbClr val="ffffff"/>
                </a:solidFill>
              </a:uFill>
              <a:latin typeface="Arial"/>
            </a:endParaRPr>
          </a:p>
        </p:txBody>
      </p:sp>
      <p:sp>
        <p:nvSpPr>
          <p:cNvPr id="256"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https://en.wikipedia.org/wiki/Navigation_mesh</a:t>
            </a:r>
            <a:endParaRPr b="0" lang="de-DE" sz="3200" spc="-1" strike="noStrike">
              <a:solidFill>
                <a:srgbClr val="000000"/>
              </a:solidFill>
              <a:uFill>
                <a:solidFill>
                  <a:srgbClr val="ffffff"/>
                </a:solidFill>
              </a:uFill>
              <a:latin typeface="Arial"/>
            </a:endParaRPr>
          </a:p>
        </p:txBody>
      </p:sp>
      <p:sp>
        <p:nvSpPr>
          <p:cNvPr id="257"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A navigation mesh, or navmesh, is an abstract data structure used in artificial intelligence applications to aid agents in pathfinding through complicated spaces. This approach has been known since at least the mid-1980s in robotics, where it has been called a meadow map, and was popularized in video game AI in 2000.</a:t>
            </a:r>
            <a:endParaRPr b="0" lang="de-DE" sz="1400" spc="-1" strike="noStrike">
              <a:solidFill>
                <a:srgbClr val="000000"/>
              </a:solidFill>
              <a:uFill>
                <a:solidFill>
                  <a:srgbClr val="ffffff"/>
                </a:solidFill>
              </a:uFill>
              <a:latin typeface="Arial"/>
            </a:endParaRPr>
          </a:p>
        </p:txBody>
      </p:sp>
      <p:sp>
        <p:nvSpPr>
          <p:cNvPr id="258" name="CustomShape 4"/>
          <p:cNvSpPr/>
          <p:nvPr/>
        </p:nvSpPr>
        <p:spPr>
          <a:xfrm>
            <a:off x="0" y="0"/>
            <a:ext cx="4310280" cy="109728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https://github.com/recastnavigation/recastnavigation</a:t>
            </a:r>
            <a:endParaRPr b="0" lang="de-DE"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A* Pathfinding</a:t>
            </a:r>
            <a:endParaRPr b="0" lang="de-DE" sz="1400" spc="-1" strike="noStrike">
              <a:solidFill>
                <a:srgbClr val="000000"/>
              </a:solidFill>
              <a:uFill>
                <a:solidFill>
                  <a:srgbClr val="ffffff"/>
                </a:solidFill>
              </a:uFill>
              <a:latin typeface="Arial"/>
            </a:endParaRPr>
          </a:p>
        </p:txBody>
      </p:sp>
      <p:sp>
        <p:nvSpPr>
          <p:cNvPr id="260"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https://www.raywenderlich.com/4946/introduction-to-a-pathfinding</a:t>
            </a:r>
            <a:endParaRPr b="0" lang="de-DE" sz="3200" spc="-1" strike="noStrike">
              <a:solidFill>
                <a:srgbClr val="000000"/>
              </a:solidFill>
              <a:uFill>
                <a:solidFill>
                  <a:srgbClr val="ffffff"/>
                </a:solidFill>
              </a:uFill>
              <a:latin typeface="Arial"/>
            </a:endParaRPr>
          </a:p>
        </p:txBody>
      </p:sp>
      <p:sp>
        <p:nvSpPr>
          <p:cNvPr id="261"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Have you ever had a game where you wanted to make monsters or players move to a particular point, while avoiding walls and obstacles?</a:t>
            </a:r>
            <a:endParaRPr b="0" lang="de-DE"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Brownian Motion</a:t>
            </a:r>
            <a:endParaRPr b="0" lang="de-DE" sz="1400" spc="-1" strike="noStrike">
              <a:solidFill>
                <a:srgbClr val="000000"/>
              </a:solidFill>
              <a:uFill>
                <a:solidFill>
                  <a:srgbClr val="ffffff"/>
                </a:solidFill>
              </a:uFill>
              <a:latin typeface="Arial"/>
            </a:endParaRPr>
          </a:p>
        </p:txBody>
      </p:sp>
      <p:sp>
        <p:nvSpPr>
          <p:cNvPr id="263"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https://en.wikipedia.org/wiki/Brownian_motion</a:t>
            </a:r>
            <a:endParaRPr b="0" lang="de-DE" sz="3200" spc="-1" strike="noStrike">
              <a:solidFill>
                <a:srgbClr val="000000"/>
              </a:solidFill>
              <a:uFill>
                <a:solidFill>
                  <a:srgbClr val="ffffff"/>
                </a:solidFill>
              </a:uFill>
              <a:latin typeface="Arial"/>
            </a:endParaRPr>
          </a:p>
        </p:txBody>
      </p:sp>
      <p:sp>
        <p:nvSpPr>
          <p:cNvPr id="264" name="TextShape 3"/>
          <p:cNvSpPr txBox="1"/>
          <p:nvPr/>
        </p:nvSpPr>
        <p:spPr>
          <a:xfrm>
            <a:off x="4667400" y="590400"/>
            <a:ext cx="4352400" cy="4047120"/>
          </a:xfrm>
          <a:prstGeom prst="rect">
            <a:avLst/>
          </a:prstGeom>
          <a:noFill/>
          <a:ln>
            <a:noFill/>
          </a:ln>
        </p:spPr>
        <p:txBody>
          <a:bodyPr tIns="91440" bIns="91440" anchor="ctr"/>
          <a:p>
            <a:pPr>
              <a:lnSpc>
                <a:spcPct val="100000"/>
              </a:lnSpc>
              <a:spcAft>
                <a:spcPts val="1599"/>
              </a:spcAft>
            </a:pPr>
            <a:r>
              <a:rPr b="0" lang="de-DE" sz="1100" spc="-1" strike="noStrike">
                <a:solidFill>
                  <a:srgbClr val="ffffff"/>
                </a:solidFill>
                <a:uFill>
                  <a:solidFill>
                    <a:srgbClr val="ffffff"/>
                  </a:solidFill>
                </a:uFill>
                <a:latin typeface="Roboto"/>
                <a:ea typeface="Roboto"/>
              </a:rPr>
              <a:t>Brownian motion is the random motion of particles suspended in a fluid (a liquid or a gas) resulting from their collision with the fast-moving atoms or molecules in the gas or liquid.[1]</a:t>
            </a:r>
            <a:r>
              <a:rPr b="0" lang="de-DE" sz="1100" spc="-1" strike="noStrike">
                <a:solidFill>
                  <a:srgbClr val="ffffff"/>
                </a:solidFill>
                <a:uFill>
                  <a:solidFill>
                    <a:srgbClr val="ffffff"/>
                  </a:solidFill>
                </a:uFill>
                <a:latin typeface="Roboto"/>
                <a:ea typeface="Roboto"/>
              </a:rPr>
              <a:t>
</a:t>
            </a:r>
            <a:r>
              <a:rPr b="0" lang="de-DE" sz="1100" spc="-1" strike="noStrike">
                <a:solidFill>
                  <a:srgbClr val="ffffff"/>
                </a:solidFill>
                <a:uFill>
                  <a:solidFill>
                    <a:srgbClr val="ffffff"/>
                  </a:solidFill>
                </a:uFill>
                <a:latin typeface="Roboto"/>
                <a:ea typeface="Roboto"/>
              </a:rPr>
              <a:t>This transport phenomenon is named after the botanist Robert Brown. In 1827, while looking through a microscope at particles trapped in cavities inside pollen grains in water, he noted that the particles moved through the water; but he was not able to determine the mechanisms that caused this motion. Atoms and molecules had long been theorized as the constituents of matter, and Albert Einstein published a paper in 1905 that explained in precise detail how the motion that Brown had observed was a result of the pollen being moved by individual water molecules, making one of his first big contributions to science. This explanation of Brownian motion served as convincing evidence that atoms and molecules exist, and was further verified experimentally by Jean Perrin in 1908. Perrin was awarded the Nobel Prize in Physics in 1926 "for his work on the discontinuous structure of matter" (Einstein had received the award five years earlier "for his services to theoretical physics" with specific citation of different research). The direction of the force of atomic bombardment is constantly changing, and at different times the particle is hit more on one side than another, leading to the seemingly random nature of the motion.</a:t>
            </a:r>
            <a:endParaRPr b="0" lang="de-DE" sz="14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5" name="TextShape 1"/>
          <p:cNvSpPr txBox="1"/>
          <p:nvPr/>
        </p:nvSpPr>
        <p:spPr>
          <a:xfrm>
            <a:off x="311760" y="410040"/>
            <a:ext cx="8520120" cy="607320"/>
          </a:xfrm>
          <a:prstGeom prst="rect">
            <a:avLst/>
          </a:prstGeom>
          <a:noFill/>
          <a:ln>
            <a:noFill/>
          </a:ln>
        </p:spPr>
        <p:txBody>
          <a:bodyPr tIns="91440" bIns="91440"/>
          <a:p>
            <a:pPr>
              <a:lnSpc>
                <a:spcPct val="100000"/>
              </a:lnSpc>
            </a:pPr>
            <a:r>
              <a:rPr b="0" lang="de-DE" sz="3000" spc="-1" strike="noStrike">
                <a:solidFill>
                  <a:srgbClr val="2a3990"/>
                </a:solidFill>
                <a:uFill>
                  <a:solidFill>
                    <a:srgbClr val="ffffff"/>
                  </a:solidFill>
                </a:uFill>
                <a:latin typeface="Roboto"/>
                <a:ea typeface="Roboto"/>
              </a:rPr>
              <a:t>The problem</a:t>
            </a:r>
            <a:endParaRPr b="0" lang="de-DE" sz="1400" spc="-1" strike="noStrike">
              <a:solidFill>
                <a:srgbClr val="000000"/>
              </a:solidFill>
              <a:uFill>
                <a:solidFill>
                  <a:srgbClr val="ffffff"/>
                </a:solidFill>
              </a:uFill>
              <a:latin typeface="Arial"/>
            </a:endParaRPr>
          </a:p>
        </p:txBody>
      </p:sp>
      <p:sp>
        <p:nvSpPr>
          <p:cNvPr id="266" name="CustomShape 2"/>
          <p:cNvSpPr/>
          <p:nvPr/>
        </p:nvSpPr>
        <p:spPr>
          <a:xfrm>
            <a:off x="432000" y="1305000"/>
            <a:ext cx="2628720" cy="463680"/>
          </a:xfrm>
          <a:prstGeom prst="rect">
            <a:avLst/>
          </a:prstGeom>
          <a:solidFill>
            <a:schemeClr val="dk1"/>
          </a:solidFill>
          <a:ln>
            <a:noFill/>
          </a:ln>
        </p:spPr>
        <p:style>
          <a:lnRef idx="0"/>
          <a:fillRef idx="0"/>
          <a:effectRef idx="0"/>
          <a:fontRef idx="minor"/>
        </p:style>
      </p:sp>
      <p:sp>
        <p:nvSpPr>
          <p:cNvPr id="267" name="CustomShape 3"/>
          <p:cNvSpPr/>
          <p:nvPr/>
        </p:nvSpPr>
        <p:spPr>
          <a:xfrm>
            <a:off x="432000" y="1305000"/>
            <a:ext cx="2628720" cy="3416040"/>
          </a:xfrm>
          <a:prstGeom prst="rect">
            <a:avLst/>
          </a:prstGeom>
          <a:noFill/>
          <a:ln w="9360">
            <a:solidFill>
              <a:schemeClr val="dk1"/>
            </a:solidFill>
            <a:round/>
          </a:ln>
        </p:spPr>
        <p:style>
          <a:lnRef idx="0"/>
          <a:fillRef idx="0"/>
          <a:effectRef idx="0"/>
          <a:fontRef idx="minor"/>
        </p:style>
      </p:sp>
      <p:sp>
        <p:nvSpPr>
          <p:cNvPr id="268" name="TextShape 4"/>
          <p:cNvSpPr txBox="1"/>
          <p:nvPr/>
        </p:nvSpPr>
        <p:spPr>
          <a:xfrm>
            <a:off x="506520" y="1305000"/>
            <a:ext cx="2494080" cy="461160"/>
          </a:xfrm>
          <a:prstGeom prst="rect">
            <a:avLst/>
          </a:prstGeom>
          <a:noFill/>
          <a:ln>
            <a:noFill/>
          </a:ln>
        </p:spPr>
        <p:txBody>
          <a:bodyPr tIns="91440" bIns="91440"/>
          <a:p>
            <a:pPr>
              <a:lnSpc>
                <a:spcPct val="100000"/>
              </a:lnSpc>
            </a:pPr>
            <a:r>
              <a:rPr b="0" lang="de-DE" sz="1800" spc="-1" strike="noStrike">
                <a:solidFill>
                  <a:srgbClr val="ffffff"/>
                </a:solidFill>
                <a:uFill>
                  <a:solidFill>
                    <a:srgbClr val="ffffff"/>
                  </a:solidFill>
                </a:uFill>
                <a:latin typeface="Roboto"/>
                <a:ea typeface="Roboto"/>
              </a:rPr>
              <a:t>Company</a:t>
            </a:r>
            <a:endParaRPr b="0" lang="de-DE" sz="1400" spc="-1" strike="noStrike">
              <a:solidFill>
                <a:srgbClr val="000000"/>
              </a:solidFill>
              <a:uFill>
                <a:solidFill>
                  <a:srgbClr val="ffffff"/>
                </a:solidFill>
              </a:uFill>
              <a:latin typeface="Arial"/>
            </a:endParaRPr>
          </a:p>
        </p:txBody>
      </p:sp>
      <p:sp>
        <p:nvSpPr>
          <p:cNvPr id="269" name="TextShape 5"/>
          <p:cNvSpPr txBox="1"/>
          <p:nvPr/>
        </p:nvSpPr>
        <p:spPr>
          <a:xfrm>
            <a:off x="508320" y="1850400"/>
            <a:ext cx="2478240" cy="27943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 sed do eiusmod tempor incididunt ut labore et dolore magna aliqua. </a:t>
            </a:r>
            <a:endParaRPr b="0" lang="de-DE" sz="1400" spc="-1" strike="noStrike">
              <a:solidFill>
                <a:srgbClr val="000000"/>
              </a:solidFill>
              <a:uFill>
                <a:solidFill>
                  <a:srgbClr val="ffffff"/>
                </a:solidFill>
              </a:uFill>
              <a:latin typeface="Arial"/>
            </a:endParaRPr>
          </a:p>
          <a:p>
            <a:pPr>
              <a:lnSpc>
                <a:spcPct val="100000"/>
              </a:lnSpc>
              <a:spcAft>
                <a:spcPts val="1599"/>
              </a:spcAft>
            </a:pPr>
            <a:r>
              <a:rPr b="0" lang="de-DE" sz="1600" spc="-1" strike="noStrike">
                <a:solidFill>
                  <a:srgbClr val="434343"/>
                </a:solidFill>
                <a:uFill>
                  <a:solidFill>
                    <a:srgbClr val="ffffff"/>
                  </a:solidFill>
                </a:uFill>
                <a:latin typeface="Roboto"/>
                <a:ea typeface="Roboto"/>
              </a:rPr>
              <a:t>Ut enim ad minim veniam, quis nostrud</a:t>
            </a:r>
            <a:endParaRPr b="0" lang="de-DE" sz="1400" spc="-1" strike="noStrike">
              <a:solidFill>
                <a:srgbClr val="000000"/>
              </a:solidFill>
              <a:uFill>
                <a:solidFill>
                  <a:srgbClr val="ffffff"/>
                </a:solidFill>
              </a:uFill>
              <a:latin typeface="Arial"/>
            </a:endParaRPr>
          </a:p>
        </p:txBody>
      </p:sp>
      <p:sp>
        <p:nvSpPr>
          <p:cNvPr id="270" name="CustomShape 6"/>
          <p:cNvSpPr/>
          <p:nvPr/>
        </p:nvSpPr>
        <p:spPr>
          <a:xfrm>
            <a:off x="3323880" y="1305000"/>
            <a:ext cx="2628720" cy="463680"/>
          </a:xfrm>
          <a:prstGeom prst="rect">
            <a:avLst/>
          </a:prstGeom>
          <a:solidFill>
            <a:schemeClr val="dk1"/>
          </a:solidFill>
          <a:ln>
            <a:noFill/>
          </a:ln>
        </p:spPr>
        <p:style>
          <a:lnRef idx="0"/>
          <a:fillRef idx="0"/>
          <a:effectRef idx="0"/>
          <a:fontRef idx="minor"/>
        </p:style>
      </p:sp>
      <p:sp>
        <p:nvSpPr>
          <p:cNvPr id="271" name="CustomShape 7"/>
          <p:cNvSpPr/>
          <p:nvPr/>
        </p:nvSpPr>
        <p:spPr>
          <a:xfrm>
            <a:off x="3320280" y="1305000"/>
            <a:ext cx="2628720" cy="3416040"/>
          </a:xfrm>
          <a:prstGeom prst="rect">
            <a:avLst/>
          </a:prstGeom>
          <a:noFill/>
          <a:ln w="9360">
            <a:solidFill>
              <a:schemeClr val="dk1"/>
            </a:solidFill>
            <a:round/>
          </a:ln>
        </p:spPr>
        <p:style>
          <a:lnRef idx="0"/>
          <a:fillRef idx="0"/>
          <a:effectRef idx="0"/>
          <a:fontRef idx="minor"/>
        </p:style>
      </p:sp>
      <p:sp>
        <p:nvSpPr>
          <p:cNvPr id="272" name="TextShape 8"/>
          <p:cNvSpPr txBox="1"/>
          <p:nvPr/>
        </p:nvSpPr>
        <p:spPr>
          <a:xfrm>
            <a:off x="3389400" y="1305000"/>
            <a:ext cx="2494080" cy="461160"/>
          </a:xfrm>
          <a:prstGeom prst="rect">
            <a:avLst/>
          </a:prstGeom>
          <a:noFill/>
          <a:ln>
            <a:noFill/>
          </a:ln>
        </p:spPr>
        <p:txBody>
          <a:bodyPr tIns="91440" bIns="91440"/>
          <a:p>
            <a:pPr>
              <a:lnSpc>
                <a:spcPct val="100000"/>
              </a:lnSpc>
            </a:pPr>
            <a:r>
              <a:rPr b="0" lang="de-DE" sz="1800" spc="-1" strike="noStrike">
                <a:solidFill>
                  <a:srgbClr val="ffffff"/>
                </a:solidFill>
                <a:uFill>
                  <a:solidFill>
                    <a:srgbClr val="ffffff"/>
                  </a:solidFill>
                </a:uFill>
                <a:latin typeface="Roboto"/>
                <a:ea typeface="Roboto"/>
              </a:rPr>
              <a:t>Context</a:t>
            </a:r>
            <a:endParaRPr b="0" lang="de-DE" sz="1400" spc="-1" strike="noStrike">
              <a:solidFill>
                <a:srgbClr val="000000"/>
              </a:solidFill>
              <a:uFill>
                <a:solidFill>
                  <a:srgbClr val="ffffff"/>
                </a:solidFill>
              </a:uFill>
              <a:latin typeface="Arial"/>
            </a:endParaRPr>
          </a:p>
        </p:txBody>
      </p:sp>
      <p:sp>
        <p:nvSpPr>
          <p:cNvPr id="273" name="TextShape 9"/>
          <p:cNvSpPr txBox="1"/>
          <p:nvPr/>
        </p:nvSpPr>
        <p:spPr>
          <a:xfrm>
            <a:off x="3396600" y="1850400"/>
            <a:ext cx="2478240" cy="27943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Ut enim ad minim veniam, quis nostrud exercitation</a:t>
            </a:r>
            <a:endParaRPr b="0" lang="de-DE" sz="1400" spc="-1" strike="noStrike">
              <a:solidFill>
                <a:srgbClr val="000000"/>
              </a:solidFill>
              <a:uFill>
                <a:solidFill>
                  <a:srgbClr val="ffffff"/>
                </a:solidFill>
              </a:uFill>
              <a:latin typeface="Arial"/>
            </a:endParaRPr>
          </a:p>
          <a:p>
            <a:pPr marL="457200" indent="-329760">
              <a:lnSpc>
                <a:spcPct val="100000"/>
              </a:lnSpc>
              <a:spcAft>
                <a:spcPts val="1599"/>
              </a:spcAft>
            </a:pPr>
            <a:r>
              <a:rPr b="0" lang="de-DE" sz="1600" spc="-1" strike="noStrike">
                <a:solidFill>
                  <a:srgbClr val="434343"/>
                </a:solidFill>
                <a:uFill>
                  <a:solidFill>
                    <a:srgbClr val="ffffff"/>
                  </a:solidFill>
                </a:uFill>
                <a:latin typeface="Roboto"/>
                <a:ea typeface="Roboto"/>
              </a:rPr>
              <a:t>Duis aute irure dolor in reprehenderit in voluptate velit </a:t>
            </a:r>
            <a:endParaRPr b="0" lang="de-DE" sz="1400" spc="-1" strike="noStrike">
              <a:solidFill>
                <a:srgbClr val="000000"/>
              </a:solidFill>
              <a:uFill>
                <a:solidFill>
                  <a:srgbClr val="ffffff"/>
                </a:solidFill>
              </a:uFill>
              <a:latin typeface="Arial"/>
            </a:endParaRPr>
          </a:p>
        </p:txBody>
      </p:sp>
      <p:sp>
        <p:nvSpPr>
          <p:cNvPr id="274" name="CustomShape 10"/>
          <p:cNvSpPr/>
          <p:nvPr/>
        </p:nvSpPr>
        <p:spPr>
          <a:xfrm>
            <a:off x="6215400" y="1305000"/>
            <a:ext cx="2628720" cy="3416040"/>
          </a:xfrm>
          <a:prstGeom prst="rect">
            <a:avLst/>
          </a:prstGeom>
          <a:noFill/>
          <a:ln w="9360">
            <a:solidFill>
              <a:schemeClr val="dk1"/>
            </a:solidFill>
            <a:round/>
          </a:ln>
        </p:spPr>
        <p:style>
          <a:lnRef idx="0"/>
          <a:fillRef idx="0"/>
          <a:effectRef idx="0"/>
          <a:fontRef idx="minor"/>
        </p:style>
      </p:sp>
      <p:sp>
        <p:nvSpPr>
          <p:cNvPr id="275" name="CustomShape 11"/>
          <p:cNvSpPr/>
          <p:nvPr/>
        </p:nvSpPr>
        <p:spPr>
          <a:xfrm>
            <a:off x="6212520" y="1305000"/>
            <a:ext cx="2632320" cy="463680"/>
          </a:xfrm>
          <a:prstGeom prst="rect">
            <a:avLst/>
          </a:prstGeom>
          <a:solidFill>
            <a:schemeClr val="dk1"/>
          </a:solidFill>
          <a:ln>
            <a:noFill/>
          </a:ln>
        </p:spPr>
        <p:style>
          <a:lnRef idx="0"/>
          <a:fillRef idx="0"/>
          <a:effectRef idx="0"/>
          <a:fontRef idx="minor"/>
        </p:style>
      </p:sp>
      <p:sp>
        <p:nvSpPr>
          <p:cNvPr id="276" name="TextShape 12"/>
          <p:cNvSpPr txBox="1"/>
          <p:nvPr/>
        </p:nvSpPr>
        <p:spPr>
          <a:xfrm>
            <a:off x="6272640" y="1305000"/>
            <a:ext cx="2494080" cy="461160"/>
          </a:xfrm>
          <a:prstGeom prst="rect">
            <a:avLst/>
          </a:prstGeom>
          <a:noFill/>
          <a:ln>
            <a:noFill/>
          </a:ln>
        </p:spPr>
        <p:txBody>
          <a:bodyPr tIns="91440" bIns="91440"/>
          <a:p>
            <a:pPr>
              <a:lnSpc>
                <a:spcPct val="100000"/>
              </a:lnSpc>
            </a:pPr>
            <a:r>
              <a:rPr b="0" lang="de-DE" sz="1800" spc="-1" strike="noStrike">
                <a:solidFill>
                  <a:srgbClr val="ffffff"/>
                </a:solidFill>
                <a:uFill>
                  <a:solidFill>
                    <a:srgbClr val="ffffff"/>
                  </a:solidFill>
                </a:uFill>
                <a:latin typeface="Roboto"/>
                <a:ea typeface="Roboto"/>
              </a:rPr>
              <a:t>Problem statement</a:t>
            </a:r>
            <a:endParaRPr b="0" lang="de-DE" sz="1400" spc="-1" strike="noStrike">
              <a:solidFill>
                <a:srgbClr val="000000"/>
              </a:solidFill>
              <a:uFill>
                <a:solidFill>
                  <a:srgbClr val="ffffff"/>
                </a:solidFill>
              </a:uFill>
              <a:latin typeface="Arial"/>
            </a:endParaRPr>
          </a:p>
        </p:txBody>
      </p:sp>
      <p:sp>
        <p:nvSpPr>
          <p:cNvPr id="277" name="TextShape 13"/>
          <p:cNvSpPr txBox="1"/>
          <p:nvPr/>
        </p:nvSpPr>
        <p:spPr>
          <a:xfrm>
            <a:off x="6286320" y="1850400"/>
            <a:ext cx="2478240" cy="27943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Excepteur sint occaecat cupidatat non proident, sunt in culpa qui officia deserunt mollit anim id est laborum.</a:t>
            </a:r>
            <a:endParaRPr b="0" lang="de-DE" sz="14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8" name="TextShape 1"/>
          <p:cNvSpPr txBox="1"/>
          <p:nvPr/>
        </p:nvSpPr>
        <p:spPr>
          <a:xfrm>
            <a:off x="311760" y="410040"/>
            <a:ext cx="8520120" cy="607320"/>
          </a:xfrm>
          <a:prstGeom prst="rect">
            <a:avLst/>
          </a:prstGeom>
          <a:noFill/>
          <a:ln>
            <a:noFill/>
          </a:ln>
        </p:spPr>
        <p:txBody>
          <a:bodyPr tIns="91440" bIns="91440"/>
          <a:p>
            <a:pPr>
              <a:lnSpc>
                <a:spcPct val="100000"/>
              </a:lnSpc>
            </a:pPr>
            <a:r>
              <a:rPr b="0" lang="de-DE" sz="3000" spc="-1" strike="noStrike">
                <a:solidFill>
                  <a:srgbClr val="2a3990"/>
                </a:solidFill>
                <a:uFill>
                  <a:solidFill>
                    <a:srgbClr val="ffffff"/>
                  </a:solidFill>
                </a:uFill>
                <a:latin typeface="Roboto"/>
                <a:ea typeface="Roboto"/>
              </a:rPr>
              <a:t>Challenges deep-dive</a:t>
            </a:r>
            <a:endParaRPr b="0" lang="de-DE" sz="1400" spc="-1" strike="noStrike">
              <a:solidFill>
                <a:srgbClr val="000000"/>
              </a:solidFill>
              <a:uFill>
                <a:solidFill>
                  <a:srgbClr val="ffffff"/>
                </a:solidFill>
              </a:uFill>
              <a:latin typeface="Arial"/>
            </a:endParaRPr>
          </a:p>
        </p:txBody>
      </p:sp>
      <p:sp>
        <p:nvSpPr>
          <p:cNvPr id="279" name="CustomShape 2"/>
          <p:cNvSpPr/>
          <p:nvPr/>
        </p:nvSpPr>
        <p:spPr>
          <a:xfrm>
            <a:off x="432360" y="1305000"/>
            <a:ext cx="2468880" cy="607320"/>
          </a:xfrm>
          <a:prstGeom prst="homePlate">
            <a:avLst>
              <a:gd name="adj" fmla="val 50000"/>
            </a:avLst>
          </a:prstGeom>
          <a:solidFill>
            <a:schemeClr val="dk1"/>
          </a:solidFill>
          <a:ln>
            <a:noFill/>
          </a:ln>
        </p:spPr>
        <p:style>
          <a:lnRef idx="0"/>
          <a:fillRef idx="0"/>
          <a:effectRef idx="0"/>
          <a:fontRef idx="minor"/>
        </p:style>
      </p:sp>
      <p:sp>
        <p:nvSpPr>
          <p:cNvPr id="280" name="TextShape 3"/>
          <p:cNvSpPr txBox="1"/>
          <p:nvPr/>
        </p:nvSpPr>
        <p:spPr>
          <a:xfrm>
            <a:off x="432360" y="1451520"/>
            <a:ext cx="2256840" cy="313920"/>
          </a:xfrm>
          <a:prstGeom prst="rect">
            <a:avLst/>
          </a:prstGeom>
          <a:noFill/>
          <a:ln>
            <a:noFill/>
          </a:ln>
        </p:spPr>
        <p:txBody>
          <a:bodyPr tIns="91440" bIns="91440" anchor="ctr"/>
          <a:p>
            <a:pPr>
              <a:lnSpc>
                <a:spcPct val="100000"/>
              </a:lnSpc>
            </a:pPr>
            <a:r>
              <a:rPr b="0" lang="de-DE" sz="1800" spc="-1" strike="noStrike">
                <a:solidFill>
                  <a:srgbClr val="ffffff"/>
                </a:solidFill>
                <a:uFill>
                  <a:solidFill>
                    <a:srgbClr val="ffffff"/>
                  </a:solidFill>
                </a:uFill>
                <a:latin typeface="Roboto"/>
                <a:ea typeface="Roboto"/>
              </a:rPr>
              <a:t>Challenge 1</a:t>
            </a:r>
            <a:endParaRPr b="0" lang="de-DE" sz="1400" spc="-1" strike="noStrike">
              <a:solidFill>
                <a:srgbClr val="000000"/>
              </a:solidFill>
              <a:uFill>
                <a:solidFill>
                  <a:srgbClr val="ffffff"/>
                </a:solidFill>
              </a:uFill>
              <a:latin typeface="Arial"/>
            </a:endParaRPr>
          </a:p>
        </p:txBody>
      </p:sp>
      <p:sp>
        <p:nvSpPr>
          <p:cNvPr id="281" name="TextShape 4"/>
          <p:cNvSpPr txBox="1"/>
          <p:nvPr/>
        </p:nvSpPr>
        <p:spPr>
          <a:xfrm>
            <a:off x="432360" y="2070720"/>
            <a:ext cx="2471400" cy="2650320"/>
          </a:xfrm>
          <a:prstGeom prst="rect">
            <a:avLst/>
          </a:prstGeom>
          <a:noFill/>
          <a:ln>
            <a:noFill/>
          </a:ln>
        </p:spPr>
        <p:txBody>
          <a:bodyPr tIns="91440" bIns="91440"/>
          <a:p>
            <a:pPr>
              <a:lnSpc>
                <a:spcPct val="100000"/>
              </a:lnSpc>
              <a:spcAft>
                <a:spcPts val="799"/>
              </a:spcAft>
            </a:pPr>
            <a:r>
              <a:rPr b="1" lang="de-DE" sz="1600" spc="-1" strike="noStrike">
                <a:solidFill>
                  <a:srgbClr val="434343"/>
                </a:solidFill>
                <a:uFill>
                  <a:solidFill>
                    <a:srgbClr val="ffffff"/>
                  </a:solidFill>
                </a:uFill>
                <a:latin typeface="Roboto"/>
                <a:ea typeface="Roboto"/>
              </a:rPr>
              <a:t>Expand audience</a:t>
            </a:r>
            <a:endParaRPr b="0" lang="de-DE" sz="1400" spc="-1" strike="noStrike">
              <a:solidFill>
                <a:srgbClr val="000000"/>
              </a:solidFill>
              <a:uFill>
                <a:solidFill>
                  <a:srgbClr val="ffffff"/>
                </a:solidFill>
              </a:uFill>
              <a:latin typeface="Arial"/>
            </a:endParaRPr>
          </a:p>
          <a:p>
            <a:pPr>
              <a:lnSpc>
                <a:spcPct val="100000"/>
              </a:lnSpc>
              <a:spcAft>
                <a:spcPts val="799"/>
              </a:spcAft>
            </a:pPr>
            <a:r>
              <a:rPr b="0" lang="de-DE" sz="1600" spc="-1" strike="noStrike">
                <a:solidFill>
                  <a:srgbClr val="434343"/>
                </a:solidFill>
                <a:uFill>
                  <a:solidFill>
                    <a:srgbClr val="ffffff"/>
                  </a:solidFill>
                </a:uFill>
                <a:latin typeface="Roboto"/>
                <a:ea typeface="Roboto"/>
              </a:rPr>
              <a:t>Lorem ipsum dolor sit amet, consectetur adipiscing elit, sed do eiusmod tempor incididunt ut labore et dolore magna aliqua. </a:t>
            </a:r>
            <a:endParaRPr b="0" lang="de-DE" sz="1400" spc="-1" strike="noStrike">
              <a:solidFill>
                <a:srgbClr val="000000"/>
              </a:solidFill>
              <a:uFill>
                <a:solidFill>
                  <a:srgbClr val="ffffff"/>
                </a:solidFill>
              </a:uFill>
              <a:latin typeface="Arial"/>
            </a:endParaRPr>
          </a:p>
        </p:txBody>
      </p:sp>
      <p:sp>
        <p:nvSpPr>
          <p:cNvPr id="282" name="CustomShape 5"/>
          <p:cNvSpPr/>
          <p:nvPr/>
        </p:nvSpPr>
        <p:spPr>
          <a:xfrm>
            <a:off x="3044880" y="1305000"/>
            <a:ext cx="2760120" cy="607320"/>
          </a:xfrm>
          <a:prstGeom prst="chevron">
            <a:avLst>
              <a:gd name="adj" fmla="val 50000"/>
            </a:avLst>
          </a:prstGeom>
          <a:solidFill>
            <a:schemeClr val="dk1"/>
          </a:solidFill>
          <a:ln>
            <a:noFill/>
          </a:ln>
        </p:spPr>
        <p:style>
          <a:lnRef idx="0"/>
          <a:fillRef idx="0"/>
          <a:effectRef idx="0"/>
          <a:fontRef idx="minor"/>
        </p:style>
      </p:sp>
      <p:sp>
        <p:nvSpPr>
          <p:cNvPr id="283" name="TextShape 6"/>
          <p:cNvSpPr txBox="1"/>
          <p:nvPr/>
        </p:nvSpPr>
        <p:spPr>
          <a:xfrm>
            <a:off x="3336120" y="1451520"/>
            <a:ext cx="2256840" cy="313920"/>
          </a:xfrm>
          <a:prstGeom prst="rect">
            <a:avLst/>
          </a:prstGeom>
          <a:noFill/>
          <a:ln>
            <a:noFill/>
          </a:ln>
        </p:spPr>
        <p:txBody>
          <a:bodyPr tIns="91440" bIns="91440" anchor="ctr"/>
          <a:p>
            <a:pPr>
              <a:lnSpc>
                <a:spcPct val="100000"/>
              </a:lnSpc>
            </a:pPr>
            <a:r>
              <a:rPr b="0" lang="de-DE" sz="1800" spc="-1" strike="noStrike">
                <a:solidFill>
                  <a:srgbClr val="ffffff"/>
                </a:solidFill>
                <a:uFill>
                  <a:solidFill>
                    <a:srgbClr val="ffffff"/>
                  </a:solidFill>
                </a:uFill>
                <a:latin typeface="Roboto"/>
                <a:ea typeface="Roboto"/>
              </a:rPr>
              <a:t>Challenge 2</a:t>
            </a:r>
            <a:endParaRPr b="0" lang="de-DE" sz="1400" spc="-1" strike="noStrike">
              <a:solidFill>
                <a:srgbClr val="000000"/>
              </a:solidFill>
              <a:uFill>
                <a:solidFill>
                  <a:srgbClr val="ffffff"/>
                </a:solidFill>
              </a:uFill>
              <a:latin typeface="Arial"/>
            </a:endParaRPr>
          </a:p>
        </p:txBody>
      </p:sp>
      <p:sp>
        <p:nvSpPr>
          <p:cNvPr id="284" name="TextShape 7"/>
          <p:cNvSpPr txBox="1"/>
          <p:nvPr/>
        </p:nvSpPr>
        <p:spPr>
          <a:xfrm>
            <a:off x="3336120" y="2070720"/>
            <a:ext cx="2471400" cy="2650320"/>
          </a:xfrm>
          <a:prstGeom prst="rect">
            <a:avLst/>
          </a:prstGeom>
          <a:noFill/>
          <a:ln>
            <a:noFill/>
          </a:ln>
        </p:spPr>
        <p:txBody>
          <a:bodyPr tIns="91440" bIns="91440"/>
          <a:p>
            <a:pPr>
              <a:lnSpc>
                <a:spcPct val="100000"/>
              </a:lnSpc>
              <a:spcAft>
                <a:spcPts val="799"/>
              </a:spcAft>
            </a:pPr>
            <a:r>
              <a:rPr b="1" lang="de-DE" sz="1600" spc="-1" strike="noStrike">
                <a:solidFill>
                  <a:srgbClr val="434343"/>
                </a:solidFill>
                <a:uFill>
                  <a:solidFill>
                    <a:srgbClr val="ffffff"/>
                  </a:solidFill>
                </a:uFill>
                <a:latin typeface="Roboto"/>
                <a:ea typeface="Roboto"/>
              </a:rPr>
              <a:t>Up 30-day actives</a:t>
            </a:r>
            <a:endParaRPr b="0" lang="de-DE" sz="1400" spc="-1" strike="noStrike">
              <a:solidFill>
                <a:srgbClr val="000000"/>
              </a:solidFill>
              <a:uFill>
                <a:solidFill>
                  <a:srgbClr val="ffffff"/>
                </a:solidFill>
              </a:uFill>
              <a:latin typeface="Arial"/>
            </a:endParaRPr>
          </a:p>
          <a:p>
            <a:pPr>
              <a:lnSpc>
                <a:spcPct val="100000"/>
              </a:lnSpc>
              <a:spcAft>
                <a:spcPts val="799"/>
              </a:spcAft>
            </a:pPr>
            <a:r>
              <a:rPr b="0" lang="de-DE" sz="1600" spc="-1" strike="noStrike">
                <a:solidFill>
                  <a:srgbClr val="434343"/>
                </a:solidFill>
                <a:uFill>
                  <a:solidFill>
                    <a:srgbClr val="ffffff"/>
                  </a:solidFill>
                </a:uFill>
                <a:latin typeface="Roboto"/>
                <a:ea typeface="Roboto"/>
              </a:rPr>
              <a:t>Ut enim ad minim veniam, quis nostrud exercitation</a:t>
            </a:r>
            <a:endParaRPr b="0" lang="de-DE" sz="1400" spc="-1" strike="noStrike">
              <a:solidFill>
                <a:srgbClr val="000000"/>
              </a:solidFill>
              <a:uFill>
                <a:solidFill>
                  <a:srgbClr val="ffffff"/>
                </a:solidFill>
              </a:uFill>
              <a:latin typeface="Arial"/>
            </a:endParaRPr>
          </a:p>
          <a:p>
            <a:pPr marL="457200" indent="-329760">
              <a:lnSpc>
                <a:spcPct val="100000"/>
              </a:lnSpc>
              <a:spcAft>
                <a:spcPts val="799"/>
              </a:spcAft>
            </a:pPr>
            <a:r>
              <a:rPr b="0" lang="de-DE" sz="1600" spc="-1" strike="noStrike">
                <a:solidFill>
                  <a:srgbClr val="434343"/>
                </a:solidFill>
                <a:uFill>
                  <a:solidFill>
                    <a:srgbClr val="ffffff"/>
                  </a:solidFill>
                </a:uFill>
                <a:latin typeface="Roboto"/>
                <a:ea typeface="Roboto"/>
              </a:rPr>
              <a:t>Duis aute irure dolor in reprehenderit in voluptate velit </a:t>
            </a:r>
            <a:endParaRPr b="0" lang="de-DE" sz="1400" spc="-1" strike="noStrike">
              <a:solidFill>
                <a:srgbClr val="000000"/>
              </a:solidFill>
              <a:uFill>
                <a:solidFill>
                  <a:srgbClr val="ffffff"/>
                </a:solidFill>
              </a:uFill>
              <a:latin typeface="Arial"/>
            </a:endParaRPr>
          </a:p>
        </p:txBody>
      </p:sp>
      <p:sp>
        <p:nvSpPr>
          <p:cNvPr id="285" name="CustomShape 8"/>
          <p:cNvSpPr/>
          <p:nvPr/>
        </p:nvSpPr>
        <p:spPr>
          <a:xfrm>
            <a:off x="5948640" y="1305000"/>
            <a:ext cx="2760120" cy="607320"/>
          </a:xfrm>
          <a:prstGeom prst="chevron">
            <a:avLst>
              <a:gd name="adj" fmla="val 50000"/>
            </a:avLst>
          </a:prstGeom>
          <a:solidFill>
            <a:schemeClr val="dk1"/>
          </a:solidFill>
          <a:ln>
            <a:noFill/>
          </a:ln>
        </p:spPr>
        <p:style>
          <a:lnRef idx="0"/>
          <a:fillRef idx="0"/>
          <a:effectRef idx="0"/>
          <a:fontRef idx="minor"/>
        </p:style>
      </p:sp>
      <p:sp>
        <p:nvSpPr>
          <p:cNvPr id="286" name="TextShape 9"/>
          <p:cNvSpPr txBox="1"/>
          <p:nvPr/>
        </p:nvSpPr>
        <p:spPr>
          <a:xfrm>
            <a:off x="6254280" y="1451520"/>
            <a:ext cx="2256840" cy="313920"/>
          </a:xfrm>
          <a:prstGeom prst="rect">
            <a:avLst/>
          </a:prstGeom>
          <a:noFill/>
          <a:ln>
            <a:noFill/>
          </a:ln>
        </p:spPr>
        <p:txBody>
          <a:bodyPr tIns="91440" bIns="91440" anchor="ctr"/>
          <a:p>
            <a:pPr>
              <a:lnSpc>
                <a:spcPct val="100000"/>
              </a:lnSpc>
            </a:pPr>
            <a:r>
              <a:rPr b="0" lang="de-DE" sz="1800" spc="-1" strike="noStrike">
                <a:solidFill>
                  <a:srgbClr val="ffffff"/>
                </a:solidFill>
                <a:uFill>
                  <a:solidFill>
                    <a:srgbClr val="ffffff"/>
                  </a:solidFill>
                </a:uFill>
                <a:latin typeface="Roboto"/>
                <a:ea typeface="Roboto"/>
              </a:rPr>
              <a:t>Challenge 3</a:t>
            </a:r>
            <a:endParaRPr b="0" lang="de-DE" sz="1400" spc="-1" strike="noStrike">
              <a:solidFill>
                <a:srgbClr val="000000"/>
              </a:solidFill>
              <a:uFill>
                <a:solidFill>
                  <a:srgbClr val="ffffff"/>
                </a:solidFill>
              </a:uFill>
              <a:latin typeface="Arial"/>
            </a:endParaRPr>
          </a:p>
        </p:txBody>
      </p:sp>
      <p:sp>
        <p:nvSpPr>
          <p:cNvPr id="287" name="TextShape 10"/>
          <p:cNvSpPr txBox="1"/>
          <p:nvPr/>
        </p:nvSpPr>
        <p:spPr>
          <a:xfrm>
            <a:off x="6254280" y="2070720"/>
            <a:ext cx="2471400" cy="2650320"/>
          </a:xfrm>
          <a:prstGeom prst="rect">
            <a:avLst/>
          </a:prstGeom>
          <a:noFill/>
          <a:ln>
            <a:noFill/>
          </a:ln>
        </p:spPr>
        <p:txBody>
          <a:bodyPr tIns="91440" bIns="91440"/>
          <a:p>
            <a:pPr>
              <a:lnSpc>
                <a:spcPct val="100000"/>
              </a:lnSpc>
              <a:spcAft>
                <a:spcPts val="799"/>
              </a:spcAft>
            </a:pPr>
            <a:r>
              <a:rPr b="1" lang="de-DE" sz="1600" spc="-1" strike="noStrike">
                <a:solidFill>
                  <a:srgbClr val="434343"/>
                </a:solidFill>
                <a:uFill>
                  <a:solidFill>
                    <a:srgbClr val="ffffff"/>
                  </a:solidFill>
                </a:uFill>
                <a:latin typeface="Roboto"/>
                <a:ea typeface="Roboto"/>
              </a:rPr>
              <a:t>Increase conversion</a:t>
            </a:r>
            <a:endParaRPr b="0" lang="de-DE" sz="1400" spc="-1" strike="noStrike">
              <a:solidFill>
                <a:srgbClr val="000000"/>
              </a:solidFill>
              <a:uFill>
                <a:solidFill>
                  <a:srgbClr val="ffffff"/>
                </a:solidFill>
              </a:uFill>
              <a:latin typeface="Arial"/>
            </a:endParaRPr>
          </a:p>
          <a:p>
            <a:pPr>
              <a:lnSpc>
                <a:spcPct val="100000"/>
              </a:lnSpc>
              <a:spcAft>
                <a:spcPts val="799"/>
              </a:spcAft>
            </a:pPr>
            <a:r>
              <a:rPr b="0" lang="de-DE" sz="1600" spc="-1" strike="noStrike">
                <a:solidFill>
                  <a:srgbClr val="434343"/>
                </a:solidFill>
                <a:uFill>
                  <a:solidFill>
                    <a:srgbClr val="ffffff"/>
                  </a:solidFill>
                </a:uFill>
                <a:latin typeface="Roboto"/>
                <a:ea typeface="Roboto"/>
              </a:rPr>
              <a:t>Excepteur sint occaecat cupidatat non proident, sunt in culpa qui officia deserunt mollit anim id est laborum.</a:t>
            </a:r>
            <a:endParaRPr b="0" lang="de-DE" sz="14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8"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Solution</a:t>
            </a:r>
            <a:endParaRPr b="0" lang="de-DE" sz="1400" spc="-1" strike="noStrike">
              <a:solidFill>
                <a:srgbClr val="000000"/>
              </a:solidFill>
              <a:uFill>
                <a:solidFill>
                  <a:srgbClr val="ffffff"/>
                </a:solidFill>
              </a:uFill>
              <a:latin typeface="Arial"/>
            </a:endParaRPr>
          </a:p>
        </p:txBody>
      </p:sp>
      <p:sp>
        <p:nvSpPr>
          <p:cNvPr id="289"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More premium subscribers</a:t>
            </a:r>
            <a:endParaRPr b="0" lang="de-DE" sz="3200" spc="-1" strike="noStrike">
              <a:solidFill>
                <a:srgbClr val="000000"/>
              </a:solidFill>
              <a:uFill>
                <a:solidFill>
                  <a:srgbClr val="ffffff"/>
                </a:solidFill>
              </a:uFill>
              <a:latin typeface="Arial"/>
            </a:endParaRPr>
          </a:p>
        </p:txBody>
      </p:sp>
      <p:sp>
        <p:nvSpPr>
          <p:cNvPr id="290"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800" spc="-1" strike="noStrike">
                <a:solidFill>
                  <a:srgbClr val="ffffff"/>
                </a:solidFill>
                <a:uFill>
                  <a:solidFill>
                    <a:srgbClr val="ffffff"/>
                  </a:solidFill>
                </a:uFill>
                <a:latin typeface="Roboto"/>
                <a:ea typeface="Roboto"/>
              </a:rPr>
              <a:t>Lorem ipsum dolor sit amet, consectetur adipiscing elit, sed do eiusmod tempor incididunt ut labore et dolore magna aliqua.</a:t>
            </a:r>
            <a:endParaRPr b="0" lang="de-DE" sz="14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1" name="TextShape 1"/>
          <p:cNvSpPr txBox="1"/>
          <p:nvPr/>
        </p:nvSpPr>
        <p:spPr>
          <a:xfrm>
            <a:off x="597960" y="2152440"/>
            <a:ext cx="8221680" cy="838440"/>
          </a:xfrm>
          <a:prstGeom prst="rect">
            <a:avLst/>
          </a:prstGeom>
          <a:noFill/>
          <a:ln>
            <a:noFill/>
          </a:ln>
        </p:spPr>
        <p:txBody>
          <a:bodyPr tIns="91440" bIns="91440" anchor="ctr"/>
          <a:p>
            <a:pPr>
              <a:lnSpc>
                <a:spcPct val="100000"/>
              </a:lnSpc>
            </a:pPr>
            <a:r>
              <a:rPr b="0" lang="de-DE" sz="4200" spc="-1" strike="noStrike">
                <a:solidFill>
                  <a:srgbClr val="ffffff"/>
                </a:solidFill>
                <a:uFill>
                  <a:solidFill>
                    <a:srgbClr val="ffffff"/>
                  </a:solidFill>
                </a:uFill>
                <a:latin typeface="Roboto"/>
                <a:ea typeface="Roboto"/>
              </a:rPr>
              <a:t>Implementation</a:t>
            </a:r>
            <a:endParaRPr b="0" lang="de-DE" sz="14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2" name="CustomShape 1"/>
          <p:cNvSpPr/>
          <p:nvPr/>
        </p:nvSpPr>
        <p:spPr>
          <a:xfrm>
            <a:off x="340920" y="2198880"/>
            <a:ext cx="1872000" cy="745200"/>
          </a:xfrm>
          <a:prstGeom prst="homePlate">
            <a:avLst>
              <a:gd name="adj" fmla="val 50000"/>
            </a:avLst>
          </a:prstGeom>
          <a:solidFill>
            <a:schemeClr val="dk1"/>
          </a:solidFill>
          <a:ln w="9360">
            <a:solidFill>
              <a:schemeClr val="lt1"/>
            </a:solidFill>
            <a:round/>
          </a:ln>
        </p:spPr>
        <p:style>
          <a:lnRef idx="0"/>
          <a:fillRef idx="0"/>
          <a:effectRef idx="0"/>
          <a:fontRef idx="minor"/>
        </p:style>
      </p:sp>
      <p:sp>
        <p:nvSpPr>
          <p:cNvPr id="293" name="TextShape 2"/>
          <p:cNvSpPr txBox="1"/>
          <p:nvPr/>
        </p:nvSpPr>
        <p:spPr>
          <a:xfrm>
            <a:off x="340920" y="2336400"/>
            <a:ext cx="1455120" cy="470160"/>
          </a:xfrm>
          <a:prstGeom prst="rect">
            <a:avLst/>
          </a:prstGeom>
          <a:noFill/>
          <a:ln>
            <a:noFill/>
          </a:ln>
        </p:spPr>
        <p:txBody>
          <a:bodyPr tIns="91440" bIns="91440" anchor="ctr"/>
          <a:p>
            <a:pPr algn="ctr">
              <a:lnSpc>
                <a:spcPct val="100000"/>
              </a:lnSpc>
            </a:pPr>
            <a:r>
              <a:rPr b="0" lang="de-DE" sz="1600" spc="-1" strike="noStrike">
                <a:solidFill>
                  <a:srgbClr val="ffffff"/>
                </a:solidFill>
                <a:uFill>
                  <a:solidFill>
                    <a:srgbClr val="ffffff"/>
                  </a:solidFill>
                </a:uFill>
                <a:latin typeface="Roboto"/>
                <a:ea typeface="Roboto"/>
              </a:rPr>
              <a:t>09.05.XX</a:t>
            </a:r>
            <a:endParaRPr b="0" lang="de-DE" sz="1400" spc="-1" strike="noStrike">
              <a:solidFill>
                <a:srgbClr val="000000"/>
              </a:solidFill>
              <a:uFill>
                <a:solidFill>
                  <a:srgbClr val="ffffff"/>
                </a:solidFill>
              </a:uFill>
              <a:latin typeface="Arial"/>
            </a:endParaRPr>
          </a:p>
        </p:txBody>
      </p:sp>
      <p:sp>
        <p:nvSpPr>
          <p:cNvPr id="294" name="CustomShape 3"/>
          <p:cNvSpPr/>
          <p:nvPr/>
        </p:nvSpPr>
        <p:spPr>
          <a:xfrm>
            <a:off x="1068840" y="164916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95" name="CustomShape 4"/>
          <p:cNvSpPr/>
          <p:nvPr/>
        </p:nvSpPr>
        <p:spPr>
          <a:xfrm>
            <a:off x="969120" y="1610280"/>
            <a:ext cx="198720" cy="198720"/>
          </a:xfrm>
          <a:prstGeom prst="ellipse">
            <a:avLst/>
          </a:prstGeom>
          <a:solidFill>
            <a:schemeClr val="dk1"/>
          </a:solidFill>
          <a:ln>
            <a:noFill/>
          </a:ln>
        </p:spPr>
        <p:style>
          <a:lnRef idx="0"/>
          <a:fillRef idx="0"/>
          <a:effectRef idx="0"/>
          <a:fontRef idx="minor"/>
        </p:style>
      </p:sp>
      <p:sp>
        <p:nvSpPr>
          <p:cNvPr id="296" name="TextShape 5"/>
          <p:cNvSpPr txBox="1"/>
          <p:nvPr/>
        </p:nvSpPr>
        <p:spPr>
          <a:xfrm>
            <a:off x="318240" y="385560"/>
            <a:ext cx="2242440" cy="9061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a:t>
            </a:r>
            <a:endParaRPr b="0" lang="de-DE" sz="1400" spc="-1" strike="noStrike">
              <a:solidFill>
                <a:srgbClr val="000000"/>
              </a:solidFill>
              <a:uFill>
                <a:solidFill>
                  <a:srgbClr val="ffffff"/>
                </a:solidFill>
              </a:uFill>
              <a:latin typeface="Arial"/>
            </a:endParaRPr>
          </a:p>
        </p:txBody>
      </p:sp>
      <p:sp>
        <p:nvSpPr>
          <p:cNvPr id="297" name="CustomShape 6"/>
          <p:cNvSpPr/>
          <p:nvPr/>
        </p:nvSpPr>
        <p:spPr>
          <a:xfrm>
            <a:off x="181692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98" name="TextShape 7"/>
          <p:cNvSpPr txBox="1"/>
          <p:nvPr/>
        </p:nvSpPr>
        <p:spPr>
          <a:xfrm>
            <a:off x="2126160" y="2336400"/>
            <a:ext cx="1315080" cy="470160"/>
          </a:xfrm>
          <a:prstGeom prst="rect">
            <a:avLst/>
          </a:prstGeom>
          <a:noFill/>
          <a:ln>
            <a:noFill/>
          </a:ln>
        </p:spPr>
        <p:txBody>
          <a:bodyPr tIns="91440" bIns="91440" anchor="ctr"/>
          <a:p>
            <a:pPr algn="ctr">
              <a:lnSpc>
                <a:spcPct val="100000"/>
              </a:lnSpc>
            </a:pPr>
            <a:r>
              <a:rPr b="0" lang="de-DE" sz="1600" spc="-1" strike="noStrike">
                <a:solidFill>
                  <a:srgbClr val="ffffff"/>
                </a:solidFill>
                <a:uFill>
                  <a:solidFill>
                    <a:srgbClr val="ffffff"/>
                  </a:solidFill>
                </a:uFill>
                <a:latin typeface="Roboto"/>
                <a:ea typeface="Roboto"/>
              </a:rPr>
              <a:t>09.17.XX</a:t>
            </a:r>
            <a:endParaRPr b="0" lang="de-DE" sz="1400" spc="-1" strike="noStrike">
              <a:solidFill>
                <a:srgbClr val="000000"/>
              </a:solidFill>
              <a:uFill>
                <a:solidFill>
                  <a:srgbClr val="ffffff"/>
                </a:solidFill>
              </a:uFill>
              <a:latin typeface="Arial"/>
            </a:endParaRPr>
          </a:p>
        </p:txBody>
      </p:sp>
      <p:sp>
        <p:nvSpPr>
          <p:cNvPr id="299" name="CustomShape 8"/>
          <p:cNvSpPr/>
          <p:nvPr/>
        </p:nvSpPr>
        <p:spPr>
          <a:xfrm rot="10800000">
            <a:off x="2784240" y="349380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00" name="CustomShape 9"/>
          <p:cNvSpPr/>
          <p:nvPr/>
        </p:nvSpPr>
        <p:spPr>
          <a:xfrm flipH="1" rot="10800000">
            <a:off x="2883600" y="3532680"/>
            <a:ext cx="198720" cy="198720"/>
          </a:xfrm>
          <a:prstGeom prst="ellipse">
            <a:avLst/>
          </a:prstGeom>
          <a:solidFill>
            <a:schemeClr val="dk1"/>
          </a:solidFill>
          <a:ln>
            <a:noFill/>
          </a:ln>
        </p:spPr>
        <p:style>
          <a:lnRef idx="0"/>
          <a:fillRef idx="0"/>
          <a:effectRef idx="0"/>
          <a:fontRef idx="minor"/>
        </p:style>
      </p:sp>
      <p:sp>
        <p:nvSpPr>
          <p:cNvPr id="301" name="TextShape 10"/>
          <p:cNvSpPr txBox="1"/>
          <p:nvPr/>
        </p:nvSpPr>
        <p:spPr>
          <a:xfrm>
            <a:off x="1244160" y="3757680"/>
            <a:ext cx="2242440" cy="9061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a:t>
            </a:r>
            <a:endParaRPr b="0" lang="de-DE" sz="1400" spc="-1" strike="noStrike">
              <a:solidFill>
                <a:srgbClr val="000000"/>
              </a:solidFill>
              <a:uFill>
                <a:solidFill>
                  <a:srgbClr val="ffffff"/>
                </a:solidFill>
              </a:uFill>
              <a:latin typeface="Arial"/>
            </a:endParaRPr>
          </a:p>
        </p:txBody>
      </p:sp>
      <p:sp>
        <p:nvSpPr>
          <p:cNvPr id="302" name="CustomShape 11"/>
          <p:cNvSpPr/>
          <p:nvPr/>
        </p:nvSpPr>
        <p:spPr>
          <a:xfrm>
            <a:off x="347184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303" name="TextShape 12"/>
          <p:cNvSpPr txBox="1"/>
          <p:nvPr/>
        </p:nvSpPr>
        <p:spPr>
          <a:xfrm>
            <a:off x="3767760" y="2336400"/>
            <a:ext cx="1315080" cy="470160"/>
          </a:xfrm>
          <a:prstGeom prst="rect">
            <a:avLst/>
          </a:prstGeom>
          <a:noFill/>
          <a:ln>
            <a:noFill/>
          </a:ln>
        </p:spPr>
        <p:txBody>
          <a:bodyPr tIns="91440" bIns="91440" anchor="ctr"/>
          <a:p>
            <a:pPr algn="ctr">
              <a:lnSpc>
                <a:spcPct val="100000"/>
              </a:lnSpc>
            </a:pPr>
            <a:r>
              <a:rPr b="0" lang="de-DE" sz="1600" spc="-1" strike="noStrike">
                <a:solidFill>
                  <a:srgbClr val="ffffff"/>
                </a:solidFill>
                <a:uFill>
                  <a:solidFill>
                    <a:srgbClr val="ffffff"/>
                  </a:solidFill>
                </a:uFill>
                <a:latin typeface="Roboto"/>
                <a:ea typeface="Roboto"/>
              </a:rPr>
              <a:t>10.13.XX</a:t>
            </a:r>
            <a:endParaRPr b="0" lang="de-DE" sz="1400" spc="-1" strike="noStrike">
              <a:solidFill>
                <a:srgbClr val="000000"/>
              </a:solidFill>
              <a:uFill>
                <a:solidFill>
                  <a:srgbClr val="ffffff"/>
                </a:solidFill>
              </a:uFill>
              <a:latin typeface="Arial"/>
            </a:endParaRPr>
          </a:p>
        </p:txBody>
      </p:sp>
      <p:sp>
        <p:nvSpPr>
          <p:cNvPr id="304" name="CustomShape 13"/>
          <p:cNvSpPr/>
          <p:nvPr/>
        </p:nvSpPr>
        <p:spPr>
          <a:xfrm>
            <a:off x="4419000" y="164916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05" name="CustomShape 14"/>
          <p:cNvSpPr/>
          <p:nvPr/>
        </p:nvSpPr>
        <p:spPr>
          <a:xfrm>
            <a:off x="4319640" y="1610280"/>
            <a:ext cx="198720" cy="198720"/>
          </a:xfrm>
          <a:prstGeom prst="ellipse">
            <a:avLst/>
          </a:prstGeom>
          <a:solidFill>
            <a:schemeClr val="dk1"/>
          </a:solidFill>
          <a:ln>
            <a:noFill/>
          </a:ln>
        </p:spPr>
        <p:style>
          <a:lnRef idx="0"/>
          <a:fillRef idx="0"/>
          <a:effectRef idx="0"/>
          <a:fontRef idx="minor"/>
        </p:style>
      </p:sp>
      <p:sp>
        <p:nvSpPr>
          <p:cNvPr id="306" name="TextShape 15"/>
          <p:cNvSpPr txBox="1"/>
          <p:nvPr/>
        </p:nvSpPr>
        <p:spPr>
          <a:xfrm>
            <a:off x="3304080" y="385560"/>
            <a:ext cx="2242440" cy="9061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a:t>
            </a:r>
            <a:endParaRPr b="0" lang="de-DE" sz="1400" spc="-1" strike="noStrike">
              <a:solidFill>
                <a:srgbClr val="000000"/>
              </a:solidFill>
              <a:uFill>
                <a:solidFill>
                  <a:srgbClr val="ffffff"/>
                </a:solidFill>
              </a:uFill>
              <a:latin typeface="Arial"/>
            </a:endParaRPr>
          </a:p>
        </p:txBody>
      </p:sp>
      <p:sp>
        <p:nvSpPr>
          <p:cNvPr id="307" name="CustomShape 16"/>
          <p:cNvSpPr/>
          <p:nvPr/>
        </p:nvSpPr>
        <p:spPr>
          <a:xfrm>
            <a:off x="512676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308" name="TextShape 17"/>
          <p:cNvSpPr txBox="1"/>
          <p:nvPr/>
        </p:nvSpPr>
        <p:spPr>
          <a:xfrm>
            <a:off x="5416560" y="2336400"/>
            <a:ext cx="1315080" cy="470160"/>
          </a:xfrm>
          <a:prstGeom prst="rect">
            <a:avLst/>
          </a:prstGeom>
          <a:noFill/>
          <a:ln>
            <a:noFill/>
          </a:ln>
        </p:spPr>
        <p:txBody>
          <a:bodyPr tIns="91440" bIns="91440" anchor="ctr"/>
          <a:p>
            <a:pPr algn="ctr">
              <a:lnSpc>
                <a:spcPct val="100000"/>
              </a:lnSpc>
            </a:pPr>
            <a:r>
              <a:rPr b="0" lang="de-DE" sz="1600" spc="-1" strike="noStrike">
                <a:solidFill>
                  <a:srgbClr val="ffffff"/>
                </a:solidFill>
                <a:uFill>
                  <a:solidFill>
                    <a:srgbClr val="ffffff"/>
                  </a:solidFill>
                </a:uFill>
                <a:latin typeface="Roboto"/>
                <a:ea typeface="Roboto"/>
              </a:rPr>
              <a:t>10.20.XX</a:t>
            </a:r>
            <a:endParaRPr b="0" lang="de-DE" sz="1400" spc="-1" strike="noStrike">
              <a:solidFill>
                <a:srgbClr val="000000"/>
              </a:solidFill>
              <a:uFill>
                <a:solidFill>
                  <a:srgbClr val="ffffff"/>
                </a:solidFill>
              </a:uFill>
              <a:latin typeface="Arial"/>
            </a:endParaRPr>
          </a:p>
        </p:txBody>
      </p:sp>
      <p:sp>
        <p:nvSpPr>
          <p:cNvPr id="309" name="CustomShape 18"/>
          <p:cNvSpPr/>
          <p:nvPr/>
        </p:nvSpPr>
        <p:spPr>
          <a:xfrm rot="10800000">
            <a:off x="6072480" y="349380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10" name="CustomShape 19"/>
          <p:cNvSpPr/>
          <p:nvPr/>
        </p:nvSpPr>
        <p:spPr>
          <a:xfrm flipH="1" rot="10800000">
            <a:off x="6171840" y="3532680"/>
            <a:ext cx="198720" cy="198720"/>
          </a:xfrm>
          <a:prstGeom prst="ellipse">
            <a:avLst/>
          </a:prstGeom>
          <a:solidFill>
            <a:schemeClr val="dk1"/>
          </a:solidFill>
          <a:ln>
            <a:noFill/>
          </a:ln>
        </p:spPr>
        <p:style>
          <a:lnRef idx="0"/>
          <a:fillRef idx="0"/>
          <a:effectRef idx="0"/>
          <a:fontRef idx="minor"/>
        </p:style>
      </p:sp>
      <p:sp>
        <p:nvSpPr>
          <p:cNvPr id="311" name="TextShape 20"/>
          <p:cNvSpPr txBox="1"/>
          <p:nvPr/>
        </p:nvSpPr>
        <p:spPr>
          <a:xfrm>
            <a:off x="5126760" y="3757680"/>
            <a:ext cx="2242440" cy="9061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a:t>
            </a:r>
            <a:endParaRPr b="0" lang="de-DE" sz="1400" spc="-1" strike="noStrike">
              <a:solidFill>
                <a:srgbClr val="000000"/>
              </a:solidFill>
              <a:uFill>
                <a:solidFill>
                  <a:srgbClr val="ffffff"/>
                </a:solidFill>
              </a:uFill>
              <a:latin typeface="Arial"/>
            </a:endParaRPr>
          </a:p>
        </p:txBody>
      </p:sp>
      <p:sp>
        <p:nvSpPr>
          <p:cNvPr id="312" name="CustomShape 21"/>
          <p:cNvSpPr/>
          <p:nvPr/>
        </p:nvSpPr>
        <p:spPr>
          <a:xfrm>
            <a:off x="678168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313" name="TextShape 22"/>
          <p:cNvSpPr txBox="1"/>
          <p:nvPr/>
        </p:nvSpPr>
        <p:spPr>
          <a:xfrm>
            <a:off x="7111440" y="2336400"/>
            <a:ext cx="1315080" cy="470160"/>
          </a:xfrm>
          <a:prstGeom prst="rect">
            <a:avLst/>
          </a:prstGeom>
          <a:noFill/>
          <a:ln>
            <a:noFill/>
          </a:ln>
        </p:spPr>
        <p:txBody>
          <a:bodyPr tIns="91440" bIns="91440" anchor="ctr"/>
          <a:p>
            <a:pPr algn="ctr">
              <a:lnSpc>
                <a:spcPct val="100000"/>
              </a:lnSpc>
            </a:pPr>
            <a:r>
              <a:rPr b="0" lang="de-DE" sz="1600" spc="-1" strike="noStrike">
                <a:solidFill>
                  <a:srgbClr val="ffffff"/>
                </a:solidFill>
                <a:uFill>
                  <a:solidFill>
                    <a:srgbClr val="ffffff"/>
                  </a:solidFill>
                </a:uFill>
                <a:latin typeface="Roboto"/>
                <a:ea typeface="Roboto"/>
              </a:rPr>
              <a:t>11.01.XX</a:t>
            </a:r>
            <a:endParaRPr b="0" lang="de-DE" sz="1400" spc="-1" strike="noStrike">
              <a:solidFill>
                <a:srgbClr val="000000"/>
              </a:solidFill>
              <a:uFill>
                <a:solidFill>
                  <a:srgbClr val="ffffff"/>
                </a:solidFill>
              </a:uFill>
              <a:latin typeface="Arial"/>
            </a:endParaRPr>
          </a:p>
        </p:txBody>
      </p:sp>
      <p:sp>
        <p:nvSpPr>
          <p:cNvPr id="314" name="CustomShape 23"/>
          <p:cNvSpPr/>
          <p:nvPr/>
        </p:nvSpPr>
        <p:spPr>
          <a:xfrm>
            <a:off x="7769160" y="164916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15" name="CustomShape 24"/>
          <p:cNvSpPr/>
          <p:nvPr/>
        </p:nvSpPr>
        <p:spPr>
          <a:xfrm>
            <a:off x="7669800" y="1610280"/>
            <a:ext cx="198720" cy="198720"/>
          </a:xfrm>
          <a:prstGeom prst="ellipse">
            <a:avLst/>
          </a:prstGeom>
          <a:solidFill>
            <a:schemeClr val="dk1"/>
          </a:solidFill>
          <a:ln>
            <a:noFill/>
          </a:ln>
        </p:spPr>
        <p:style>
          <a:lnRef idx="0"/>
          <a:fillRef idx="0"/>
          <a:effectRef idx="0"/>
          <a:fontRef idx="minor"/>
        </p:style>
      </p:sp>
      <p:sp>
        <p:nvSpPr>
          <p:cNvPr id="316" name="TextShape 25"/>
          <p:cNvSpPr txBox="1"/>
          <p:nvPr/>
        </p:nvSpPr>
        <p:spPr>
          <a:xfrm>
            <a:off x="6685920" y="385560"/>
            <a:ext cx="2242440" cy="906120"/>
          </a:xfrm>
          <a:prstGeom prst="rect">
            <a:avLst/>
          </a:prstGeom>
          <a:noFill/>
          <a:ln>
            <a:noFill/>
          </a:ln>
        </p:spPr>
        <p:txBody>
          <a:bodyPr tIns="91440" bIns="91440"/>
          <a:p>
            <a:pPr>
              <a:lnSpc>
                <a:spcPct val="100000"/>
              </a:lnSpc>
              <a:spcAft>
                <a:spcPts val="1599"/>
              </a:spcAft>
            </a:pPr>
            <a:r>
              <a:rPr b="0" lang="de-DE" sz="1600" spc="-1" strike="noStrike">
                <a:solidFill>
                  <a:srgbClr val="434343"/>
                </a:solidFill>
                <a:uFill>
                  <a:solidFill>
                    <a:srgbClr val="ffffff"/>
                  </a:solidFill>
                </a:uFill>
                <a:latin typeface="Roboto"/>
                <a:ea typeface="Roboto"/>
              </a:rPr>
              <a:t>Lorem ipsum dolor sit amet, consectetur adipiscing elit</a:t>
            </a:r>
            <a:endParaRPr b="0" lang="de-DE" sz="14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17" name="TextShape 1"/>
          <p:cNvSpPr txBox="1"/>
          <p:nvPr/>
        </p:nvSpPr>
        <p:spPr>
          <a:xfrm>
            <a:off x="311760" y="410040"/>
            <a:ext cx="8520120" cy="607320"/>
          </a:xfrm>
          <a:prstGeom prst="rect">
            <a:avLst/>
          </a:prstGeom>
          <a:noFill/>
          <a:ln>
            <a:noFill/>
          </a:ln>
        </p:spPr>
        <p:txBody>
          <a:bodyPr tIns="91440" bIns="91440"/>
          <a:p>
            <a:pPr>
              <a:lnSpc>
                <a:spcPct val="100000"/>
              </a:lnSpc>
            </a:pPr>
            <a:r>
              <a:rPr b="0" lang="de-DE" sz="3000" spc="-1" strike="noStrike">
                <a:solidFill>
                  <a:srgbClr val="2a3990"/>
                </a:solidFill>
                <a:uFill>
                  <a:solidFill>
                    <a:srgbClr val="ffffff"/>
                  </a:solidFill>
                </a:uFill>
                <a:latin typeface="Roboto"/>
                <a:ea typeface="Roboto"/>
              </a:rPr>
              <a:t>The team</a:t>
            </a:r>
            <a:endParaRPr b="0" lang="de-DE" sz="1400" spc="-1" strike="noStrike">
              <a:solidFill>
                <a:srgbClr val="000000"/>
              </a:solidFill>
              <a:uFill>
                <a:solidFill>
                  <a:srgbClr val="ffffff"/>
                </a:solidFill>
              </a:uFill>
              <a:latin typeface="Arial"/>
            </a:endParaRPr>
          </a:p>
        </p:txBody>
      </p:sp>
      <p:sp>
        <p:nvSpPr>
          <p:cNvPr id="318" name="CustomShape 2"/>
          <p:cNvSpPr/>
          <p:nvPr/>
        </p:nvSpPr>
        <p:spPr>
          <a:xfrm>
            <a:off x="4147200" y="1049040"/>
            <a:ext cx="1449000" cy="697320"/>
          </a:xfrm>
          <a:prstGeom prst="rect">
            <a:avLst/>
          </a:prstGeom>
          <a:noFill/>
          <a:ln w="9360">
            <a:solidFill>
              <a:schemeClr val="dk1"/>
            </a:solidFill>
            <a:round/>
          </a:ln>
        </p:spPr>
        <p:style>
          <a:lnRef idx="0"/>
          <a:fillRef idx="0"/>
          <a:effectRef idx="0"/>
          <a:fontRef idx="minor"/>
        </p:style>
      </p:sp>
      <p:sp>
        <p:nvSpPr>
          <p:cNvPr id="319" name="CustomShape 3"/>
          <p:cNvSpPr/>
          <p:nvPr/>
        </p:nvSpPr>
        <p:spPr>
          <a:xfrm>
            <a:off x="4147200" y="1049040"/>
            <a:ext cx="1449000" cy="308160"/>
          </a:xfrm>
          <a:prstGeom prst="rect">
            <a:avLst/>
          </a:prstGeom>
          <a:solidFill>
            <a:schemeClr val="dk1"/>
          </a:solidFill>
          <a:ln>
            <a:noFill/>
          </a:ln>
        </p:spPr>
        <p:style>
          <a:lnRef idx="0"/>
          <a:fillRef idx="0"/>
          <a:effectRef idx="0"/>
          <a:fontRef idx="minor"/>
        </p:style>
      </p:sp>
      <p:sp>
        <p:nvSpPr>
          <p:cNvPr id="320" name="TextShape 4"/>
          <p:cNvSpPr txBox="1"/>
          <p:nvPr/>
        </p:nvSpPr>
        <p:spPr>
          <a:xfrm>
            <a:off x="4147200" y="110844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CEO</a:t>
            </a:r>
            <a:endParaRPr b="0" lang="de-DE" sz="1400" spc="-1" strike="noStrike">
              <a:solidFill>
                <a:srgbClr val="000000"/>
              </a:solidFill>
              <a:uFill>
                <a:solidFill>
                  <a:srgbClr val="ffffff"/>
                </a:solidFill>
              </a:uFill>
              <a:latin typeface="Arial"/>
            </a:endParaRPr>
          </a:p>
        </p:txBody>
      </p:sp>
      <p:sp>
        <p:nvSpPr>
          <p:cNvPr id="321" name="TextShape 5"/>
          <p:cNvSpPr txBox="1"/>
          <p:nvPr/>
        </p:nvSpPr>
        <p:spPr>
          <a:xfrm>
            <a:off x="4147200" y="14572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Wendy Writer</a:t>
            </a:r>
            <a:endParaRPr b="0" lang="de-DE" sz="1400" spc="-1" strike="noStrike">
              <a:solidFill>
                <a:srgbClr val="000000"/>
              </a:solidFill>
              <a:uFill>
                <a:solidFill>
                  <a:srgbClr val="ffffff"/>
                </a:solidFill>
              </a:uFill>
              <a:latin typeface="Arial"/>
            </a:endParaRPr>
          </a:p>
        </p:txBody>
      </p:sp>
      <p:sp>
        <p:nvSpPr>
          <p:cNvPr id="322" name="CustomShape 6"/>
          <p:cNvSpPr/>
          <p:nvPr/>
        </p:nvSpPr>
        <p:spPr>
          <a:xfrm rot="5400000">
            <a:off x="3629160" y="1035720"/>
            <a:ext cx="531720" cy="1953360"/>
          </a:xfrm>
          <a:prstGeom prst="bentConnector3">
            <a:avLst>
              <a:gd name="adj1" fmla="val 49999"/>
            </a:avLst>
          </a:prstGeom>
          <a:noFill/>
          <a:ln w="9360">
            <a:solidFill>
              <a:schemeClr val="lt2"/>
            </a:solidFill>
            <a:round/>
          </a:ln>
        </p:spPr>
        <p:style>
          <a:lnRef idx="0"/>
          <a:fillRef idx="0"/>
          <a:effectRef idx="0"/>
          <a:fontRef idx="minor"/>
        </p:style>
      </p:sp>
      <p:sp>
        <p:nvSpPr>
          <p:cNvPr id="323" name="CustomShape 7"/>
          <p:cNvSpPr/>
          <p:nvPr/>
        </p:nvSpPr>
        <p:spPr>
          <a:xfrm flipH="1" rot="16200000">
            <a:off x="5708880" y="909360"/>
            <a:ext cx="531720" cy="2206080"/>
          </a:xfrm>
          <a:prstGeom prst="bentConnector3">
            <a:avLst>
              <a:gd name="adj1" fmla="val 49999"/>
            </a:avLst>
          </a:prstGeom>
          <a:noFill/>
          <a:ln w="9360">
            <a:solidFill>
              <a:schemeClr val="lt2"/>
            </a:solidFill>
            <a:round/>
          </a:ln>
        </p:spPr>
        <p:style>
          <a:lnRef idx="0"/>
          <a:fillRef idx="0"/>
          <a:effectRef idx="0"/>
          <a:fontRef idx="minor"/>
        </p:style>
      </p:sp>
      <p:sp>
        <p:nvSpPr>
          <p:cNvPr id="324" name="CustomShape 8"/>
          <p:cNvSpPr/>
          <p:nvPr/>
        </p:nvSpPr>
        <p:spPr>
          <a:xfrm>
            <a:off x="2194920" y="2278440"/>
            <a:ext cx="1449000" cy="696960"/>
          </a:xfrm>
          <a:prstGeom prst="rect">
            <a:avLst/>
          </a:prstGeom>
          <a:noFill/>
          <a:ln w="9360">
            <a:solidFill>
              <a:schemeClr val="dk1"/>
            </a:solidFill>
            <a:round/>
          </a:ln>
        </p:spPr>
        <p:style>
          <a:lnRef idx="0"/>
          <a:fillRef idx="0"/>
          <a:effectRef idx="0"/>
          <a:fontRef idx="minor"/>
        </p:style>
      </p:sp>
      <p:sp>
        <p:nvSpPr>
          <p:cNvPr id="325" name="CustomShape 9"/>
          <p:cNvSpPr/>
          <p:nvPr/>
        </p:nvSpPr>
        <p:spPr>
          <a:xfrm>
            <a:off x="2193480" y="2278440"/>
            <a:ext cx="1449000" cy="308160"/>
          </a:xfrm>
          <a:prstGeom prst="rect">
            <a:avLst/>
          </a:prstGeom>
          <a:solidFill>
            <a:schemeClr val="dk1"/>
          </a:solidFill>
          <a:ln>
            <a:noFill/>
          </a:ln>
        </p:spPr>
        <p:style>
          <a:lnRef idx="0"/>
          <a:fillRef idx="0"/>
          <a:effectRef idx="0"/>
          <a:fontRef idx="minor"/>
        </p:style>
      </p:sp>
      <p:sp>
        <p:nvSpPr>
          <p:cNvPr id="326" name="TextShape 10"/>
          <p:cNvSpPr txBox="1"/>
          <p:nvPr/>
        </p:nvSpPr>
        <p:spPr>
          <a:xfrm>
            <a:off x="2193480" y="233784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Dir. of Sales</a:t>
            </a:r>
            <a:endParaRPr b="0" lang="de-DE" sz="1400" spc="-1" strike="noStrike">
              <a:solidFill>
                <a:srgbClr val="000000"/>
              </a:solidFill>
              <a:uFill>
                <a:solidFill>
                  <a:srgbClr val="ffffff"/>
                </a:solidFill>
              </a:uFill>
              <a:latin typeface="Arial"/>
            </a:endParaRPr>
          </a:p>
        </p:txBody>
      </p:sp>
      <p:sp>
        <p:nvSpPr>
          <p:cNvPr id="327" name="TextShape 11"/>
          <p:cNvSpPr txBox="1"/>
          <p:nvPr/>
        </p:nvSpPr>
        <p:spPr>
          <a:xfrm>
            <a:off x="2193480" y="26866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Ronny Reader</a:t>
            </a:r>
            <a:endParaRPr b="0" lang="de-DE" sz="1400" spc="-1" strike="noStrike">
              <a:solidFill>
                <a:srgbClr val="000000"/>
              </a:solidFill>
              <a:uFill>
                <a:solidFill>
                  <a:srgbClr val="ffffff"/>
                </a:solidFill>
              </a:uFill>
              <a:latin typeface="Arial"/>
            </a:endParaRPr>
          </a:p>
        </p:txBody>
      </p:sp>
      <p:sp>
        <p:nvSpPr>
          <p:cNvPr id="328" name="CustomShape 12"/>
          <p:cNvSpPr/>
          <p:nvPr/>
        </p:nvSpPr>
        <p:spPr>
          <a:xfrm>
            <a:off x="2919600" y="2975760"/>
            <a:ext cx="360" cy="531720"/>
          </a:xfrm>
          <a:custGeom>
            <a:avLst/>
            <a:gdLst/>
            <a:ahLst/>
            <a:rect l="l" t="t" r="r" b="b"/>
            <a:pathLst>
              <a:path w="21600" h="21600">
                <a:moveTo>
                  <a:pt x="0" y="0"/>
                </a:moveTo>
                <a:lnTo>
                  <a:pt x="21600" y="21600"/>
                </a:lnTo>
              </a:path>
            </a:pathLst>
          </a:custGeom>
          <a:noFill/>
          <a:ln w="9360">
            <a:solidFill>
              <a:schemeClr val="lt2"/>
            </a:solidFill>
            <a:round/>
          </a:ln>
        </p:spPr>
        <p:style>
          <a:lnRef idx="0"/>
          <a:fillRef idx="0"/>
          <a:effectRef idx="0"/>
          <a:fontRef idx="minor"/>
        </p:style>
      </p:sp>
      <p:sp>
        <p:nvSpPr>
          <p:cNvPr id="329" name="CustomShape 13"/>
          <p:cNvSpPr/>
          <p:nvPr/>
        </p:nvSpPr>
        <p:spPr>
          <a:xfrm rot="5400000">
            <a:off x="1821960" y="2409840"/>
            <a:ext cx="531720" cy="1663200"/>
          </a:xfrm>
          <a:prstGeom prst="bentConnector3">
            <a:avLst>
              <a:gd name="adj1" fmla="val 50012"/>
            </a:avLst>
          </a:prstGeom>
          <a:noFill/>
          <a:ln w="9360">
            <a:solidFill>
              <a:schemeClr val="lt2"/>
            </a:solidFill>
            <a:round/>
          </a:ln>
        </p:spPr>
        <p:style>
          <a:lnRef idx="0"/>
          <a:fillRef idx="0"/>
          <a:effectRef idx="0"/>
          <a:fontRef idx="minor"/>
        </p:style>
      </p:sp>
      <p:sp>
        <p:nvSpPr>
          <p:cNvPr id="330" name="CustomShape 14"/>
          <p:cNvSpPr/>
          <p:nvPr/>
        </p:nvSpPr>
        <p:spPr>
          <a:xfrm flipH="1" rot="16200000">
            <a:off x="3484800" y="2409840"/>
            <a:ext cx="531720" cy="1663560"/>
          </a:xfrm>
          <a:prstGeom prst="bentConnector3">
            <a:avLst>
              <a:gd name="adj1" fmla="val 50012"/>
            </a:avLst>
          </a:prstGeom>
          <a:noFill/>
          <a:ln w="9360">
            <a:solidFill>
              <a:schemeClr val="lt2"/>
            </a:solidFill>
            <a:round/>
          </a:ln>
        </p:spPr>
        <p:style>
          <a:lnRef idx="0"/>
          <a:fillRef idx="0"/>
          <a:effectRef idx="0"/>
          <a:fontRef idx="minor"/>
        </p:style>
      </p:sp>
      <p:sp>
        <p:nvSpPr>
          <p:cNvPr id="331" name="CustomShape 15"/>
          <p:cNvSpPr/>
          <p:nvPr/>
        </p:nvSpPr>
        <p:spPr>
          <a:xfrm>
            <a:off x="531360" y="3508200"/>
            <a:ext cx="1449000" cy="697320"/>
          </a:xfrm>
          <a:prstGeom prst="rect">
            <a:avLst/>
          </a:prstGeom>
          <a:noFill/>
          <a:ln w="9360">
            <a:solidFill>
              <a:schemeClr val="dk1"/>
            </a:solidFill>
            <a:round/>
          </a:ln>
        </p:spPr>
        <p:style>
          <a:lnRef idx="0"/>
          <a:fillRef idx="0"/>
          <a:effectRef idx="0"/>
          <a:fontRef idx="minor"/>
        </p:style>
      </p:sp>
      <p:sp>
        <p:nvSpPr>
          <p:cNvPr id="332" name="CustomShape 16"/>
          <p:cNvSpPr/>
          <p:nvPr/>
        </p:nvSpPr>
        <p:spPr>
          <a:xfrm>
            <a:off x="531360" y="3507840"/>
            <a:ext cx="1449000" cy="308160"/>
          </a:xfrm>
          <a:prstGeom prst="rect">
            <a:avLst/>
          </a:prstGeom>
          <a:solidFill>
            <a:schemeClr val="dk1"/>
          </a:solidFill>
          <a:ln>
            <a:noFill/>
          </a:ln>
        </p:spPr>
        <p:style>
          <a:lnRef idx="0"/>
          <a:fillRef idx="0"/>
          <a:effectRef idx="0"/>
          <a:fontRef idx="minor"/>
        </p:style>
      </p:sp>
      <p:sp>
        <p:nvSpPr>
          <p:cNvPr id="333" name="TextShape 17"/>
          <p:cNvSpPr txBox="1"/>
          <p:nvPr/>
        </p:nvSpPr>
        <p:spPr>
          <a:xfrm>
            <a:off x="531720" y="356688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North America Lead</a:t>
            </a:r>
            <a:endParaRPr b="0" lang="de-DE" sz="1400" spc="-1" strike="noStrike">
              <a:solidFill>
                <a:srgbClr val="000000"/>
              </a:solidFill>
              <a:uFill>
                <a:solidFill>
                  <a:srgbClr val="ffffff"/>
                </a:solidFill>
              </a:uFill>
              <a:latin typeface="Arial"/>
            </a:endParaRPr>
          </a:p>
        </p:txBody>
      </p:sp>
      <p:sp>
        <p:nvSpPr>
          <p:cNvPr id="334" name="TextShape 18"/>
          <p:cNvSpPr txBox="1"/>
          <p:nvPr/>
        </p:nvSpPr>
        <p:spPr>
          <a:xfrm>
            <a:off x="531720" y="39178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Perry Presenter</a:t>
            </a:r>
            <a:endParaRPr b="0" lang="de-DE" sz="1400" spc="-1" strike="noStrike">
              <a:solidFill>
                <a:srgbClr val="000000"/>
              </a:solidFill>
              <a:uFill>
                <a:solidFill>
                  <a:srgbClr val="ffffff"/>
                </a:solidFill>
              </a:uFill>
              <a:latin typeface="Arial"/>
            </a:endParaRPr>
          </a:p>
        </p:txBody>
      </p:sp>
      <p:sp>
        <p:nvSpPr>
          <p:cNvPr id="335" name="CustomShape 19"/>
          <p:cNvSpPr/>
          <p:nvPr/>
        </p:nvSpPr>
        <p:spPr>
          <a:xfrm>
            <a:off x="2194920" y="3508200"/>
            <a:ext cx="1449000" cy="697320"/>
          </a:xfrm>
          <a:prstGeom prst="rect">
            <a:avLst/>
          </a:prstGeom>
          <a:noFill/>
          <a:ln w="9360">
            <a:solidFill>
              <a:schemeClr val="dk1"/>
            </a:solidFill>
            <a:round/>
          </a:ln>
        </p:spPr>
        <p:style>
          <a:lnRef idx="0"/>
          <a:fillRef idx="0"/>
          <a:effectRef idx="0"/>
          <a:fontRef idx="minor"/>
        </p:style>
      </p:sp>
      <p:sp>
        <p:nvSpPr>
          <p:cNvPr id="336" name="CustomShape 20"/>
          <p:cNvSpPr/>
          <p:nvPr/>
        </p:nvSpPr>
        <p:spPr>
          <a:xfrm>
            <a:off x="2194920" y="3507840"/>
            <a:ext cx="1449000" cy="308160"/>
          </a:xfrm>
          <a:prstGeom prst="rect">
            <a:avLst/>
          </a:prstGeom>
          <a:solidFill>
            <a:schemeClr val="dk1"/>
          </a:solidFill>
          <a:ln>
            <a:noFill/>
          </a:ln>
        </p:spPr>
        <p:style>
          <a:lnRef idx="0"/>
          <a:fillRef idx="0"/>
          <a:effectRef idx="0"/>
          <a:fontRef idx="minor"/>
        </p:style>
      </p:sp>
      <p:sp>
        <p:nvSpPr>
          <p:cNvPr id="337" name="TextShape 21"/>
          <p:cNvSpPr txBox="1"/>
          <p:nvPr/>
        </p:nvSpPr>
        <p:spPr>
          <a:xfrm>
            <a:off x="2195280" y="356688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Asia Lead</a:t>
            </a:r>
            <a:endParaRPr b="0" lang="de-DE" sz="1400" spc="-1" strike="noStrike">
              <a:solidFill>
                <a:srgbClr val="000000"/>
              </a:solidFill>
              <a:uFill>
                <a:solidFill>
                  <a:srgbClr val="ffffff"/>
                </a:solidFill>
              </a:uFill>
              <a:latin typeface="Arial"/>
            </a:endParaRPr>
          </a:p>
        </p:txBody>
      </p:sp>
      <p:sp>
        <p:nvSpPr>
          <p:cNvPr id="338" name="TextShape 22"/>
          <p:cNvSpPr txBox="1"/>
          <p:nvPr/>
        </p:nvSpPr>
        <p:spPr>
          <a:xfrm>
            <a:off x="2195280" y="39178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Vinny Viewer</a:t>
            </a:r>
            <a:endParaRPr b="0" lang="de-DE" sz="1400" spc="-1" strike="noStrike">
              <a:solidFill>
                <a:srgbClr val="000000"/>
              </a:solidFill>
              <a:uFill>
                <a:solidFill>
                  <a:srgbClr val="ffffff"/>
                </a:solidFill>
              </a:uFill>
              <a:latin typeface="Arial"/>
            </a:endParaRPr>
          </a:p>
        </p:txBody>
      </p:sp>
      <p:sp>
        <p:nvSpPr>
          <p:cNvPr id="339" name="CustomShape 23"/>
          <p:cNvSpPr/>
          <p:nvPr/>
        </p:nvSpPr>
        <p:spPr>
          <a:xfrm>
            <a:off x="3858480" y="3508200"/>
            <a:ext cx="1449000" cy="697320"/>
          </a:xfrm>
          <a:prstGeom prst="rect">
            <a:avLst/>
          </a:prstGeom>
          <a:noFill/>
          <a:ln w="9360">
            <a:solidFill>
              <a:schemeClr val="dk1"/>
            </a:solidFill>
            <a:round/>
          </a:ln>
        </p:spPr>
        <p:style>
          <a:lnRef idx="0"/>
          <a:fillRef idx="0"/>
          <a:effectRef idx="0"/>
          <a:fontRef idx="minor"/>
        </p:style>
      </p:sp>
      <p:sp>
        <p:nvSpPr>
          <p:cNvPr id="340" name="CustomShape 24"/>
          <p:cNvSpPr/>
          <p:nvPr/>
        </p:nvSpPr>
        <p:spPr>
          <a:xfrm>
            <a:off x="3858480" y="3507840"/>
            <a:ext cx="1449000" cy="308160"/>
          </a:xfrm>
          <a:prstGeom prst="rect">
            <a:avLst/>
          </a:prstGeom>
          <a:solidFill>
            <a:schemeClr val="dk1"/>
          </a:solidFill>
          <a:ln>
            <a:noFill/>
          </a:ln>
        </p:spPr>
        <p:style>
          <a:lnRef idx="0"/>
          <a:fillRef idx="0"/>
          <a:effectRef idx="0"/>
          <a:fontRef idx="minor"/>
        </p:style>
      </p:sp>
      <p:sp>
        <p:nvSpPr>
          <p:cNvPr id="341" name="TextShape 25"/>
          <p:cNvSpPr txBox="1"/>
          <p:nvPr/>
        </p:nvSpPr>
        <p:spPr>
          <a:xfrm>
            <a:off x="3858480" y="356688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Europe Lead</a:t>
            </a:r>
            <a:endParaRPr b="0" lang="de-DE" sz="1400" spc="-1" strike="noStrike">
              <a:solidFill>
                <a:srgbClr val="000000"/>
              </a:solidFill>
              <a:uFill>
                <a:solidFill>
                  <a:srgbClr val="ffffff"/>
                </a:solidFill>
              </a:uFill>
              <a:latin typeface="Arial"/>
            </a:endParaRPr>
          </a:p>
        </p:txBody>
      </p:sp>
      <p:sp>
        <p:nvSpPr>
          <p:cNvPr id="342" name="TextShape 26"/>
          <p:cNvSpPr txBox="1"/>
          <p:nvPr/>
        </p:nvSpPr>
        <p:spPr>
          <a:xfrm>
            <a:off x="3858840" y="39178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Molly Maker</a:t>
            </a:r>
            <a:endParaRPr b="0" lang="de-DE" sz="1400" spc="-1" strike="noStrike">
              <a:solidFill>
                <a:srgbClr val="000000"/>
              </a:solidFill>
              <a:uFill>
                <a:solidFill>
                  <a:srgbClr val="ffffff"/>
                </a:solidFill>
              </a:uFill>
              <a:latin typeface="Arial"/>
            </a:endParaRPr>
          </a:p>
        </p:txBody>
      </p:sp>
      <p:sp>
        <p:nvSpPr>
          <p:cNvPr id="343" name="CustomShape 27"/>
          <p:cNvSpPr/>
          <p:nvPr/>
        </p:nvSpPr>
        <p:spPr>
          <a:xfrm>
            <a:off x="6353640" y="2278440"/>
            <a:ext cx="1449000" cy="696960"/>
          </a:xfrm>
          <a:prstGeom prst="rect">
            <a:avLst/>
          </a:prstGeom>
          <a:noFill/>
          <a:ln w="9360">
            <a:solidFill>
              <a:schemeClr val="dk1"/>
            </a:solidFill>
            <a:round/>
          </a:ln>
        </p:spPr>
        <p:style>
          <a:lnRef idx="0"/>
          <a:fillRef idx="0"/>
          <a:effectRef idx="0"/>
          <a:fontRef idx="minor"/>
        </p:style>
      </p:sp>
      <p:sp>
        <p:nvSpPr>
          <p:cNvPr id="344" name="CustomShape 28"/>
          <p:cNvSpPr/>
          <p:nvPr/>
        </p:nvSpPr>
        <p:spPr>
          <a:xfrm>
            <a:off x="6353640" y="2278440"/>
            <a:ext cx="1449000" cy="308160"/>
          </a:xfrm>
          <a:prstGeom prst="rect">
            <a:avLst/>
          </a:prstGeom>
          <a:solidFill>
            <a:schemeClr val="dk1"/>
          </a:solidFill>
          <a:ln>
            <a:noFill/>
          </a:ln>
        </p:spPr>
        <p:style>
          <a:lnRef idx="0"/>
          <a:fillRef idx="0"/>
          <a:effectRef idx="0"/>
          <a:fontRef idx="minor"/>
        </p:style>
      </p:sp>
      <p:sp>
        <p:nvSpPr>
          <p:cNvPr id="345" name="TextShape 29"/>
          <p:cNvSpPr txBox="1"/>
          <p:nvPr/>
        </p:nvSpPr>
        <p:spPr>
          <a:xfrm>
            <a:off x="6354000" y="233784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Dir. of Engineering</a:t>
            </a:r>
            <a:endParaRPr b="0" lang="de-DE" sz="1400" spc="-1" strike="noStrike">
              <a:solidFill>
                <a:srgbClr val="000000"/>
              </a:solidFill>
              <a:uFill>
                <a:solidFill>
                  <a:srgbClr val="ffffff"/>
                </a:solidFill>
              </a:uFill>
              <a:latin typeface="Arial"/>
            </a:endParaRPr>
          </a:p>
        </p:txBody>
      </p:sp>
      <p:sp>
        <p:nvSpPr>
          <p:cNvPr id="346" name="TextShape 30"/>
          <p:cNvSpPr txBox="1"/>
          <p:nvPr/>
        </p:nvSpPr>
        <p:spPr>
          <a:xfrm>
            <a:off x="6352560" y="26866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Abby Author</a:t>
            </a:r>
            <a:endParaRPr b="0" lang="de-DE" sz="1400" spc="-1" strike="noStrike">
              <a:solidFill>
                <a:srgbClr val="000000"/>
              </a:solidFill>
              <a:uFill>
                <a:solidFill>
                  <a:srgbClr val="ffffff"/>
                </a:solidFill>
              </a:uFill>
              <a:latin typeface="Arial"/>
            </a:endParaRPr>
          </a:p>
        </p:txBody>
      </p:sp>
      <p:sp>
        <p:nvSpPr>
          <p:cNvPr id="347" name="CustomShape 31"/>
          <p:cNvSpPr/>
          <p:nvPr/>
        </p:nvSpPr>
        <p:spPr>
          <a:xfrm rot="5400000">
            <a:off x="6396840" y="2826000"/>
            <a:ext cx="531720" cy="831240"/>
          </a:xfrm>
          <a:prstGeom prst="bentConnector3">
            <a:avLst>
              <a:gd name="adj1" fmla="val 50012"/>
            </a:avLst>
          </a:prstGeom>
          <a:noFill/>
          <a:ln w="9360">
            <a:solidFill>
              <a:schemeClr val="lt2"/>
            </a:solidFill>
            <a:round/>
          </a:ln>
        </p:spPr>
        <p:style>
          <a:lnRef idx="0"/>
          <a:fillRef idx="0"/>
          <a:effectRef idx="0"/>
          <a:fontRef idx="minor"/>
        </p:style>
      </p:sp>
      <p:sp>
        <p:nvSpPr>
          <p:cNvPr id="348" name="CustomShape 32"/>
          <p:cNvSpPr/>
          <p:nvPr/>
        </p:nvSpPr>
        <p:spPr>
          <a:xfrm flipH="1" rot="16200000">
            <a:off x="7228080" y="2825640"/>
            <a:ext cx="531720" cy="831600"/>
          </a:xfrm>
          <a:prstGeom prst="bentConnector3">
            <a:avLst>
              <a:gd name="adj1" fmla="val 50013"/>
            </a:avLst>
          </a:prstGeom>
          <a:noFill/>
          <a:ln w="9360">
            <a:solidFill>
              <a:schemeClr val="lt2"/>
            </a:solidFill>
            <a:round/>
          </a:ln>
        </p:spPr>
        <p:style>
          <a:lnRef idx="0"/>
          <a:fillRef idx="0"/>
          <a:effectRef idx="0"/>
          <a:fontRef idx="minor"/>
        </p:style>
      </p:sp>
      <p:sp>
        <p:nvSpPr>
          <p:cNvPr id="349" name="CustomShape 33"/>
          <p:cNvSpPr/>
          <p:nvPr/>
        </p:nvSpPr>
        <p:spPr>
          <a:xfrm>
            <a:off x="5522040" y="3507840"/>
            <a:ext cx="1448640" cy="696960"/>
          </a:xfrm>
          <a:prstGeom prst="rect">
            <a:avLst/>
          </a:prstGeom>
          <a:noFill/>
          <a:ln w="9360">
            <a:solidFill>
              <a:schemeClr val="dk1"/>
            </a:solidFill>
            <a:round/>
          </a:ln>
        </p:spPr>
        <p:style>
          <a:lnRef idx="0"/>
          <a:fillRef idx="0"/>
          <a:effectRef idx="0"/>
          <a:fontRef idx="minor"/>
        </p:style>
      </p:sp>
      <p:sp>
        <p:nvSpPr>
          <p:cNvPr id="350" name="CustomShape 34"/>
          <p:cNvSpPr/>
          <p:nvPr/>
        </p:nvSpPr>
        <p:spPr>
          <a:xfrm>
            <a:off x="5522040" y="3507840"/>
            <a:ext cx="1449000" cy="308160"/>
          </a:xfrm>
          <a:prstGeom prst="rect">
            <a:avLst/>
          </a:prstGeom>
          <a:solidFill>
            <a:schemeClr val="dk1"/>
          </a:solidFill>
          <a:ln>
            <a:noFill/>
          </a:ln>
        </p:spPr>
        <p:style>
          <a:lnRef idx="0"/>
          <a:fillRef idx="0"/>
          <a:effectRef idx="0"/>
          <a:fontRef idx="minor"/>
        </p:style>
      </p:sp>
      <p:sp>
        <p:nvSpPr>
          <p:cNvPr id="351" name="TextShape 35"/>
          <p:cNvSpPr txBox="1"/>
          <p:nvPr/>
        </p:nvSpPr>
        <p:spPr>
          <a:xfrm>
            <a:off x="5522400" y="356688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Front End Lead</a:t>
            </a:r>
            <a:endParaRPr b="0" lang="de-DE" sz="1400" spc="-1" strike="noStrike">
              <a:solidFill>
                <a:srgbClr val="000000"/>
              </a:solidFill>
              <a:uFill>
                <a:solidFill>
                  <a:srgbClr val="ffffff"/>
                </a:solidFill>
              </a:uFill>
              <a:latin typeface="Arial"/>
            </a:endParaRPr>
          </a:p>
        </p:txBody>
      </p:sp>
      <p:sp>
        <p:nvSpPr>
          <p:cNvPr id="352" name="TextShape 36"/>
          <p:cNvSpPr txBox="1"/>
          <p:nvPr/>
        </p:nvSpPr>
        <p:spPr>
          <a:xfrm>
            <a:off x="5522400" y="39178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Casey Creator</a:t>
            </a:r>
            <a:endParaRPr b="0" lang="de-DE" sz="1400" spc="-1" strike="noStrike">
              <a:solidFill>
                <a:srgbClr val="000000"/>
              </a:solidFill>
              <a:uFill>
                <a:solidFill>
                  <a:srgbClr val="ffffff"/>
                </a:solidFill>
              </a:uFill>
              <a:latin typeface="Arial"/>
            </a:endParaRPr>
          </a:p>
        </p:txBody>
      </p:sp>
      <p:sp>
        <p:nvSpPr>
          <p:cNvPr id="353" name="CustomShape 37"/>
          <p:cNvSpPr/>
          <p:nvPr/>
        </p:nvSpPr>
        <p:spPr>
          <a:xfrm>
            <a:off x="7185960" y="3507840"/>
            <a:ext cx="1448640" cy="696960"/>
          </a:xfrm>
          <a:prstGeom prst="rect">
            <a:avLst/>
          </a:prstGeom>
          <a:noFill/>
          <a:ln w="9360">
            <a:solidFill>
              <a:schemeClr val="dk1"/>
            </a:solidFill>
            <a:round/>
          </a:ln>
        </p:spPr>
        <p:style>
          <a:lnRef idx="0"/>
          <a:fillRef idx="0"/>
          <a:effectRef idx="0"/>
          <a:fontRef idx="minor"/>
        </p:style>
      </p:sp>
      <p:sp>
        <p:nvSpPr>
          <p:cNvPr id="354" name="CustomShape 38"/>
          <p:cNvSpPr/>
          <p:nvPr/>
        </p:nvSpPr>
        <p:spPr>
          <a:xfrm>
            <a:off x="7185600" y="3507840"/>
            <a:ext cx="1449000" cy="308160"/>
          </a:xfrm>
          <a:prstGeom prst="rect">
            <a:avLst/>
          </a:prstGeom>
          <a:solidFill>
            <a:schemeClr val="dk1"/>
          </a:solidFill>
          <a:ln>
            <a:noFill/>
          </a:ln>
        </p:spPr>
        <p:style>
          <a:lnRef idx="0"/>
          <a:fillRef idx="0"/>
          <a:effectRef idx="0"/>
          <a:fontRef idx="minor"/>
        </p:style>
      </p:sp>
      <p:sp>
        <p:nvSpPr>
          <p:cNvPr id="355" name="TextShape 39"/>
          <p:cNvSpPr txBox="1"/>
          <p:nvPr/>
        </p:nvSpPr>
        <p:spPr>
          <a:xfrm>
            <a:off x="7185600" y="3566880"/>
            <a:ext cx="1448640" cy="189720"/>
          </a:xfrm>
          <a:prstGeom prst="rect">
            <a:avLst/>
          </a:prstGeom>
          <a:noFill/>
          <a:ln>
            <a:noFill/>
          </a:ln>
        </p:spPr>
        <p:txBody>
          <a:bodyPr tIns="91440" bIns="91440" anchor="ctr"/>
          <a:p>
            <a:pPr algn="ctr">
              <a:lnSpc>
                <a:spcPct val="100000"/>
              </a:lnSpc>
            </a:pPr>
            <a:r>
              <a:rPr b="0" lang="de-DE" sz="1100" spc="-1" strike="noStrike">
                <a:solidFill>
                  <a:srgbClr val="ffffff"/>
                </a:solidFill>
                <a:uFill>
                  <a:solidFill>
                    <a:srgbClr val="ffffff"/>
                  </a:solidFill>
                </a:uFill>
                <a:latin typeface="Roboto"/>
                <a:ea typeface="Roboto"/>
              </a:rPr>
              <a:t>Back End Lead</a:t>
            </a:r>
            <a:endParaRPr b="0" lang="de-DE" sz="1400" spc="-1" strike="noStrike">
              <a:solidFill>
                <a:srgbClr val="000000"/>
              </a:solidFill>
              <a:uFill>
                <a:solidFill>
                  <a:srgbClr val="ffffff"/>
                </a:solidFill>
              </a:uFill>
              <a:latin typeface="Arial"/>
            </a:endParaRPr>
          </a:p>
        </p:txBody>
      </p:sp>
      <p:sp>
        <p:nvSpPr>
          <p:cNvPr id="356" name="TextShape 40"/>
          <p:cNvSpPr txBox="1"/>
          <p:nvPr/>
        </p:nvSpPr>
        <p:spPr>
          <a:xfrm>
            <a:off x="7185600" y="3917880"/>
            <a:ext cx="1448640" cy="18972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Berry Books</a:t>
            </a:r>
            <a:endParaRPr b="0" lang="de-DE"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97960" y="2152440"/>
            <a:ext cx="8545320" cy="838440"/>
          </a:xfrm>
          <a:prstGeom prst="rect">
            <a:avLst/>
          </a:prstGeom>
          <a:noFill/>
          <a:ln>
            <a:noFill/>
          </a:ln>
        </p:spPr>
        <p:txBody>
          <a:bodyPr tIns="91440" bIns="91440" anchor="ctr"/>
          <a:p>
            <a:pPr>
              <a:lnSpc>
                <a:spcPct val="100000"/>
              </a:lnSpc>
            </a:pPr>
            <a:r>
              <a:rPr b="0" lang="de-DE" sz="4200" spc="-1" strike="noStrike">
                <a:solidFill>
                  <a:srgbClr val="ffffff"/>
                </a:solidFill>
                <a:uFill>
                  <a:solidFill>
                    <a:srgbClr val="ffffff"/>
                  </a:solidFill>
                </a:uFill>
                <a:latin typeface="Roboto"/>
                <a:ea typeface="Roboto"/>
              </a:rPr>
              <a:t>MPA Definition:</a:t>
            </a:r>
            <a:r>
              <a:rPr b="0" lang="de-DE" sz="42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Is a comprehensive system for assesing an individual´s core motivations in decision-making processes, based on the disciplined analysis of non verbal behaviour.</a:t>
            </a:r>
            <a:r>
              <a:rPr b="0" lang="de-DE" sz="24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
</a:t>
            </a:r>
            <a:r>
              <a:rPr b="0" lang="de-DE" sz="2400" spc="-1" strike="noStrike">
                <a:solidFill>
                  <a:srgbClr val="ffffff"/>
                </a:solidFill>
                <a:uFill>
                  <a:solidFill>
                    <a:srgbClr val="ffffff"/>
                  </a:solidFill>
                </a:uFill>
                <a:latin typeface="Roboto"/>
                <a:ea typeface="Roboto"/>
              </a:rPr>
              <a:t>Is how a person is motivated to take action and make decisions, alone and with others</a:t>
            </a:r>
            <a:endParaRPr b="0" lang="de-DE"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7" name="CustomShape 1"/>
          <p:cNvSpPr/>
          <p:nvPr/>
        </p:nvSpPr>
        <p:spPr>
          <a:xfrm>
            <a:off x="493956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58" name="CustomShape 2"/>
          <p:cNvSpPr/>
          <p:nvPr/>
        </p:nvSpPr>
        <p:spPr>
          <a:xfrm>
            <a:off x="536580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59" name="CustomShape 3"/>
          <p:cNvSpPr/>
          <p:nvPr/>
        </p:nvSpPr>
        <p:spPr>
          <a:xfrm>
            <a:off x="579204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0" name="CustomShape 4"/>
          <p:cNvSpPr/>
          <p:nvPr/>
        </p:nvSpPr>
        <p:spPr>
          <a:xfrm>
            <a:off x="621864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1" name="CustomShape 5"/>
          <p:cNvSpPr/>
          <p:nvPr/>
        </p:nvSpPr>
        <p:spPr>
          <a:xfrm>
            <a:off x="664488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2" name="CustomShape 6"/>
          <p:cNvSpPr/>
          <p:nvPr/>
        </p:nvSpPr>
        <p:spPr>
          <a:xfrm>
            <a:off x="707112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3" name="CustomShape 7"/>
          <p:cNvSpPr/>
          <p:nvPr/>
        </p:nvSpPr>
        <p:spPr>
          <a:xfrm>
            <a:off x="749736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4" name="CustomShape 8"/>
          <p:cNvSpPr/>
          <p:nvPr/>
        </p:nvSpPr>
        <p:spPr>
          <a:xfrm>
            <a:off x="792396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5" name="CustomShape 9"/>
          <p:cNvSpPr/>
          <p:nvPr/>
        </p:nvSpPr>
        <p:spPr>
          <a:xfrm>
            <a:off x="835020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6" name="CustomShape 10"/>
          <p:cNvSpPr/>
          <p:nvPr/>
        </p:nvSpPr>
        <p:spPr>
          <a:xfrm>
            <a:off x="8776440" y="1219680"/>
            <a:ext cx="360" cy="2703960"/>
          </a:xfrm>
          <a:custGeom>
            <a:avLst/>
            <a:gdLst/>
            <a:ahLst/>
            <a:rect l="l" t="t" r="r" b="b"/>
            <a:pathLst>
              <a:path w="21600" h="21600">
                <a:moveTo>
                  <a:pt x="0" y="0"/>
                </a:moveTo>
                <a:lnTo>
                  <a:pt x="21600" y="21600"/>
                </a:lnTo>
              </a:path>
            </a:pathLst>
          </a:custGeom>
          <a:noFill/>
          <a:ln w="9360">
            <a:solidFill>
              <a:schemeClr val="lt1"/>
            </a:solidFill>
            <a:custDash>
              <a:ds d="500000" sp="400000"/>
            </a:custDash>
            <a:round/>
          </a:ln>
        </p:spPr>
        <p:style>
          <a:lnRef idx="0"/>
          <a:fillRef idx="0"/>
          <a:effectRef idx="0"/>
          <a:fontRef idx="minor"/>
        </p:style>
      </p:sp>
      <p:sp>
        <p:nvSpPr>
          <p:cNvPr id="367" name="CustomShape 11"/>
          <p:cNvSpPr/>
          <p:nvPr/>
        </p:nvSpPr>
        <p:spPr>
          <a:xfrm>
            <a:off x="7014960" y="2133000"/>
            <a:ext cx="286200" cy="286200"/>
          </a:xfrm>
          <a:prstGeom prst="ellipse">
            <a:avLst/>
          </a:prstGeom>
          <a:noFill/>
          <a:ln w="19080">
            <a:solidFill>
              <a:schemeClr val="accent5"/>
            </a:solidFill>
            <a:round/>
          </a:ln>
        </p:spPr>
        <p:style>
          <a:lnRef idx="0"/>
          <a:fillRef idx="0"/>
          <a:effectRef idx="0"/>
          <a:fontRef idx="minor"/>
        </p:style>
      </p:sp>
      <p:sp>
        <p:nvSpPr>
          <p:cNvPr id="368" name="TextShape 12"/>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Impact</a:t>
            </a:r>
            <a:endParaRPr b="0" lang="de-DE" sz="1400" spc="-1" strike="noStrike">
              <a:solidFill>
                <a:srgbClr val="000000"/>
              </a:solidFill>
              <a:uFill>
                <a:solidFill>
                  <a:srgbClr val="ffffff"/>
                </a:solidFill>
              </a:uFill>
              <a:latin typeface="Arial"/>
            </a:endParaRPr>
          </a:p>
        </p:txBody>
      </p:sp>
      <p:sp>
        <p:nvSpPr>
          <p:cNvPr id="369" name="TextShape 13"/>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XX% sales increase</a:t>
            </a:r>
            <a:endParaRPr b="0" lang="de-DE" sz="3200" spc="-1" strike="noStrike">
              <a:solidFill>
                <a:srgbClr val="000000"/>
              </a:solidFill>
              <a:uFill>
                <a:solidFill>
                  <a:srgbClr val="ffffff"/>
                </a:solidFill>
              </a:uFill>
              <a:latin typeface="Arial"/>
            </a:endParaRPr>
          </a:p>
        </p:txBody>
      </p:sp>
      <p:sp>
        <p:nvSpPr>
          <p:cNvPr id="370" name="CustomShape 14"/>
          <p:cNvSpPr/>
          <p:nvPr/>
        </p:nvSpPr>
        <p:spPr>
          <a:xfrm>
            <a:off x="4939560" y="2059560"/>
            <a:ext cx="3825360" cy="1505520"/>
          </a:xfrm>
          <a:custGeom>
            <a:avLst/>
            <a:gdLst/>
            <a:ahLst/>
            <a:rect l="l" t="t" r="r" b="b"/>
            <a:pathLst>
              <a:path w="165422" h="90088">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80">
            <a:solidFill>
              <a:schemeClr val="lt1"/>
            </a:solidFill>
            <a:round/>
            <a:headEnd len="lg" type="oval" w="lg"/>
            <a:tailEnd len="lg" type="oval" w="lg"/>
          </a:ln>
        </p:spPr>
        <p:style>
          <a:lnRef idx="0"/>
          <a:fillRef idx="0"/>
          <a:effectRef idx="0"/>
          <a:fontRef idx="minor"/>
        </p:style>
      </p:sp>
      <p:sp>
        <p:nvSpPr>
          <p:cNvPr id="371" name="CustomShape 15"/>
          <p:cNvSpPr/>
          <p:nvPr/>
        </p:nvSpPr>
        <p:spPr>
          <a:xfrm>
            <a:off x="8316720" y="3512520"/>
            <a:ext cx="77760" cy="77760"/>
          </a:xfrm>
          <a:prstGeom prst="ellipse">
            <a:avLst/>
          </a:prstGeom>
          <a:solidFill>
            <a:schemeClr val="lt1"/>
          </a:solidFill>
          <a:ln w="19080">
            <a:solidFill>
              <a:schemeClr val="lt1"/>
            </a:solidFill>
            <a:round/>
          </a:ln>
        </p:spPr>
        <p:style>
          <a:lnRef idx="0"/>
          <a:fillRef idx="0"/>
          <a:effectRef idx="0"/>
          <a:fontRef idx="minor"/>
        </p:style>
      </p:sp>
      <p:sp>
        <p:nvSpPr>
          <p:cNvPr id="372" name="CustomShape 16"/>
          <p:cNvSpPr/>
          <p:nvPr/>
        </p:nvSpPr>
        <p:spPr>
          <a:xfrm>
            <a:off x="7889400" y="2712600"/>
            <a:ext cx="77760" cy="77760"/>
          </a:xfrm>
          <a:prstGeom prst="ellipse">
            <a:avLst/>
          </a:prstGeom>
          <a:solidFill>
            <a:schemeClr val="lt1"/>
          </a:solidFill>
          <a:ln w="19080">
            <a:solidFill>
              <a:schemeClr val="lt1"/>
            </a:solidFill>
            <a:round/>
          </a:ln>
        </p:spPr>
        <p:style>
          <a:lnRef idx="0"/>
          <a:fillRef idx="0"/>
          <a:effectRef idx="0"/>
          <a:fontRef idx="minor"/>
        </p:style>
      </p:sp>
      <p:sp>
        <p:nvSpPr>
          <p:cNvPr id="373" name="CustomShape 17"/>
          <p:cNvSpPr/>
          <p:nvPr/>
        </p:nvSpPr>
        <p:spPr>
          <a:xfrm>
            <a:off x="7524720" y="3378600"/>
            <a:ext cx="77760" cy="77760"/>
          </a:xfrm>
          <a:prstGeom prst="ellipse">
            <a:avLst/>
          </a:prstGeom>
          <a:solidFill>
            <a:schemeClr val="lt1"/>
          </a:solidFill>
          <a:ln w="19080">
            <a:solidFill>
              <a:schemeClr val="lt1"/>
            </a:solidFill>
            <a:round/>
          </a:ln>
        </p:spPr>
        <p:style>
          <a:lnRef idx="0"/>
          <a:fillRef idx="0"/>
          <a:effectRef idx="0"/>
          <a:fontRef idx="minor"/>
        </p:style>
      </p:sp>
      <p:sp>
        <p:nvSpPr>
          <p:cNvPr id="374" name="CustomShape 18"/>
          <p:cNvSpPr/>
          <p:nvPr/>
        </p:nvSpPr>
        <p:spPr>
          <a:xfrm>
            <a:off x="7116840" y="2242080"/>
            <a:ext cx="77760" cy="77760"/>
          </a:xfrm>
          <a:prstGeom prst="ellipse">
            <a:avLst/>
          </a:prstGeom>
          <a:solidFill>
            <a:schemeClr val="lt1"/>
          </a:solidFill>
          <a:ln w="19080">
            <a:solidFill>
              <a:schemeClr val="lt1"/>
            </a:solidFill>
            <a:round/>
          </a:ln>
        </p:spPr>
        <p:style>
          <a:lnRef idx="0"/>
          <a:fillRef idx="0"/>
          <a:effectRef idx="0"/>
          <a:fontRef idx="minor"/>
        </p:style>
      </p:sp>
      <p:sp>
        <p:nvSpPr>
          <p:cNvPr id="375" name="CustomShape 19"/>
          <p:cNvSpPr/>
          <p:nvPr/>
        </p:nvSpPr>
        <p:spPr>
          <a:xfrm>
            <a:off x="6702120" y="2570040"/>
            <a:ext cx="77760" cy="77760"/>
          </a:xfrm>
          <a:prstGeom prst="ellipse">
            <a:avLst/>
          </a:prstGeom>
          <a:solidFill>
            <a:schemeClr val="lt1"/>
          </a:solidFill>
          <a:ln w="19080">
            <a:solidFill>
              <a:schemeClr val="lt1"/>
            </a:solidFill>
            <a:round/>
          </a:ln>
        </p:spPr>
        <p:style>
          <a:lnRef idx="0"/>
          <a:fillRef idx="0"/>
          <a:effectRef idx="0"/>
          <a:fontRef idx="minor"/>
        </p:style>
      </p:sp>
      <p:sp>
        <p:nvSpPr>
          <p:cNvPr id="376" name="CustomShape 20"/>
          <p:cNvSpPr/>
          <p:nvPr/>
        </p:nvSpPr>
        <p:spPr>
          <a:xfrm>
            <a:off x="6266520" y="2017080"/>
            <a:ext cx="77760" cy="77760"/>
          </a:xfrm>
          <a:prstGeom prst="ellipse">
            <a:avLst/>
          </a:prstGeom>
          <a:solidFill>
            <a:schemeClr val="lt1"/>
          </a:solidFill>
          <a:ln w="19080">
            <a:solidFill>
              <a:schemeClr val="lt1"/>
            </a:solidFill>
            <a:round/>
          </a:ln>
        </p:spPr>
        <p:style>
          <a:lnRef idx="0"/>
          <a:fillRef idx="0"/>
          <a:effectRef idx="0"/>
          <a:fontRef idx="minor"/>
        </p:style>
      </p:sp>
      <p:sp>
        <p:nvSpPr>
          <p:cNvPr id="377" name="CustomShape 21"/>
          <p:cNvSpPr/>
          <p:nvPr/>
        </p:nvSpPr>
        <p:spPr>
          <a:xfrm>
            <a:off x="5839200" y="2773440"/>
            <a:ext cx="77760" cy="77760"/>
          </a:xfrm>
          <a:prstGeom prst="ellipse">
            <a:avLst/>
          </a:prstGeom>
          <a:solidFill>
            <a:schemeClr val="lt1"/>
          </a:solidFill>
          <a:ln w="19080">
            <a:solidFill>
              <a:schemeClr val="lt1"/>
            </a:solidFill>
            <a:round/>
          </a:ln>
        </p:spPr>
        <p:style>
          <a:lnRef idx="0"/>
          <a:fillRef idx="0"/>
          <a:effectRef idx="0"/>
          <a:fontRef idx="minor"/>
        </p:style>
      </p:sp>
      <p:sp>
        <p:nvSpPr>
          <p:cNvPr id="378" name="CustomShape 22"/>
          <p:cNvSpPr/>
          <p:nvPr/>
        </p:nvSpPr>
        <p:spPr>
          <a:xfrm>
            <a:off x="5401080" y="2163960"/>
            <a:ext cx="77760" cy="77760"/>
          </a:xfrm>
          <a:prstGeom prst="ellipse">
            <a:avLst/>
          </a:prstGeom>
          <a:solidFill>
            <a:schemeClr val="lt1"/>
          </a:solidFill>
          <a:ln w="19080">
            <a:solidFill>
              <a:schemeClr val="lt1"/>
            </a:solidFill>
            <a:round/>
          </a:ln>
        </p:spPr>
        <p:style>
          <a:lnRef idx="0"/>
          <a:fillRef idx="0"/>
          <a:effectRef idx="0"/>
          <a:fontRef idx="minor"/>
        </p:style>
      </p:sp>
      <p:sp>
        <p:nvSpPr>
          <p:cNvPr id="379" name="CustomShape 23"/>
          <p:cNvSpPr/>
          <p:nvPr/>
        </p:nvSpPr>
        <p:spPr>
          <a:xfrm>
            <a:off x="6847200" y="1577880"/>
            <a:ext cx="1179360" cy="343440"/>
          </a:xfrm>
          <a:prstGeom prst="wedgeRoundRectCallout">
            <a:avLst>
              <a:gd name="adj1" fmla="val -21432"/>
              <a:gd name="adj2" fmla="val 84969"/>
              <a:gd name="adj3" fmla="val 0"/>
            </a:avLst>
          </a:prstGeom>
          <a:solidFill>
            <a:schemeClr val="lt1"/>
          </a:solidFill>
          <a:ln>
            <a:noFill/>
          </a:ln>
        </p:spPr>
        <p:style>
          <a:lnRef idx="0"/>
          <a:fillRef idx="0"/>
          <a:effectRef idx="0"/>
          <a:fontRef idx="minor"/>
        </p:style>
      </p:sp>
      <p:sp>
        <p:nvSpPr>
          <p:cNvPr id="380" name="CustomShape 24"/>
          <p:cNvSpPr/>
          <p:nvPr/>
        </p:nvSpPr>
        <p:spPr>
          <a:xfrm>
            <a:off x="4939560" y="1800720"/>
            <a:ext cx="3836520" cy="1455480"/>
          </a:xfrm>
          <a:custGeom>
            <a:avLst/>
            <a:gdLst/>
            <a:ahLst/>
            <a:rect l="l" t="t" r="r" b="b"/>
            <a:pathLst>
              <a:path w="166262" h="63079">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80">
            <a:solidFill>
              <a:schemeClr val="accent4"/>
            </a:solidFill>
            <a:round/>
            <a:headEnd len="lg" type="oval" w="lg"/>
            <a:tailEnd len="lg" type="oval" w="lg"/>
          </a:ln>
        </p:spPr>
        <p:style>
          <a:lnRef idx="0"/>
          <a:fillRef idx="0"/>
          <a:effectRef idx="0"/>
          <a:fontRef idx="minor"/>
        </p:style>
      </p:sp>
      <p:sp>
        <p:nvSpPr>
          <p:cNvPr id="381" name="CustomShape 25"/>
          <p:cNvSpPr/>
          <p:nvPr/>
        </p:nvSpPr>
        <p:spPr>
          <a:xfrm>
            <a:off x="5401080" y="177804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2" name="CustomShape 26"/>
          <p:cNvSpPr/>
          <p:nvPr/>
        </p:nvSpPr>
        <p:spPr>
          <a:xfrm>
            <a:off x="5839200" y="240408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3" name="CustomShape 27"/>
          <p:cNvSpPr/>
          <p:nvPr/>
        </p:nvSpPr>
        <p:spPr>
          <a:xfrm>
            <a:off x="6266520" y="232596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4" name="CustomShape 28"/>
          <p:cNvSpPr/>
          <p:nvPr/>
        </p:nvSpPr>
        <p:spPr>
          <a:xfrm>
            <a:off x="6702120" y="320400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5" name="CustomShape 29"/>
          <p:cNvSpPr/>
          <p:nvPr/>
        </p:nvSpPr>
        <p:spPr>
          <a:xfrm>
            <a:off x="7116840" y="263988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6" name="CustomShape 30"/>
          <p:cNvSpPr/>
          <p:nvPr/>
        </p:nvSpPr>
        <p:spPr>
          <a:xfrm>
            <a:off x="7506360" y="293760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7" name="CustomShape 31"/>
          <p:cNvSpPr/>
          <p:nvPr/>
        </p:nvSpPr>
        <p:spPr>
          <a:xfrm>
            <a:off x="7908480" y="210384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8" name="CustomShape 32"/>
          <p:cNvSpPr/>
          <p:nvPr/>
        </p:nvSpPr>
        <p:spPr>
          <a:xfrm>
            <a:off x="8316720" y="2464200"/>
            <a:ext cx="77760" cy="77760"/>
          </a:xfrm>
          <a:prstGeom prst="ellipse">
            <a:avLst/>
          </a:prstGeom>
          <a:solidFill>
            <a:schemeClr val="accent4"/>
          </a:solidFill>
          <a:ln w="19080">
            <a:solidFill>
              <a:schemeClr val="accent4"/>
            </a:solidFill>
            <a:round/>
          </a:ln>
        </p:spPr>
        <p:style>
          <a:lnRef idx="0"/>
          <a:fillRef idx="0"/>
          <a:effectRef idx="0"/>
          <a:fontRef idx="minor"/>
        </p:style>
      </p:sp>
      <p:sp>
        <p:nvSpPr>
          <p:cNvPr id="389" name="TextShape 33"/>
          <p:cNvSpPr txBox="1"/>
          <p:nvPr/>
        </p:nvSpPr>
        <p:spPr>
          <a:xfrm>
            <a:off x="6847200" y="1606320"/>
            <a:ext cx="1179360" cy="286200"/>
          </a:xfrm>
          <a:prstGeom prst="rect">
            <a:avLst/>
          </a:prstGeom>
          <a:noFill/>
          <a:ln>
            <a:noFill/>
          </a:ln>
        </p:spPr>
        <p:txBody>
          <a:bodyPr tIns="91440" bIns="91440" anchor="ctr"/>
          <a:p>
            <a:pPr algn="ctr">
              <a:lnSpc>
                <a:spcPct val="100000"/>
              </a:lnSpc>
            </a:pPr>
            <a:r>
              <a:rPr b="0" lang="de-DE" sz="1300" spc="-1" strike="noStrike">
                <a:solidFill>
                  <a:srgbClr val="2a3990"/>
                </a:solidFill>
                <a:uFill>
                  <a:solidFill>
                    <a:srgbClr val="ffffff"/>
                  </a:solidFill>
                </a:uFill>
                <a:latin typeface="Roboto"/>
                <a:ea typeface="Roboto"/>
              </a:rPr>
              <a:t>max growth</a:t>
            </a:r>
            <a:endParaRPr b="0" lang="de-DE" sz="1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Behaviour Trees</a:t>
            </a:r>
            <a:endParaRPr b="0" lang="de-DE" sz="1400" spc="-1" strike="noStrike">
              <a:solidFill>
                <a:srgbClr val="000000"/>
              </a:solidFill>
              <a:uFill>
                <a:solidFill>
                  <a:srgbClr val="ffffff"/>
                </a:solidFill>
              </a:uFill>
              <a:latin typeface="Arial"/>
            </a:endParaRPr>
          </a:p>
        </p:txBody>
      </p:sp>
      <p:sp>
        <p:nvSpPr>
          <p:cNvPr id="216"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https://en.wikipedia.org/wiki/Behavior_tree_(artificial_intelligence,_robotics_and_control)</a:t>
            </a:r>
            <a:endParaRPr b="0" lang="de-DE" sz="3200" spc="-1" strike="noStrike">
              <a:solidFill>
                <a:srgbClr val="000000"/>
              </a:solidFill>
              <a:uFill>
                <a:solidFill>
                  <a:srgbClr val="ffffff"/>
                </a:solidFill>
              </a:uFill>
              <a:latin typeface="Arial"/>
            </a:endParaRPr>
          </a:p>
        </p:txBody>
      </p:sp>
      <p:sp>
        <p:nvSpPr>
          <p:cNvPr id="217"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A Behavior Tree (BT) is a mathematical model of plan execution used in computer science, robotics, control systems and video games. They describe switchings between a finite set of tasks in a modular fashion. Their strength comes from their ability to create very complex tasks composed of simple tasks, without worrying how the simple tasks are implemented.</a:t>
            </a:r>
            <a:endParaRPr b="0" lang="de-DE" sz="1400" spc="-1" strike="noStrike">
              <a:solidFill>
                <a:srgbClr val="000000"/>
              </a:solidFill>
              <a:uFill>
                <a:solidFill>
                  <a:srgbClr val="ffffff"/>
                </a:solidFill>
              </a:uFill>
              <a:latin typeface="Arial"/>
            </a:endParaRPr>
          </a:p>
        </p:txBody>
      </p:sp>
      <p:sp>
        <p:nvSpPr>
          <p:cNvPr id="218" name="CustomShape 4"/>
          <p:cNvSpPr/>
          <p:nvPr/>
        </p:nvSpPr>
        <p:spPr>
          <a:xfrm>
            <a:off x="0" y="0"/>
            <a:ext cx="6171840" cy="86760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https://en.wikipedia.org/wiki/Behavior_model</a:t>
            </a:r>
            <a:endParaRPr b="0" lang="de-DE" sz="1800" spc="-1" strike="noStrike">
              <a:solidFill>
                <a:srgbClr val="000000"/>
              </a:solidFill>
              <a:uFill>
                <a:solidFill>
                  <a:srgbClr val="ffffff"/>
                </a:solidFill>
              </a:uFill>
              <a:latin typeface="Arial"/>
            </a:endParaRPr>
          </a:p>
        </p:txBody>
      </p:sp>
      <p:sp>
        <p:nvSpPr>
          <p:cNvPr id="219" name="CustomShape 5"/>
          <p:cNvSpPr/>
          <p:nvPr/>
        </p:nvSpPr>
        <p:spPr>
          <a:xfrm>
            <a:off x="-120960" y="2998800"/>
            <a:ext cx="7402320" cy="29995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https://www.gamasutra.com/blogs/ChrisSimpson/20140717/221339/Behavior_trees_for_AI_How_they_work.php</a:t>
            </a:r>
            <a:endParaRPr b="0" lang="de-DE" sz="1800" spc="-1" strike="noStrike">
              <a:solidFill>
                <a:srgbClr val="000000"/>
              </a:solidFill>
              <a:uFill>
                <a:solidFill>
                  <a:srgbClr val="ffffff"/>
                </a:solidFill>
              </a:uFill>
              <a:latin typeface="Arial"/>
            </a:endParaRPr>
          </a:p>
        </p:txBody>
      </p:sp>
      <p:pic>
        <p:nvPicPr>
          <p:cNvPr id="220" name="Shape 101" descr=""/>
          <p:cNvPicPr/>
          <p:nvPr/>
        </p:nvPicPr>
        <p:blipFill>
          <a:blip r:embed="rId1"/>
          <a:stretch/>
        </p:blipFill>
        <p:spPr>
          <a:xfrm>
            <a:off x="-1516680" y="0"/>
            <a:ext cx="1457640" cy="1564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Finite State Machine Editor</a:t>
            </a:r>
            <a:endParaRPr b="0" lang="de-DE" sz="1400" spc="-1" strike="noStrike">
              <a:solidFill>
                <a:srgbClr val="000000"/>
              </a:solidFill>
              <a:uFill>
                <a:solidFill>
                  <a:srgbClr val="ffffff"/>
                </a:solidFill>
              </a:uFill>
              <a:latin typeface="Arial"/>
            </a:endParaRPr>
          </a:p>
        </p:txBody>
      </p:sp>
      <p:sp>
        <p:nvSpPr>
          <p:cNvPr id="222"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https://en.wikipedia.org/wiki/Finite-state_machine</a:t>
            </a:r>
            <a:endParaRPr b="0" lang="de-DE" sz="3200" spc="-1" strike="noStrike">
              <a:solidFill>
                <a:srgbClr val="000000"/>
              </a:solidFill>
              <a:uFill>
                <a:solidFill>
                  <a:srgbClr val="ffffff"/>
                </a:solidFill>
              </a:uFill>
              <a:latin typeface="Arial"/>
            </a:endParaRPr>
          </a:p>
        </p:txBody>
      </p:sp>
      <p:sp>
        <p:nvSpPr>
          <p:cNvPr id="223"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A finite-state machine (FSM) or finite-state automaton (FSA, plural: automata), finite automaton, or simply a state machine, is a mathematical model of computation. It is an abstract machine that can be in exactly one of a finite number of states at any given time. The FSM can change from one state to another in response to some external inputs; the change from one state to another is called a transition. An FSM is defined by a list of its states, its initial state, and the conditions for each transition.</a:t>
            </a:r>
            <a:r>
              <a:rPr b="0" lang="de-DE" sz="1400" spc="-1" strike="noStrike">
                <a:solidFill>
                  <a:srgbClr val="ffffff"/>
                </a:solidFill>
                <a:uFill>
                  <a:solidFill>
                    <a:srgbClr val="ffffff"/>
                  </a:solidFill>
                </a:uFill>
                <a:latin typeface="Roboto"/>
                <a:ea typeface="Roboto"/>
              </a:rPr>
              <a:t>
</a:t>
            </a:r>
            <a:r>
              <a:rPr b="0" lang="de-DE" sz="1400" spc="-1" strike="noStrike">
                <a:solidFill>
                  <a:srgbClr val="ffffff"/>
                </a:solidFill>
                <a:uFill>
                  <a:solidFill>
                    <a:srgbClr val="ffffff"/>
                  </a:solidFill>
                </a:uFill>
                <a:latin typeface="Roboto"/>
                <a:ea typeface="Roboto"/>
              </a:rPr>
              <a:t>The behavior of state machines can be observed in many devices in modern society that perform a predetermined sequence of actions depending on a sequence of events with which they are presented.</a:t>
            </a:r>
            <a:endParaRPr b="0" lang="de-DE" sz="1400" spc="-1" strike="noStrike">
              <a:solidFill>
                <a:srgbClr val="000000"/>
              </a:solidFill>
              <a:uFill>
                <a:solidFill>
                  <a:srgbClr val="ffffff"/>
                </a:solidFill>
              </a:uFill>
              <a:latin typeface="Arial"/>
            </a:endParaRPr>
          </a:p>
        </p:txBody>
      </p:sp>
      <p:sp>
        <p:nvSpPr>
          <p:cNvPr id="224" name="CustomShape 4"/>
          <p:cNvSpPr/>
          <p:nvPr/>
        </p:nvSpPr>
        <p:spPr>
          <a:xfrm>
            <a:off x="483840" y="999000"/>
            <a:ext cx="2999520" cy="4435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http://fsme.sourceforge.net/</a:t>
            </a:r>
            <a:endParaRPr b="0" lang="de-DE" sz="1800" spc="-1" strike="noStrike">
              <a:solidFill>
                <a:srgbClr val="000000"/>
              </a:solidFill>
              <a:uFill>
                <a:solidFill>
                  <a:srgbClr val="ffffff"/>
                </a:solidFill>
              </a:uFill>
              <a:latin typeface="Arial"/>
            </a:endParaRPr>
          </a:p>
        </p:txBody>
      </p:sp>
      <p:sp>
        <p:nvSpPr>
          <p:cNvPr id="225" name="CustomShape 5"/>
          <p:cNvSpPr/>
          <p:nvPr/>
        </p:nvSpPr>
        <p:spPr>
          <a:xfrm>
            <a:off x="788040" y="3818160"/>
            <a:ext cx="2999520" cy="7459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http://www.ai-junkie.com/architecture/state_driven/tut_state1.html</a:t>
            </a:r>
            <a:endParaRPr b="0" lang="de-DE" sz="1800" spc="-1" strike="noStrike">
              <a:solidFill>
                <a:srgbClr val="000000"/>
              </a:solidFill>
              <a:uFill>
                <a:solidFill>
                  <a:srgbClr val="ffffff"/>
                </a:solidFill>
              </a:uFill>
              <a:latin typeface="Arial"/>
            </a:endParaRPr>
          </a:p>
        </p:txBody>
      </p:sp>
      <p:pic>
        <p:nvPicPr>
          <p:cNvPr id="226" name="Shape 111" descr=""/>
          <p:cNvPicPr/>
          <p:nvPr/>
        </p:nvPicPr>
        <p:blipFill>
          <a:blip r:embed="rId1"/>
          <a:stretch/>
        </p:blipFill>
        <p:spPr>
          <a:xfrm>
            <a:off x="-1516680" y="0"/>
            <a:ext cx="1457640" cy="1564200"/>
          </a:xfrm>
          <a:prstGeom prst="rect">
            <a:avLst/>
          </a:prstGeom>
          <a:ln>
            <a:noFill/>
          </a:ln>
        </p:spPr>
      </p:pic>
      <p:sp>
        <p:nvSpPr>
          <p:cNvPr id="227" name="CustomShape 6"/>
          <p:cNvSpPr/>
          <p:nvPr/>
        </p:nvSpPr>
        <p:spPr>
          <a:xfrm>
            <a:off x="312120" y="-139320"/>
            <a:ext cx="2999520" cy="8629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https://www.youtube.com/watch?v=hJIST1cEf6A</a:t>
            </a:r>
            <a:endParaRPr b="0" lang="de-DE" sz="1800" spc="-1" strike="noStrike">
              <a:solidFill>
                <a:srgbClr val="000000"/>
              </a:solidFill>
              <a:uFill>
                <a:solidFill>
                  <a:srgbClr val="ffffff"/>
                </a:solidFill>
              </a:uFill>
              <a:latin typeface="Arial"/>
            </a:endParaRPr>
          </a:p>
        </p:txBody>
      </p:sp>
      <p:sp>
        <p:nvSpPr>
          <p:cNvPr id="228" name="CustomShape 7"/>
          <p:cNvSpPr/>
          <p:nvPr/>
        </p:nvSpPr>
        <p:spPr>
          <a:xfrm>
            <a:off x="197640" y="4830480"/>
            <a:ext cx="6687360" cy="780120"/>
          </a:xfrm>
          <a:prstGeom prst="rect">
            <a:avLst/>
          </a:prstGeom>
          <a:noFill/>
          <a:ln>
            <a:noFill/>
          </a:ln>
        </p:spPr>
        <p:style>
          <a:lnRef idx="0"/>
          <a:fillRef idx="0"/>
          <a:effectRef idx="0"/>
          <a:fontRef idx="minor"/>
        </p:style>
        <p:txBody>
          <a:bodyPr tIns="91440" bIns="91440"/>
          <a:p>
            <a:pPr>
              <a:lnSpc>
                <a:spcPct val="100000"/>
              </a:lnSpc>
            </a:pPr>
            <a:r>
              <a:rPr b="0" lang="de-DE" sz="1400" spc="-1" strike="noStrike">
                <a:solidFill>
                  <a:srgbClr val="000000"/>
                </a:solidFill>
                <a:uFill>
                  <a:solidFill>
                    <a:srgbClr val="ffffff"/>
                  </a:solidFill>
                </a:uFill>
                <a:latin typeface="Arial"/>
                <a:ea typeface="Arial"/>
              </a:rPr>
              <a:t>Automata Theory</a:t>
            </a:r>
            <a:endParaRPr b="0" lang="de-DE" sz="1800" spc="-1" strike="noStrike">
              <a:solidFill>
                <a:srgbClr val="000000"/>
              </a:solidFill>
              <a:uFill>
                <a:solidFill>
                  <a:srgbClr val="ffffff"/>
                </a:solidFill>
              </a:uFill>
              <a:latin typeface="Arial"/>
            </a:endParaRPr>
          </a:p>
        </p:txBody>
      </p:sp>
      <p:sp>
        <p:nvSpPr>
          <p:cNvPr id="229" name="CustomShape 8"/>
          <p:cNvSpPr/>
          <p:nvPr/>
        </p:nvSpPr>
        <p:spPr>
          <a:xfrm>
            <a:off x="0" y="545040"/>
            <a:ext cx="3970440" cy="5497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http://web.cs.ucdavis.edu/~rogaway/classes/120/spring13/eric-dfa.pdf</a:t>
            </a:r>
            <a:endParaRPr b="0" lang="de-DE"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Markov Decision Process</a:t>
            </a:r>
            <a:endParaRPr b="0" lang="de-DE" sz="1400" spc="-1" strike="noStrike">
              <a:solidFill>
                <a:srgbClr val="000000"/>
              </a:solidFill>
              <a:uFill>
                <a:solidFill>
                  <a:srgbClr val="ffffff"/>
                </a:solidFill>
              </a:uFill>
              <a:latin typeface="Arial"/>
            </a:endParaRPr>
          </a:p>
        </p:txBody>
      </p:sp>
      <p:sp>
        <p:nvSpPr>
          <p:cNvPr id="231"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https://en.wikipedia.org/wiki/Markov_decision_process</a:t>
            </a:r>
            <a:endParaRPr b="0" lang="de-DE" sz="3200" spc="-1" strike="noStrike">
              <a:solidFill>
                <a:srgbClr val="000000"/>
              </a:solidFill>
              <a:uFill>
                <a:solidFill>
                  <a:srgbClr val="ffffff"/>
                </a:solidFill>
              </a:uFill>
              <a:latin typeface="Arial"/>
            </a:endParaRPr>
          </a:p>
        </p:txBody>
      </p:sp>
      <p:sp>
        <p:nvSpPr>
          <p:cNvPr id="232" name="TextShape 3"/>
          <p:cNvSpPr txBox="1"/>
          <p:nvPr/>
        </p:nvSpPr>
        <p:spPr>
          <a:xfrm>
            <a:off x="4634640" y="658440"/>
            <a:ext cx="4371840" cy="3989160"/>
          </a:xfrm>
          <a:prstGeom prst="rect">
            <a:avLst/>
          </a:prstGeom>
          <a:noFill/>
          <a:ln>
            <a:noFill/>
          </a:ln>
        </p:spPr>
        <p:txBody>
          <a:bodyPr tIns="91440" bIns="91440" anchor="ctr"/>
          <a:p>
            <a:pPr>
              <a:lnSpc>
                <a:spcPct val="100000"/>
              </a:lnSpc>
              <a:spcAft>
                <a:spcPts val="1599"/>
              </a:spcAft>
            </a:pPr>
            <a:r>
              <a:rPr b="0" lang="de-DE" sz="1000" spc="-1" strike="noStrike">
                <a:solidFill>
                  <a:srgbClr val="ffffff"/>
                </a:solidFill>
                <a:uFill>
                  <a:solidFill>
                    <a:srgbClr val="ffffff"/>
                  </a:solidFill>
                </a:uFill>
                <a:latin typeface="Roboto"/>
                <a:ea typeface="Roboto"/>
              </a:rPr>
              <a:t>Markov decision processes (MDPs) provide a mathematical framework for modeling decision making in situations where outcomes are partly random and partly under the control of a decision maker. MDPs are useful for studying a wide range of optimization problems solved via dynamic programming and reinforcement learning. MDPs were known at least as early as the 1950s (cf. Bellman 1957); a core body of research on Markov decision processes resulted from Ronald A. Howard's book published in 1960, Dynamic Programming and Markov Processes.[1] They are used in a wide area of disciplines, including robotics, automatic control, economics, and manufacturing.</a:t>
            </a:r>
            <a:r>
              <a:rPr b="0" lang="de-DE" sz="1000" spc="-1" strike="noStrike">
                <a:solidFill>
                  <a:srgbClr val="ffffff"/>
                </a:solidFill>
                <a:uFill>
                  <a:solidFill>
                    <a:srgbClr val="ffffff"/>
                  </a:solidFill>
                </a:uFill>
                <a:latin typeface="Roboto"/>
                <a:ea typeface="Roboto"/>
              </a:rPr>
              <a:t>
</a:t>
            </a:r>
            <a:r>
              <a:rPr b="0" lang="de-DE" sz="1000" spc="-1" strike="noStrike">
                <a:solidFill>
                  <a:srgbClr val="ffffff"/>
                </a:solidFill>
                <a:uFill>
                  <a:solidFill>
                    <a:srgbClr val="ffffff"/>
                  </a:solidFill>
                </a:uFill>
                <a:latin typeface="Roboto"/>
                <a:ea typeface="Roboto"/>
              </a:rPr>
              <a:t>More precisely, a Markov decision process is a discrete time stochastic control process. At each time step, the process is in some state {\displaystyle s} s, and the decision maker may choose any action {\displaystyle a} a that is available in state {\displaystyle s} s. The process responds at the next time step by randomly moving into a new state {\displaystyle s'} s', and giving the decision maker a corresponding reward {\displaystyle R_{a}(s,s')} R_a(s,s').</a:t>
            </a:r>
            <a:r>
              <a:rPr b="0" lang="de-DE" sz="1000" spc="-1" strike="noStrike">
                <a:solidFill>
                  <a:srgbClr val="ffffff"/>
                </a:solidFill>
                <a:uFill>
                  <a:solidFill>
                    <a:srgbClr val="ffffff"/>
                  </a:solidFill>
                </a:uFill>
                <a:latin typeface="Roboto"/>
                <a:ea typeface="Roboto"/>
              </a:rPr>
              <a:t>
</a:t>
            </a:r>
            <a:r>
              <a:rPr b="0" lang="de-DE" sz="1000" spc="-1" strike="noStrike">
                <a:solidFill>
                  <a:srgbClr val="ffffff"/>
                </a:solidFill>
                <a:uFill>
                  <a:solidFill>
                    <a:srgbClr val="ffffff"/>
                  </a:solidFill>
                </a:uFill>
                <a:latin typeface="Roboto"/>
                <a:ea typeface="Roboto"/>
              </a:rPr>
              <a:t>The probability that the process moves into its new state {\displaystyle s'} s' is influenced by the chosen action. Specifically, it is given by the state transition function {\displaystyle P_{a}(s,s')} P_a(s,s'). Thus, the next state {\displaystyle s'} s' depends on the current state {\displaystyle s} s and the decision maker's action {\displaystyle a} a. But given {\displaystyle s} s and {\displaystyle a} a, it is conditionally independent of all previous states and actions; in other words, the state transitions of an MDP satisfies the Markov property.</a:t>
            </a:r>
            <a:endParaRPr b="0" lang="de-DE" sz="1400" spc="-1" strike="noStrike">
              <a:solidFill>
                <a:srgbClr val="000000"/>
              </a:solidFill>
              <a:uFill>
                <a:solidFill>
                  <a:srgbClr val="ffffff"/>
                </a:solidFill>
              </a:uFill>
              <a:latin typeface="Arial"/>
            </a:endParaRPr>
          </a:p>
        </p:txBody>
      </p:sp>
      <p:pic>
        <p:nvPicPr>
          <p:cNvPr id="233" name="Shape 122" descr=""/>
          <p:cNvPicPr/>
          <p:nvPr/>
        </p:nvPicPr>
        <p:blipFill>
          <a:blip r:embed="rId1"/>
          <a:stretch/>
        </p:blipFill>
        <p:spPr>
          <a:xfrm>
            <a:off x="-1516680" y="0"/>
            <a:ext cx="1457640" cy="1564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Steering behavior</a:t>
            </a:r>
            <a:endParaRPr b="0" lang="de-DE" sz="1400" spc="-1" strike="noStrike">
              <a:solidFill>
                <a:srgbClr val="000000"/>
              </a:solidFill>
              <a:uFill>
                <a:solidFill>
                  <a:srgbClr val="ffffff"/>
                </a:solidFill>
              </a:uFill>
              <a:latin typeface="Arial"/>
            </a:endParaRPr>
          </a:p>
        </p:txBody>
      </p:sp>
      <p:sp>
        <p:nvSpPr>
          <p:cNvPr id="235"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http://gameai.com/wiki/index.php?title=Steering_behaviors</a:t>
            </a:r>
            <a:endParaRPr b="0" lang="de-DE" sz="3200" spc="-1" strike="noStrike">
              <a:solidFill>
                <a:srgbClr val="000000"/>
              </a:solidFill>
              <a:uFill>
                <a:solidFill>
                  <a:srgbClr val="ffffff"/>
                </a:solidFill>
              </a:uFill>
              <a:latin typeface="Arial"/>
            </a:endParaRPr>
          </a:p>
        </p:txBody>
      </p:sp>
      <p:sp>
        <p:nvSpPr>
          <p:cNvPr id="236"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Steering (also known as "local steering") typically involves changes in direction of an agent based on proximity of other local points of interest whether real or abstract.</a:t>
            </a:r>
            <a:endParaRPr b="0" lang="de-DE" sz="1400" spc="-1" strike="noStrike">
              <a:solidFill>
                <a:srgbClr val="000000"/>
              </a:solidFill>
              <a:uFill>
                <a:solidFill>
                  <a:srgbClr val="ffffff"/>
                </a:solidFill>
              </a:uFill>
              <a:latin typeface="Arial"/>
            </a:endParaRPr>
          </a:p>
        </p:txBody>
      </p:sp>
      <p:sp>
        <p:nvSpPr>
          <p:cNvPr id="237" name="CustomShape 4"/>
          <p:cNvSpPr/>
          <p:nvPr/>
        </p:nvSpPr>
        <p:spPr>
          <a:xfrm>
            <a:off x="0" y="-231120"/>
            <a:ext cx="2999520" cy="299952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http://www.red3d.com/cwr/steer/SeekFlee.html</a:t>
            </a:r>
            <a:endParaRPr b="0" lang="de-DE" sz="1800" spc="-1" strike="noStrike">
              <a:solidFill>
                <a:srgbClr val="000000"/>
              </a:solidFill>
              <a:uFill>
                <a:solidFill>
                  <a:srgbClr val="ffffff"/>
                </a:solidFill>
              </a:uFill>
              <a:latin typeface="Arial"/>
            </a:endParaRPr>
          </a:p>
        </p:txBody>
      </p:sp>
      <p:sp>
        <p:nvSpPr>
          <p:cNvPr id="238" name="CustomShape 5"/>
          <p:cNvSpPr/>
          <p:nvPr/>
        </p:nvSpPr>
        <p:spPr>
          <a:xfrm>
            <a:off x="705960" y="3651480"/>
            <a:ext cx="4044960" cy="172836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http://www.red3d.com/cwr/boids/</a:t>
            </a:r>
            <a:endParaRPr b="0" lang="de-DE" sz="1800" spc="-1" strike="noStrike">
              <a:solidFill>
                <a:srgbClr val="000000"/>
              </a:solidFill>
              <a:uFill>
                <a:solidFill>
                  <a:srgbClr val="ffffff"/>
                </a:solidFill>
              </a:uFill>
              <a:latin typeface="Arial"/>
            </a:endParaRPr>
          </a:p>
        </p:txBody>
      </p:sp>
      <p:sp>
        <p:nvSpPr>
          <p:cNvPr id="239" name="CustomShape 6"/>
          <p:cNvSpPr/>
          <p:nvPr/>
        </p:nvSpPr>
        <p:spPr>
          <a:xfrm>
            <a:off x="-87480" y="3213360"/>
            <a:ext cx="4750920" cy="1564200"/>
          </a:xfrm>
          <a:prstGeom prst="rect">
            <a:avLst/>
          </a:prstGeom>
          <a:noFill/>
          <a:ln>
            <a:noFill/>
          </a:ln>
        </p:spPr>
        <p:style>
          <a:lnRef idx="0"/>
          <a:fillRef idx="0"/>
          <a:effectRef idx="0"/>
          <a:fontRef idx="minor"/>
        </p:style>
        <p:txBody>
          <a:bodyPr tIns="91440" bIns="91440" anchor="ctr"/>
          <a:p>
            <a:pPr>
              <a:lnSpc>
                <a:spcPct val="100000"/>
              </a:lnSpc>
            </a:pPr>
            <a:r>
              <a:rPr b="0" lang="de-DE" sz="1400" spc="-1" strike="noStrike">
                <a:solidFill>
                  <a:srgbClr val="000000"/>
                </a:solidFill>
                <a:uFill>
                  <a:solidFill>
                    <a:srgbClr val="ffffff"/>
                  </a:solidFill>
                </a:uFill>
                <a:latin typeface="Arial"/>
                <a:ea typeface="Arial"/>
              </a:rPr>
              <a:t>https://www.red3d.com/cwr/steer/gdc99/</a:t>
            </a:r>
            <a:endParaRPr b="0" lang="de-D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Random Walk</a:t>
            </a:r>
            <a:endParaRPr b="0" lang="de-DE" sz="1400" spc="-1" strike="noStrike">
              <a:solidFill>
                <a:srgbClr val="000000"/>
              </a:solidFill>
              <a:uFill>
                <a:solidFill>
                  <a:srgbClr val="ffffff"/>
                </a:solidFill>
              </a:uFill>
              <a:latin typeface="Arial"/>
            </a:endParaRPr>
          </a:p>
        </p:txBody>
      </p:sp>
      <p:sp>
        <p:nvSpPr>
          <p:cNvPr id="241"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https://en.wikipedia.org/wiki/Random_walk</a:t>
            </a:r>
            <a:endParaRPr b="0" lang="de-DE" sz="3200" spc="-1" strike="noStrike">
              <a:solidFill>
                <a:srgbClr val="000000"/>
              </a:solidFill>
              <a:uFill>
                <a:solidFill>
                  <a:srgbClr val="ffffff"/>
                </a:solidFill>
              </a:uFill>
              <a:latin typeface="Arial"/>
            </a:endParaRPr>
          </a:p>
        </p:txBody>
      </p:sp>
      <p:sp>
        <p:nvSpPr>
          <p:cNvPr id="242"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400" spc="-1" strike="noStrike">
                <a:solidFill>
                  <a:srgbClr val="ffffff"/>
                </a:solidFill>
                <a:uFill>
                  <a:solidFill>
                    <a:srgbClr val="ffffff"/>
                  </a:solidFill>
                </a:uFill>
                <a:latin typeface="Roboto"/>
                <a:ea typeface="Roboto"/>
              </a:rPr>
              <a:t>A random walk is a mathematical object, known as a stochastic or random process, that describes a path that consists of a succession of random steps on some mathematical space such as the integers. An elementary example of a random walk is the random walk on the integer number line, {\displaystyle \mathbb {Z} } \mathbb {Z} , which starts at 0 and at each step moves +1 or −1 with equal probability. Other examples include the path traced by a molecule as it travels in a liquid or a gas, the search path of a foraging animal, the price of a fluctuating stock and the financial status of a gambler can all be approximated by random walk models, even though they may not be truly random in reality.</a:t>
            </a:r>
            <a:endParaRPr b="0" lang="de-DE" sz="1400" spc="-1" strike="noStrike">
              <a:solidFill>
                <a:srgbClr val="000000"/>
              </a:solidFill>
              <a:uFill>
                <a:solidFill>
                  <a:srgbClr val="ffffff"/>
                </a:solidFill>
              </a:uFill>
              <a:latin typeface="Arial"/>
            </a:endParaRPr>
          </a:p>
        </p:txBody>
      </p:sp>
      <p:pic>
        <p:nvPicPr>
          <p:cNvPr id="243" name="Shape 140" descr=""/>
          <p:cNvPicPr/>
          <p:nvPr/>
        </p:nvPicPr>
        <p:blipFill>
          <a:blip r:embed="rId1"/>
          <a:stretch/>
        </p:blipFill>
        <p:spPr>
          <a:xfrm>
            <a:off x="-1564560" y="0"/>
            <a:ext cx="1564200" cy="1564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Random Waypoint Model</a:t>
            </a:r>
            <a:r>
              <a:rPr b="0" lang="de-DE" sz="4200" spc="-1" strike="noStrike">
                <a:solidFill>
                  <a:srgbClr val="2a3990"/>
                </a:solidFill>
                <a:uFill>
                  <a:solidFill>
                    <a:srgbClr val="ffffff"/>
                  </a:solidFill>
                </a:uFill>
                <a:latin typeface="Roboto"/>
                <a:ea typeface="Roboto"/>
              </a:rPr>
              <a:t>
</a:t>
            </a:r>
            <a:endParaRPr b="0" lang="de-DE" sz="1400" spc="-1" strike="noStrike">
              <a:solidFill>
                <a:srgbClr val="000000"/>
              </a:solidFill>
              <a:uFill>
                <a:solidFill>
                  <a:srgbClr val="ffffff"/>
                </a:solidFill>
              </a:uFill>
              <a:latin typeface="Arial"/>
            </a:endParaRPr>
          </a:p>
        </p:txBody>
      </p:sp>
      <p:sp>
        <p:nvSpPr>
          <p:cNvPr id="245"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https://en.wikipedia.org/wiki/Random_waypoint_model</a:t>
            </a:r>
            <a:r>
              <a:rPr b="0" lang="de-DE" sz="2100" spc="-1" strike="noStrike">
                <a:solidFill>
                  <a:srgbClr val="434343"/>
                </a:solidFill>
                <a:uFill>
                  <a:solidFill>
                    <a:srgbClr val="ffffff"/>
                  </a:solidFill>
                </a:uFill>
                <a:latin typeface="Roboto"/>
                <a:ea typeface="Roboto"/>
              </a:rPr>
              <a:t>
</a:t>
            </a:r>
            <a:endParaRPr b="0" lang="de-DE" sz="3200" spc="-1" strike="noStrike">
              <a:solidFill>
                <a:srgbClr val="000000"/>
              </a:solidFill>
              <a:uFill>
                <a:solidFill>
                  <a:srgbClr val="ffffff"/>
                </a:solidFill>
              </a:uFill>
              <a:latin typeface="Arial"/>
            </a:endParaRPr>
          </a:p>
        </p:txBody>
      </p:sp>
      <p:sp>
        <p:nvSpPr>
          <p:cNvPr id="246"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200" spc="-1" strike="noStrike">
                <a:solidFill>
                  <a:srgbClr val="ffffff"/>
                </a:solidFill>
                <a:uFill>
                  <a:solidFill>
                    <a:srgbClr val="ffffff"/>
                  </a:solidFill>
                </a:uFill>
                <a:latin typeface="Roboto"/>
                <a:ea typeface="Roboto"/>
              </a:rPr>
              <a:t>In mobility management, the random waypoint model is a random model for the movement of mobile users, and how their location, velocity and acceleration change over time.[1] Mobility models are used for simulation purposes when new network protocols are evaluated. The random waypoint model was first proposed by Johnson and Maltz.[2] It is one of the most popular mobility models[3] to evaluate mobile ad hoc network (MANET) routing protocols, because of its simplicity and wide availability.</a:t>
            </a:r>
            <a:r>
              <a:rPr b="0" lang="de-DE" sz="1200" spc="-1" strike="noStrike">
                <a:solidFill>
                  <a:srgbClr val="ffffff"/>
                </a:solidFill>
                <a:uFill>
                  <a:solidFill>
                    <a:srgbClr val="ffffff"/>
                  </a:solidFill>
                </a:uFill>
                <a:latin typeface="Roboto"/>
                <a:ea typeface="Roboto"/>
              </a:rPr>
              <a:t>
</a:t>
            </a:r>
            <a:r>
              <a:rPr b="0" lang="de-DE" sz="1200" spc="-1" strike="noStrike">
                <a:solidFill>
                  <a:srgbClr val="ffffff"/>
                </a:solidFill>
                <a:uFill>
                  <a:solidFill>
                    <a:srgbClr val="ffffff"/>
                  </a:solidFill>
                </a:uFill>
                <a:latin typeface="Roboto"/>
                <a:ea typeface="Roboto"/>
              </a:rPr>
              <a:t>In random-based mobility simulation models, the mobile nodes move randomly and freely without restrictions. To be more specific, the destination, speed and direction are all chosen randomly and independently of other nodes. This kind of model has been used in many simulation studies.</a:t>
            </a:r>
            <a:endParaRPr b="0" lang="de-DE" sz="1400" spc="-1" strike="noStrike">
              <a:solidFill>
                <a:srgbClr val="000000"/>
              </a:solidFill>
              <a:uFill>
                <a:solidFill>
                  <a:srgbClr val="ffffff"/>
                </a:solidFill>
              </a:uFill>
              <a:latin typeface="Arial"/>
            </a:endParaRPr>
          </a:p>
        </p:txBody>
      </p:sp>
      <p:pic>
        <p:nvPicPr>
          <p:cNvPr id="247" name="Shape 148" descr=""/>
          <p:cNvPicPr/>
          <p:nvPr/>
        </p:nvPicPr>
        <p:blipFill>
          <a:blip r:embed="rId1"/>
          <a:stretch/>
        </p:blipFill>
        <p:spPr>
          <a:xfrm>
            <a:off x="-1564560" y="0"/>
            <a:ext cx="1564200" cy="15642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65680" y="1151280"/>
            <a:ext cx="4044960" cy="1564200"/>
          </a:xfrm>
          <a:prstGeom prst="rect">
            <a:avLst/>
          </a:prstGeom>
          <a:noFill/>
          <a:ln>
            <a:noFill/>
          </a:ln>
        </p:spPr>
        <p:txBody>
          <a:bodyPr tIns="91440" bIns="91440" anchor="b"/>
          <a:p>
            <a:pPr algn="ctr">
              <a:lnSpc>
                <a:spcPct val="100000"/>
              </a:lnSpc>
            </a:pPr>
            <a:r>
              <a:rPr b="0" lang="de-DE" sz="4200" spc="-1" strike="noStrike">
                <a:solidFill>
                  <a:srgbClr val="2a3990"/>
                </a:solidFill>
                <a:uFill>
                  <a:solidFill>
                    <a:srgbClr val="ffffff"/>
                  </a:solidFill>
                </a:uFill>
                <a:latin typeface="Roboto"/>
                <a:ea typeface="Roboto"/>
              </a:rPr>
              <a:t>Levy Flight</a:t>
            </a:r>
            <a:endParaRPr b="0" lang="de-DE" sz="1400" spc="-1" strike="noStrike">
              <a:solidFill>
                <a:srgbClr val="000000"/>
              </a:solidFill>
              <a:uFill>
                <a:solidFill>
                  <a:srgbClr val="ffffff"/>
                </a:solidFill>
              </a:uFill>
              <a:latin typeface="Arial"/>
            </a:endParaRPr>
          </a:p>
        </p:txBody>
      </p:sp>
      <p:sp>
        <p:nvSpPr>
          <p:cNvPr id="249" name="TextShape 2"/>
          <p:cNvSpPr txBox="1"/>
          <p:nvPr/>
        </p:nvSpPr>
        <p:spPr>
          <a:xfrm>
            <a:off x="265680" y="2769120"/>
            <a:ext cx="4044960" cy="1269000"/>
          </a:xfrm>
          <a:prstGeom prst="rect">
            <a:avLst/>
          </a:prstGeom>
          <a:noFill/>
          <a:ln>
            <a:noFill/>
          </a:ln>
        </p:spPr>
        <p:txBody>
          <a:bodyPr tIns="91440" bIns="91440"/>
          <a:p>
            <a:pPr algn="ctr">
              <a:lnSpc>
                <a:spcPct val="100000"/>
              </a:lnSpc>
            </a:pPr>
            <a:r>
              <a:rPr b="0" lang="de-DE" sz="2100" spc="-1" strike="noStrike">
                <a:solidFill>
                  <a:srgbClr val="434343"/>
                </a:solidFill>
                <a:uFill>
                  <a:solidFill>
                    <a:srgbClr val="ffffff"/>
                  </a:solidFill>
                </a:uFill>
                <a:latin typeface="Roboto"/>
                <a:ea typeface="Roboto"/>
              </a:rPr>
              <a:t>https://en.wikipedia.org/wiki/L%C3%A9vy_flight</a:t>
            </a:r>
            <a:r>
              <a:rPr b="0" lang="de-DE" sz="2100" spc="-1" strike="noStrike">
                <a:solidFill>
                  <a:srgbClr val="434343"/>
                </a:solidFill>
                <a:uFill>
                  <a:solidFill>
                    <a:srgbClr val="ffffff"/>
                  </a:solidFill>
                </a:uFill>
                <a:latin typeface="Roboto"/>
                <a:ea typeface="Roboto"/>
              </a:rPr>
              <a:t>
</a:t>
            </a:r>
            <a:endParaRPr b="0" lang="de-DE" sz="3200" spc="-1" strike="noStrike">
              <a:solidFill>
                <a:srgbClr val="000000"/>
              </a:solidFill>
              <a:uFill>
                <a:solidFill>
                  <a:srgbClr val="ffffff"/>
                </a:solidFill>
              </a:uFill>
              <a:latin typeface="Arial"/>
            </a:endParaRPr>
          </a:p>
        </p:txBody>
      </p:sp>
      <p:sp>
        <p:nvSpPr>
          <p:cNvPr id="250" name="TextShape 3"/>
          <p:cNvSpPr txBox="1"/>
          <p:nvPr/>
        </p:nvSpPr>
        <p:spPr>
          <a:xfrm>
            <a:off x="4939560" y="724320"/>
            <a:ext cx="3836520" cy="3694680"/>
          </a:xfrm>
          <a:prstGeom prst="rect">
            <a:avLst/>
          </a:prstGeom>
          <a:noFill/>
          <a:ln>
            <a:noFill/>
          </a:ln>
        </p:spPr>
        <p:txBody>
          <a:bodyPr tIns="91440" bIns="91440" anchor="ctr"/>
          <a:p>
            <a:pPr>
              <a:lnSpc>
                <a:spcPct val="100000"/>
              </a:lnSpc>
              <a:spcAft>
                <a:spcPts val="1599"/>
              </a:spcAft>
            </a:pPr>
            <a:r>
              <a:rPr b="0" lang="de-DE" sz="1200" spc="-1" strike="noStrike">
                <a:solidFill>
                  <a:srgbClr val="ffffff"/>
                </a:solidFill>
                <a:uFill>
                  <a:solidFill>
                    <a:srgbClr val="ffffff"/>
                  </a:solidFill>
                </a:uFill>
                <a:latin typeface="Roboto"/>
                <a:ea typeface="Roboto"/>
              </a:rPr>
              <a:t>Is a random walk in which the step-lengths have a probability distribution that is heavy-tailed. When defined as a walk in a space of dimension greater than one, the steps made are in isotropic random directions.</a:t>
            </a:r>
            <a:r>
              <a:rPr b="0" lang="de-DE" sz="1200" spc="-1" strike="noStrike">
                <a:solidFill>
                  <a:srgbClr val="ffffff"/>
                </a:solidFill>
                <a:uFill>
                  <a:solidFill>
                    <a:srgbClr val="ffffff"/>
                  </a:solidFill>
                </a:uFill>
                <a:latin typeface="Roboto"/>
                <a:ea typeface="Roboto"/>
              </a:rPr>
              <a:t>
</a:t>
            </a:r>
            <a:r>
              <a:rPr b="0" lang="de-DE" sz="1200" spc="-1" strike="noStrike">
                <a:solidFill>
                  <a:srgbClr val="ffffff"/>
                </a:solidFill>
                <a:uFill>
                  <a:solidFill>
                    <a:srgbClr val="ffffff"/>
                  </a:solidFill>
                </a:uFill>
                <a:latin typeface="Roboto"/>
                <a:ea typeface="Roboto"/>
              </a:rPr>
              <a:t>The term "Lévy flight" was coined by Benoît Mandelbrot,[1] who used this for one specific definition of the distribution of step sizes. He used the term Cauchy flight for the case where the distribution of step sizes is a Cauchy distribution,[2] and Rayleigh flight for when the distribution is a normal distribution[3] (which is not an example of a heavy-tailed probability distribution).</a:t>
            </a:r>
            <a:endParaRPr b="0" lang="de-DE" sz="1400" spc="-1" strike="noStrike">
              <a:solidFill>
                <a:srgbClr val="000000"/>
              </a:solidFill>
              <a:uFill>
                <a:solidFill>
                  <a:srgbClr val="ffffff"/>
                </a:solidFill>
              </a:uFill>
              <a:latin typeface="Arial"/>
            </a:endParaRPr>
          </a:p>
        </p:txBody>
      </p:sp>
      <p:pic>
        <p:nvPicPr>
          <p:cNvPr id="251" name="Shape 156" descr=""/>
          <p:cNvPicPr/>
          <p:nvPr/>
        </p:nvPicPr>
        <p:blipFill>
          <a:blip r:embed="rId1"/>
          <a:stretch/>
        </p:blipFill>
        <p:spPr>
          <a:xfrm>
            <a:off x="-1564560" y="0"/>
            <a:ext cx="1564200" cy="1564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de-DE</dc:language>
  <cp:lastModifiedBy/>
  <dcterms:modified xsi:type="dcterms:W3CDTF">2017-11-26T00:38:06Z</dcterms:modified>
  <cp:revision>1</cp:revision>
  <dc:subject/>
  <dc:title/>
</cp:coreProperties>
</file>