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Charts Revisited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Objective: review and Learn how to translate Pseudo code to a flow Chart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849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3" y="383994"/>
            <a:ext cx="9404723" cy="1400530"/>
          </a:xfrm>
        </p:spPr>
        <p:txBody>
          <a:bodyPr/>
          <a:lstStyle/>
          <a:p>
            <a:r>
              <a:rPr lang="en-US" dirty="0" smtClean="0"/>
              <a:t>Common Symbols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06" y="1672400"/>
            <a:ext cx="7966074" cy="4507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8515" y="1764431"/>
            <a:ext cx="2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Start/End Points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28515" y="2807428"/>
            <a:ext cx="2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 (action)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28515" y="4117286"/>
            <a:ext cx="2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Input/Output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28514" y="5427144"/>
            <a:ext cx="2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39533" y="1763469"/>
            <a:ext cx="28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Page Reference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839533" y="2853594"/>
            <a:ext cx="28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Off Page Reference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565" y="4691973"/>
            <a:ext cx="2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02" y="5654542"/>
            <a:ext cx="1270278" cy="9654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69884" y="5888809"/>
            <a:ext cx="2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83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with Flow Charts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869" y="2958183"/>
            <a:ext cx="3328129" cy="2642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80" y="2424651"/>
            <a:ext cx="1791092" cy="37093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1527" y="203298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While Loop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5993" y="195240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0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Flow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457200" lvl="1" indent="0">
              <a:buNone/>
            </a:pPr>
            <a:r>
              <a:rPr lang="en-US" dirty="0" smtClean="0"/>
              <a:t>Input name</a:t>
            </a:r>
          </a:p>
          <a:p>
            <a:pPr marL="457200" lvl="1" indent="0">
              <a:buNone/>
            </a:pPr>
            <a:r>
              <a:rPr lang="en-US" dirty="0" smtClean="0"/>
              <a:t>If (name == “Baker”) </a:t>
            </a:r>
            <a:r>
              <a:rPr lang="en-US" dirty="0" err="1" smtClean="0"/>
              <a:t>goto</a:t>
            </a:r>
            <a:r>
              <a:rPr lang="en-US" dirty="0" smtClean="0"/>
              <a:t> a, else </a:t>
            </a:r>
            <a:r>
              <a:rPr lang="en-US" dirty="0" err="1" smtClean="0"/>
              <a:t>goto</a:t>
            </a:r>
            <a:r>
              <a:rPr lang="en-US" dirty="0" smtClean="0"/>
              <a:t> b</a:t>
            </a:r>
          </a:p>
          <a:p>
            <a:pPr marL="0" indent="0">
              <a:buNone/>
            </a:pPr>
            <a:r>
              <a:rPr lang="en-US" dirty="0" smtClean="0"/>
              <a:t>a: 		print “Hi Teacher”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d</a:t>
            </a:r>
          </a:p>
          <a:p>
            <a:pPr marL="0" indent="0">
              <a:buNone/>
            </a:pPr>
            <a:r>
              <a:rPr lang="en-US" dirty="0" smtClean="0"/>
              <a:t>b:  print “are you a programming student?”</a:t>
            </a:r>
          </a:p>
          <a:p>
            <a:pPr marL="457200" lvl="1" indent="0">
              <a:buNone/>
            </a:pPr>
            <a:r>
              <a:rPr lang="en-US" dirty="0" smtClean="0"/>
              <a:t>Input answer</a:t>
            </a:r>
          </a:p>
          <a:p>
            <a:pPr marL="457200" lvl="1" indent="0">
              <a:buNone/>
            </a:pPr>
            <a:r>
              <a:rPr lang="en-US" dirty="0" smtClean="0"/>
              <a:t>If (answer == “yes”) </a:t>
            </a:r>
            <a:r>
              <a:rPr lang="en-US" dirty="0" err="1" smtClean="0"/>
              <a:t>goto</a:t>
            </a:r>
            <a:r>
              <a:rPr lang="en-US" dirty="0" smtClean="0"/>
              <a:t> c, else </a:t>
            </a:r>
            <a:r>
              <a:rPr lang="en-US" dirty="0" err="1" smtClean="0"/>
              <a:t>goto</a:t>
            </a:r>
            <a:r>
              <a:rPr lang="en-US" dirty="0" smtClean="0"/>
              <a:t> d</a:t>
            </a:r>
          </a:p>
          <a:p>
            <a:pPr marL="57150" indent="0">
              <a:buNone/>
            </a:pPr>
            <a:r>
              <a:rPr lang="en-US" dirty="0"/>
              <a:t>c</a:t>
            </a:r>
            <a:r>
              <a:rPr lang="en-US" dirty="0" smtClean="0"/>
              <a:t>: 		Print “welcome to class”</a:t>
            </a:r>
          </a:p>
          <a:p>
            <a:pPr marL="57150" indent="0">
              <a:buNone/>
            </a:pPr>
            <a:r>
              <a:rPr lang="en-US" dirty="0" smtClean="0"/>
              <a:t>d:	answer = 5+7</a:t>
            </a:r>
          </a:p>
          <a:p>
            <a:pPr marL="57150" indent="0">
              <a:buNone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78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for Pseudocode to Flow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39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/ End  -&gt; </a:t>
            </a:r>
          </a:p>
          <a:p>
            <a:r>
              <a:rPr lang="en-US" dirty="0" smtClean="0"/>
              <a:t>If -&gt;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Print -&gt; </a:t>
            </a:r>
          </a:p>
          <a:p>
            <a:r>
              <a:rPr lang="en-US" dirty="0" smtClean="0"/>
              <a:t>Input -&gt;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-&gt; represents a line (which block to connect to)</a:t>
            </a:r>
          </a:p>
          <a:p>
            <a:r>
              <a:rPr lang="en-US" dirty="0" smtClean="0"/>
              <a:t>All others -&gt; </a:t>
            </a:r>
          </a:p>
          <a:p>
            <a:r>
              <a:rPr lang="en-US" dirty="0" smtClean="0"/>
              <a:t>Subroutine – will look like:  -&gt;</a:t>
            </a:r>
          </a:p>
          <a:p>
            <a:pPr marL="0" indent="0">
              <a:buNone/>
            </a:pPr>
            <a:r>
              <a:rPr lang="en-US" dirty="0" smtClean="0"/>
              <a:t> Begin average(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somestuff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Return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97" y="2052970"/>
            <a:ext cx="914600" cy="43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96" y="3233589"/>
            <a:ext cx="1054331" cy="431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29" y="3698288"/>
            <a:ext cx="1054331" cy="431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196" y="2329182"/>
            <a:ext cx="914600" cy="724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984" y="4367591"/>
            <a:ext cx="914600" cy="609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224" y="4862069"/>
            <a:ext cx="965412" cy="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4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848</TotalTime>
  <Words>109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Flow Charts Revisited</vt:lpstr>
      <vt:lpstr>Common Symbols</vt:lpstr>
      <vt:lpstr>Loops with Flow Charts</vt:lpstr>
      <vt:lpstr>Pseudocode to Flow Charts</vt:lpstr>
      <vt:lpstr>Keywords for Pseudocode to Flow Charts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 Revisited</dc:title>
  <dc:creator>David Baker</dc:creator>
  <cp:lastModifiedBy>David Baker</cp:lastModifiedBy>
  <cp:revision>7</cp:revision>
  <dcterms:created xsi:type="dcterms:W3CDTF">2016-08-31T21:52:36Z</dcterms:created>
  <dcterms:modified xsi:type="dcterms:W3CDTF">2016-09-01T12:01:26Z</dcterms:modified>
</cp:coreProperties>
</file>