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A3152-8732-FA48-A6D6-E155C92E9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A0E88-F7AD-4C45-96E5-7717A44F1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D9164B-A439-1349-8A0B-B895E171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4A999-5632-1944-9AC1-85ED4AB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85138-62FF-164C-A5DF-37E17986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50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0A6FE-4F1D-004A-8863-BA2B8E10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C75F1F-CB9B-934E-8D4C-A7D547BC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BB365-CB14-3145-902D-B8937FC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2B269-E42A-BB48-A25D-343097DD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99B53-1B17-864D-8F44-9F022A6F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10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9D4B48-3E12-7243-BBE1-9F934D6DD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A945C-675A-0A41-8F40-C38E0B0B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07C21-88CB-AC4E-B9BC-47B21425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C06F2-9261-EB49-8BEE-D4BC875A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C30D2-3A8F-3D49-917E-6F9D7364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A3D8-A99F-ED45-88E1-493F3AF6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1D588-3565-7440-B407-013F41BE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945F9-7144-534D-999E-FA75593D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168D6A-A21F-9344-84F7-8F7B4B94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DB4FE-A5C7-DC4C-9D6F-6C537F95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8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4435A-6868-CC44-8E81-94929557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CEF21-D04C-8247-AB6B-5D5D5F33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E4290-AA8F-AD4F-9069-2F238B1E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CD445-C9F2-F34C-93A8-1E858AF5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4868-954A-754D-9526-CD449772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75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39258-FC30-8D4B-BFAC-D41B4180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7D2EE-387A-444D-B4E6-933EA3699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96697-CE63-914D-AC81-F12B2F325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F397D-701D-7740-948C-FFC09A6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A816DB-424C-4D48-9658-7E4FD265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07D7B-489D-5948-A31F-6CFD5347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93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880AE-7FBF-1E4C-AD6A-C9CE6265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96E830-AD67-B843-A901-3DDBCE78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90B2F-A508-844A-999C-CEDEE60D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D0F45-6EFD-4D4E-94EC-6742E04D7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63D15B-A304-9640-8913-47F55C72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7855CE-9A91-BF42-9596-137DB549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000DE5-09A1-0742-BCF1-4DBA57EE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0D82FC-20FE-D84A-91A8-FA215267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A4B9A-B76E-8143-9FB5-93AFBD0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DEB109-2CBA-5142-91EF-3B2DEE50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17E332-472C-C247-9E53-6845A9B5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5914AA-85A7-9A4F-AA53-3CD4874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41ACF3-B34C-1247-9192-7C6BC336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C2626A-BB69-E74A-AD38-1428236F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5FA34E-2408-C74D-8BD1-1108764F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187C9-6F99-A343-96FC-757240B0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9B15EC-E055-BF4B-8512-31F534D6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0F499-FDCC-C943-AC17-10AA5FC2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1D6FE0-02B4-3B46-A9AC-229F6EFA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84D22-CDF7-494D-940C-5C25949E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1EE330-F134-9B48-8318-AB6AFC95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06239-E42C-2241-A32D-82C1FC0B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D957E2-61AD-5A4D-A688-48C94C2AF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325DD-7AF8-D349-9F81-86819265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AC569-E087-4043-AAA5-45F9142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0DDFC-B46A-9348-94FB-7EFD288D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A1AF92-5BA6-BA4A-826B-33D2F4EE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1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975EBB-611B-564B-B5F6-14127835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00D863-1E7E-7C44-A339-67538283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9D57C-91EE-7941-8579-FDA38D7E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77E6-2F56-2447-9530-C9B84CD7C4A6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D125C-1FCC-0945-A678-45F364DC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4F8A1-0A5B-F34F-9B01-6ED382A6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9840-33CA-9F46-B658-ED54B8B0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D2A3935-ABEF-9C45-A2DC-79AFED2ABDC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019297" y="1923488"/>
            <a:ext cx="2608282" cy="8070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D12C12C-47D4-774D-BCB7-8837605AA9BB}"/>
              </a:ext>
            </a:extLst>
          </p:cNvPr>
          <p:cNvSpPr txBox="1"/>
          <p:nvPr/>
        </p:nvSpPr>
        <p:spPr>
          <a:xfrm rot="20568455">
            <a:off x="2505090" y="19970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Φ</a:t>
            </a:r>
            <a:r>
              <a:rPr lang="fr-FR" i="1" dirty="0"/>
              <a:t> </a:t>
            </a:r>
            <a:r>
              <a:rPr lang="fr-FR" dirty="0"/>
              <a:t>variable 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81AC78-A53C-5A4B-8DC7-011F8BFB1414}"/>
              </a:ext>
            </a:extLst>
          </p:cNvPr>
          <p:cNvSpPr txBox="1"/>
          <p:nvPr/>
        </p:nvSpPr>
        <p:spPr>
          <a:xfrm rot="1050229">
            <a:off x="5261205" y="2079215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FR" i="1" dirty="0"/>
              <a:t> </a:t>
            </a:r>
            <a:r>
              <a:rPr lang="fr-FR" dirty="0"/>
              <a:t>variable 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17FBF3-A79C-3C43-98D4-5E2AC97B0097}"/>
              </a:ext>
            </a:extLst>
          </p:cNvPr>
          <p:cNvCxnSpPr>
            <a:cxnSpLocks/>
          </p:cNvCxnSpPr>
          <p:nvPr/>
        </p:nvCxnSpPr>
        <p:spPr>
          <a:xfrm rot="5400000">
            <a:off x="634398" y="3364849"/>
            <a:ext cx="1586469" cy="10564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557F48A-E60A-4443-9562-87F76A28F1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3536" y="3497101"/>
            <a:ext cx="1586469" cy="9120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ACA38EC-23B5-2841-99A2-B4D348A876B7}"/>
              </a:ext>
            </a:extLst>
          </p:cNvPr>
          <p:cNvSpPr txBox="1"/>
          <p:nvPr/>
        </p:nvSpPr>
        <p:spPr>
          <a:xfrm rot="18130507">
            <a:off x="5266590" y="3543533"/>
            <a:ext cx="17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 = qualitative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8528F3-C684-414F-B743-093FA8B960F6}"/>
              </a:ext>
            </a:extLst>
          </p:cNvPr>
          <p:cNvSpPr txBox="1"/>
          <p:nvPr/>
        </p:nvSpPr>
        <p:spPr>
          <a:xfrm rot="3628399">
            <a:off x="6527366" y="3781264"/>
            <a:ext cx="184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 = quantitative</a:t>
            </a:r>
          </a:p>
        </p:txBody>
      </p: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7D42E8EE-0252-F945-8598-17CF857BAADD}"/>
              </a:ext>
            </a:extLst>
          </p:cNvPr>
          <p:cNvSpPr/>
          <p:nvPr/>
        </p:nvSpPr>
        <p:spPr>
          <a:xfrm>
            <a:off x="625560" y="2718229"/>
            <a:ext cx="2936240" cy="445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Approches non supervisées</a:t>
            </a:r>
          </a:p>
        </p:txBody>
      </p: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4E9D82A6-9FF3-D94C-A198-3A62B9C20AE2}"/>
              </a:ext>
            </a:extLst>
          </p:cNvPr>
          <p:cNvSpPr/>
          <p:nvPr/>
        </p:nvSpPr>
        <p:spPr>
          <a:xfrm>
            <a:off x="259737" y="4746368"/>
            <a:ext cx="1451572" cy="586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Méthodes descriptives</a:t>
            </a:r>
          </a:p>
        </p:txBody>
      </p:sp>
      <p:sp>
        <p:nvSpPr>
          <p:cNvPr id="23" name="Rectangle à coins arrondis 22">
            <a:extLst>
              <a:ext uri="{FF2B5EF4-FFF2-40B4-BE49-F238E27FC236}">
                <a16:creationId xmlns:a16="http://schemas.microsoft.com/office/drawing/2014/main" id="{BD57C442-A1FD-5C40-9A65-5E178160D6E3}"/>
              </a:ext>
            </a:extLst>
          </p:cNvPr>
          <p:cNvSpPr/>
          <p:nvPr/>
        </p:nvSpPr>
        <p:spPr>
          <a:xfrm>
            <a:off x="2212121" y="4746368"/>
            <a:ext cx="1451572" cy="586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Méthodes </a:t>
            </a:r>
            <a:r>
              <a:rPr lang="fr-FR" i="1" dirty="0" err="1">
                <a:solidFill>
                  <a:schemeClr val="tx1"/>
                </a:solidFill>
              </a:rPr>
              <a:t>clustering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>
            <a:extLst>
              <a:ext uri="{FF2B5EF4-FFF2-40B4-BE49-F238E27FC236}">
                <a16:creationId xmlns:a16="http://schemas.microsoft.com/office/drawing/2014/main" id="{0E5AAA7D-199B-8C48-8DB0-8870A4E52EEC}"/>
              </a:ext>
            </a:extLst>
          </p:cNvPr>
          <p:cNvSpPr/>
          <p:nvPr/>
        </p:nvSpPr>
        <p:spPr>
          <a:xfrm>
            <a:off x="3950948" y="1477718"/>
            <a:ext cx="1353262" cy="4457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dataset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78C2506-B2E7-8243-B9C5-02C92BDE91DD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627579" y="1923488"/>
            <a:ext cx="2103158" cy="79064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21DF0A5-3F12-9141-B85E-1B3ECA90F31F}"/>
              </a:ext>
            </a:extLst>
          </p:cNvPr>
          <p:cNvCxnSpPr>
            <a:cxnSpLocks/>
          </p:cNvCxnSpPr>
          <p:nvPr/>
        </p:nvCxnSpPr>
        <p:spPr>
          <a:xfrm rot="5400000">
            <a:off x="5404866" y="3360749"/>
            <a:ext cx="1586469" cy="10564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2F08F96-6606-B241-B9A4-FA6EF9DC41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4004" y="3493001"/>
            <a:ext cx="1586469" cy="9120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44C1B9E8-9872-A840-BDE4-2F138D0757AD}"/>
              </a:ext>
            </a:extLst>
          </p:cNvPr>
          <p:cNvSpPr/>
          <p:nvPr/>
        </p:nvSpPr>
        <p:spPr>
          <a:xfrm>
            <a:off x="5500684" y="2714129"/>
            <a:ext cx="2460105" cy="4457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Approches supervisées</a:t>
            </a: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ADCBB6BE-C29D-FE47-810F-DCDAA0398206}"/>
              </a:ext>
            </a:extLst>
          </p:cNvPr>
          <p:cNvSpPr/>
          <p:nvPr/>
        </p:nvSpPr>
        <p:spPr>
          <a:xfrm>
            <a:off x="5030205" y="4742268"/>
            <a:ext cx="1451572" cy="5862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Méthodes classification</a:t>
            </a: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80BE5BB6-19B0-7B47-A90F-44869D8043CE}"/>
              </a:ext>
            </a:extLst>
          </p:cNvPr>
          <p:cNvSpPr/>
          <p:nvPr/>
        </p:nvSpPr>
        <p:spPr>
          <a:xfrm>
            <a:off x="6982589" y="4742268"/>
            <a:ext cx="1451572" cy="5862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Méthodes régression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86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Macintosh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Leslie REGAD</dc:creator>
  <cp:lastModifiedBy>Leslie REGAD</cp:lastModifiedBy>
  <cp:revision>1</cp:revision>
  <cp:lastPrinted>2019-02-25T08:17:55Z</cp:lastPrinted>
  <dcterms:created xsi:type="dcterms:W3CDTF">2019-02-25T08:10:05Z</dcterms:created>
  <dcterms:modified xsi:type="dcterms:W3CDTF">2019-02-25T08:18:57Z</dcterms:modified>
</cp:coreProperties>
</file>