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961D-4D24-9049-8362-D54B0C339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69BB9-4396-764C-981B-087C16BF8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020FC-8043-CA41-B815-BDBC8540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2C151-4D91-D24E-92CF-DE48F64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EF989-49B2-4E41-B938-3D4A6FF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C162D-8AD6-BE45-B1DB-6D858DD1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662CC-1E1B-C94E-A07F-5214F034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A45DE-A18F-0F46-B2DF-904AC200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E0F2F-AFC3-CE42-AFD8-D36F84B5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5BD9B-545F-0440-B2DF-89F29D3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9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9A6EF3-1AA6-2448-9D0A-400562C2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59AE50-A855-5F4B-9ABB-FDB8302E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82DA1-C497-1E49-B1FF-693F16E2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1F93A-AFB8-0343-89C2-7EB690A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EC274-E63C-F14E-BB86-7C098EB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BABCF-8F75-7A44-986A-D48991B1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57B92-8090-8C4F-9772-FCFF7976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1ACC1-4FF2-B84B-AE79-FF01595E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B3591-A2B4-A441-932C-C915EC9F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8C1BB-259B-5341-A782-AC32763A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6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BE752-F3C5-274B-A4B5-D8DE60B6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94906-99FE-5044-BBA6-4A6E26AF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CBB18-E403-4149-B211-A01790E1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07B83-FBE5-D24B-9B98-250FB1B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D9D10-D9C6-6145-901B-CEE04B4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0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CA908-D154-8549-A22B-6DF58BA5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A320D-DA64-4047-A21A-DE63DA74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4E02B2-7FCF-7242-BD57-CE889492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E283D-7E70-0C45-B32B-00B1F782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287B39-F954-0B42-8512-EEA7B3CD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F129B6-BBB9-A248-AC0B-90C7A11D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9584C-17C5-6749-9B0E-15556E23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4879B-C8C0-E94B-A247-EEFE092B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C6662B-75B2-9549-AAEC-F086C9D5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4415F1-9827-A541-BAFB-95BEDDF91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9876F-9FBB-4C4A-A0E5-CDFB7E80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94E495-0C58-F44C-9C04-7D21F7F3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A10F80-7346-F24D-8BCA-633AE89E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1E05F4-D623-754A-B216-6F8C9F8B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30670-05A4-7149-9540-D097D841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A8871-DC0F-0D45-BC3F-D0C77556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186699-B54C-E84C-B0A8-B319B2D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AF3D6B-7764-8C43-A976-F67A961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53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3E752A-EFEB-6D4D-AD75-7D3BF64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2232C4-3852-9F47-898B-FFB9B8CC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0BB0B-E60E-1741-B552-90EEED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6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6944D-1D95-2440-81D6-8450D3B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85078-28C3-6647-97B3-4769E88B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0247BD-87FF-0E4E-A8B6-16EEC6BF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69F56-1A44-8249-9D8C-323937AF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D4EA0C-7580-1144-8D9B-5483AF2F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0B2A4-3B93-4748-898B-CCDFE74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04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23CF0-0BD0-6F43-8590-05CD4847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BE0197-C3BA-1D48-94C5-319D3383D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A19F1-70A2-C547-ADE6-DF9D3B0A1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ADF837-5FA0-C246-B35A-BDFE6D79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A4A402-E0AE-6643-AB01-30F45E8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DCBF11-EA84-B243-96AE-71B1959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72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A1EC48-D567-2F4C-B802-2C34FED3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C17D0-4243-1E4B-8DB0-25AB5644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414AF-6E0D-F944-B2CF-D14095AA3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7F2A-654E-004C-BBDB-24B9617F7054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04DBF-FCD2-1846-B005-037FD6800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DB095-452C-3C45-A5CB-18A7C394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E2A7-A78C-E649-A583-CECFEF459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5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23AA8-2AAB-D34C-B0AD-4C26D80BF7AD}"/>
              </a:ext>
            </a:extLst>
          </p:cNvPr>
          <p:cNvSpPr/>
          <p:nvPr/>
        </p:nvSpPr>
        <p:spPr>
          <a:xfrm>
            <a:off x="822960" y="1074420"/>
            <a:ext cx="3211830" cy="3040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DD73E75-FAF2-9E41-9198-DDC38D90102B}"/>
              </a:ext>
            </a:extLst>
          </p:cNvPr>
          <p:cNvCxnSpPr/>
          <p:nvPr/>
        </p:nvCxnSpPr>
        <p:spPr>
          <a:xfrm>
            <a:off x="3143250" y="1074420"/>
            <a:ext cx="0" cy="304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ED38281-2A15-5D43-B3D7-0ED1A06F182A}"/>
              </a:ext>
            </a:extLst>
          </p:cNvPr>
          <p:cNvSpPr txBox="1"/>
          <p:nvPr/>
        </p:nvSpPr>
        <p:spPr>
          <a:xfrm>
            <a:off x="1794510" y="2308860"/>
            <a:ext cx="37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Times" pitchFamily="2" charset="0"/>
              </a:rPr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480677-059B-DD44-AF7B-6DAA3FD1FBAF}"/>
              </a:ext>
            </a:extLst>
          </p:cNvPr>
          <p:cNvSpPr txBox="1"/>
          <p:nvPr/>
        </p:nvSpPr>
        <p:spPr>
          <a:xfrm>
            <a:off x="3400425" y="2308860"/>
            <a:ext cx="37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Times" pitchFamily="2" charset="0"/>
              </a:rPr>
              <a:t>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C41574-3990-4643-AD02-A23104FEDD5D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4034790" y="2588895"/>
            <a:ext cx="2903220" cy="571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11BF6-5BAE-BE4D-B2AC-9FF552D10757}"/>
              </a:ext>
            </a:extLst>
          </p:cNvPr>
          <p:cNvSpPr/>
          <p:nvPr/>
        </p:nvSpPr>
        <p:spPr>
          <a:xfrm>
            <a:off x="7269479" y="4446270"/>
            <a:ext cx="622935" cy="1897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A27F572-A4D6-D740-A324-174E3CF8E0C5}"/>
                  </a:ext>
                </a:extLst>
              </p:cNvPr>
              <p:cNvSpPr txBox="1"/>
              <p:nvPr/>
            </p:nvSpPr>
            <p:spPr>
              <a:xfrm>
                <a:off x="7343773" y="5206575"/>
                <a:ext cx="37719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A27F572-A4D6-D740-A324-174E3CF8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5206575"/>
                <a:ext cx="377190" cy="376770"/>
              </a:xfrm>
              <a:prstGeom prst="rect">
                <a:avLst/>
              </a:prstGeom>
              <a:blipFill>
                <a:blip r:embed="rId2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855BEAEB-DD8B-BD41-BA1D-1E097635263C}"/>
              </a:ext>
            </a:extLst>
          </p:cNvPr>
          <p:cNvSpPr txBox="1"/>
          <p:nvPr/>
        </p:nvSpPr>
        <p:spPr>
          <a:xfrm>
            <a:off x="1634490" y="7429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Jeu de données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61A8-0E7A-EC40-9DBE-0DE9DE21EF99}"/>
              </a:ext>
            </a:extLst>
          </p:cNvPr>
          <p:cNvSpPr/>
          <p:nvPr/>
        </p:nvSpPr>
        <p:spPr>
          <a:xfrm>
            <a:off x="851877" y="4446270"/>
            <a:ext cx="2291373" cy="1897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ECCFEBDB-1792-C049-AC7B-3D080F0ADBB5}"/>
              </a:ext>
            </a:extLst>
          </p:cNvPr>
          <p:cNvSpPr/>
          <p:nvPr/>
        </p:nvSpPr>
        <p:spPr>
          <a:xfrm>
            <a:off x="6938010" y="2228850"/>
            <a:ext cx="1291590" cy="720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Modèle statistique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EA090B-F04F-CE44-8070-897D284F3388}"/>
              </a:ext>
            </a:extLst>
          </p:cNvPr>
          <p:cNvSpPr txBox="1"/>
          <p:nvPr/>
        </p:nvSpPr>
        <p:spPr>
          <a:xfrm>
            <a:off x="4143375" y="2271444"/>
            <a:ext cx="27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Trouver les relations entre les </a:t>
            </a:r>
            <a:r>
              <a:rPr lang="fr-FR" i="1" dirty="0">
                <a:latin typeface="Times" pitchFamily="2" charset="0"/>
              </a:rPr>
              <a:t>Xi</a:t>
            </a:r>
            <a:r>
              <a:rPr lang="fr-FR" dirty="0"/>
              <a:t> pour prédire </a:t>
            </a:r>
            <a:r>
              <a:rPr lang="fr-FR" i="1" dirty="0">
                <a:latin typeface="Times" pitchFamily="2" charset="0"/>
              </a:rPr>
              <a:t>Y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17F2D99-61BA-A446-AD0F-ACC11749EFEA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3143250" y="2948940"/>
            <a:ext cx="4440555" cy="24460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4661E19-BBFC-D641-B121-07C683145275}"/>
              </a:ext>
            </a:extLst>
          </p:cNvPr>
          <p:cNvCxnSpPr>
            <a:cxnSpLocks/>
            <a:stCxn id="30" idx="2"/>
            <a:endCxn id="13" idx="0"/>
          </p:cNvCxnSpPr>
          <p:nvPr/>
        </p:nvCxnSpPr>
        <p:spPr>
          <a:xfrm flipH="1">
            <a:off x="7580947" y="2948940"/>
            <a:ext cx="2858" cy="14973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28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Leslie REGAD</dc:creator>
  <cp:lastModifiedBy>Leslie REGAD</cp:lastModifiedBy>
  <cp:revision>1</cp:revision>
  <dcterms:created xsi:type="dcterms:W3CDTF">2019-02-25T09:08:46Z</dcterms:created>
  <dcterms:modified xsi:type="dcterms:W3CDTF">2019-02-25T09:18:38Z</dcterms:modified>
</cp:coreProperties>
</file>