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73" d="100"/>
          <a:sy n="73" d="100"/>
        </p:scale>
        <p:origin x="20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DBD5-3C0E-5547-B2DA-4394832A95C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C2A4-9ECD-F34D-BC20-FE6F99F57C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91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DBD5-3C0E-5547-B2DA-4394832A95C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C2A4-9ECD-F34D-BC20-FE6F99F57C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6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DBD5-3C0E-5547-B2DA-4394832A95C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C2A4-9ECD-F34D-BC20-FE6F99F57C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06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DBD5-3C0E-5547-B2DA-4394832A95C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C2A4-9ECD-F34D-BC20-FE6F99F57C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67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DBD5-3C0E-5547-B2DA-4394832A95C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C2A4-9ECD-F34D-BC20-FE6F99F57C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60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DBD5-3C0E-5547-B2DA-4394832A95C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C2A4-9ECD-F34D-BC20-FE6F99F57C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5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DBD5-3C0E-5547-B2DA-4394832A95C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C2A4-9ECD-F34D-BC20-FE6F99F57C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99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DBD5-3C0E-5547-B2DA-4394832A95C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C2A4-9ECD-F34D-BC20-FE6F99F57C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75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DBD5-3C0E-5547-B2DA-4394832A95C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C2A4-9ECD-F34D-BC20-FE6F99F57C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68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DBD5-3C0E-5547-B2DA-4394832A95C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C2A4-9ECD-F34D-BC20-FE6F99F57C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17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DBD5-3C0E-5547-B2DA-4394832A95C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C2A4-9ECD-F34D-BC20-FE6F99F57C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69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6DBD5-3C0E-5547-B2DA-4394832A95C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C2A4-9ECD-F34D-BC20-FE6F99F57C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12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3B058B03-1D02-1F43-8298-A2DDF4039AB1}"/>
              </a:ext>
            </a:extLst>
          </p:cNvPr>
          <p:cNvSpPr/>
          <p:nvPr/>
        </p:nvSpPr>
        <p:spPr>
          <a:xfrm>
            <a:off x="852305" y="422032"/>
            <a:ext cx="5223730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Dataset</a:t>
            </a:r>
            <a:endParaRPr lang="fr-FR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150 fleurs décrites par 4 variables</a:t>
            </a:r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E99FEA38-79F8-1741-87EB-A1012E7E5CC9}"/>
              </a:ext>
            </a:extLst>
          </p:cNvPr>
          <p:cNvSpPr/>
          <p:nvPr/>
        </p:nvSpPr>
        <p:spPr>
          <a:xfrm>
            <a:off x="817135" y="3780697"/>
            <a:ext cx="3099288" cy="844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Echantillon d’apprentissage</a:t>
            </a:r>
          </a:p>
          <a:p>
            <a:pPr algn="ctr"/>
            <a:r>
              <a:rPr lang="fr-FR" dirty="0"/>
              <a:t>= 2/3 des données choisies aléatoirement</a:t>
            </a:r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E247FF2A-F730-D146-A78C-B3CF1BC064E3}"/>
              </a:ext>
            </a:extLst>
          </p:cNvPr>
          <p:cNvSpPr/>
          <p:nvPr/>
        </p:nvSpPr>
        <p:spPr>
          <a:xfrm>
            <a:off x="4022759" y="3780697"/>
            <a:ext cx="1988161" cy="844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Echantillon test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= 1/3 des données  restantes</a:t>
            </a:r>
          </a:p>
        </p:txBody>
      </p:sp>
      <p:sp>
        <p:nvSpPr>
          <p:cNvPr id="9" name="Rectangle à coins arrondis 8">
            <a:extLst>
              <a:ext uri="{FF2B5EF4-FFF2-40B4-BE49-F238E27FC236}">
                <a16:creationId xmlns:a16="http://schemas.microsoft.com/office/drawing/2014/main" id="{6B28DD09-612E-D84D-961B-BDBF14488D99}"/>
              </a:ext>
            </a:extLst>
          </p:cNvPr>
          <p:cNvSpPr/>
          <p:nvPr/>
        </p:nvSpPr>
        <p:spPr>
          <a:xfrm>
            <a:off x="1847483" y="5398500"/>
            <a:ext cx="1038592" cy="5275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modèle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>
            <a:extLst>
              <a:ext uri="{FF2B5EF4-FFF2-40B4-BE49-F238E27FC236}">
                <a16:creationId xmlns:a16="http://schemas.microsoft.com/office/drawing/2014/main" id="{3E93EF52-97B6-5145-B72B-074223240AC9}"/>
              </a:ext>
            </a:extLst>
          </p:cNvPr>
          <p:cNvSpPr/>
          <p:nvPr/>
        </p:nvSpPr>
        <p:spPr>
          <a:xfrm>
            <a:off x="1390834" y="6699774"/>
            <a:ext cx="1951891" cy="84406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Performances en apprentissage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= biaisées</a:t>
            </a:r>
          </a:p>
        </p:txBody>
      </p:sp>
      <p:sp>
        <p:nvSpPr>
          <p:cNvPr id="11" name="Rectangle à coins arrondis 10">
            <a:extLst>
              <a:ext uri="{FF2B5EF4-FFF2-40B4-BE49-F238E27FC236}">
                <a16:creationId xmlns:a16="http://schemas.microsoft.com/office/drawing/2014/main" id="{C434186C-8CB4-C449-A25D-85D8BAC7CDDC}"/>
              </a:ext>
            </a:extLst>
          </p:cNvPr>
          <p:cNvSpPr/>
          <p:nvPr/>
        </p:nvSpPr>
        <p:spPr>
          <a:xfrm>
            <a:off x="4040894" y="6699774"/>
            <a:ext cx="1951891" cy="84406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Performances en test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= non biaisées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9E9DEF3-5B50-E14A-BC8C-5A62B7BF2A27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 flipH="1">
            <a:off x="2366779" y="2892671"/>
            <a:ext cx="1099040" cy="88802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3DBB7C6-9F4F-EB47-B67E-ABFC03403BDB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465819" y="2892671"/>
            <a:ext cx="1475689" cy="84406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E76A0B3-4B7B-C04C-8832-53D26B1AC55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366779" y="4624757"/>
            <a:ext cx="0" cy="77374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9BCA83E-EE63-574C-A321-CF85079C1A4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366779" y="5926031"/>
            <a:ext cx="1" cy="77374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1BDA2FE-FB44-6C4D-8812-88BDF15F0E3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921886" y="4624757"/>
            <a:ext cx="2094954" cy="103750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21134A4-7B28-AD47-B0AB-2BD720F1B5C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886075" y="5662266"/>
            <a:ext cx="2055433" cy="103750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>
            <a:extLst>
              <a:ext uri="{FF2B5EF4-FFF2-40B4-BE49-F238E27FC236}">
                <a16:creationId xmlns:a16="http://schemas.microsoft.com/office/drawing/2014/main" id="{CB1E849D-B5CB-BF4F-B61A-AF84FB067AC6}"/>
              </a:ext>
            </a:extLst>
          </p:cNvPr>
          <p:cNvSpPr/>
          <p:nvPr/>
        </p:nvSpPr>
        <p:spPr>
          <a:xfrm>
            <a:off x="853954" y="2206872"/>
            <a:ext cx="5223730" cy="685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Dataset</a:t>
            </a:r>
            <a:r>
              <a:rPr lang="fr-FR" b="1" dirty="0"/>
              <a:t> propre</a:t>
            </a:r>
            <a:endParaRPr lang="fr-FR" dirty="0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FD249259-402A-3445-A7B4-F98CBFC37C18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>
            <a:off x="3464170" y="1107831"/>
            <a:ext cx="1649" cy="109904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82582589-64F8-264A-8865-AC0E35B11EF9}"/>
              </a:ext>
            </a:extLst>
          </p:cNvPr>
          <p:cNvSpPr txBox="1"/>
          <p:nvPr/>
        </p:nvSpPr>
        <p:spPr>
          <a:xfrm>
            <a:off x="3622431" y="1303419"/>
            <a:ext cx="3509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Suppression des NA</a:t>
            </a:r>
          </a:p>
          <a:p>
            <a:r>
              <a:rPr lang="fr-FR" dirty="0"/>
              <a:t>Suppression des variables corrélées</a:t>
            </a:r>
          </a:p>
        </p:txBody>
      </p:sp>
    </p:spTree>
    <p:extLst>
      <p:ext uri="{BB962C8B-B14F-4D97-AF65-F5344CB8AC3E}">
        <p14:creationId xmlns:p14="http://schemas.microsoft.com/office/powerpoint/2010/main" val="472368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Words>43</Words>
  <Application>Microsoft Macintosh PowerPoint</Application>
  <PresentationFormat>Format A4 (210 x 297 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Leslie REGAD</dc:creator>
  <cp:lastModifiedBy>Leslie REGAD</cp:lastModifiedBy>
  <cp:revision>8</cp:revision>
  <dcterms:created xsi:type="dcterms:W3CDTF">2019-02-25T09:04:59Z</dcterms:created>
  <dcterms:modified xsi:type="dcterms:W3CDTF">2019-02-26T09:48:43Z</dcterms:modified>
</cp:coreProperties>
</file>