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1"/>
  </p:notesMasterIdLst>
  <p:sldIdLst>
    <p:sldId id="268" r:id="rId4"/>
    <p:sldId id="269" r:id="rId5"/>
    <p:sldId id="290" r:id="rId6"/>
    <p:sldId id="297" r:id="rId7"/>
    <p:sldId id="291" r:id="rId8"/>
    <p:sldId id="292" r:id="rId9"/>
    <p:sldId id="293" r:id="rId10"/>
    <p:sldId id="298" r:id="rId11"/>
    <p:sldId id="299" r:id="rId12"/>
    <p:sldId id="294" r:id="rId13"/>
    <p:sldId id="295" r:id="rId14"/>
    <p:sldId id="300" r:id="rId15"/>
    <p:sldId id="296" r:id="rId16"/>
    <p:sldId id="301" r:id="rId17"/>
    <p:sldId id="305" r:id="rId18"/>
    <p:sldId id="306" r:id="rId19"/>
    <p:sldId id="307" r:id="rId20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5.xml"/><Relationship Id="rId26" Type="http://schemas.openxmlformats.org/officeDocument/2006/relationships/customXml" Target="../customXml/item1.xml"/><Relationship Id="rId25" Type="http://schemas.openxmlformats.org/officeDocument/2006/relationships/customXmlProps" Target="../customXml/itemProps1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matchingName="稻壳儿原创设计师【幻雨工作室】_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C6C-DBE0-45D5-A423-F67CDB4AF8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002-39D0-4501-9E27-19297DF68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稻壳儿原创设计师【幻雨工作室】_2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905250" y="0"/>
            <a:ext cx="4381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327765" y="310501"/>
            <a:ext cx="11536471" cy="6236998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 w="12700">
            <a:noFill/>
          </a:ln>
          <a:effectLst>
            <a:outerShdw blurRad="7493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matchingName="稻壳儿原创设计师【幻雨工作室】_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0C6C-DBE0-45D5-A423-F67CDB4AF8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002-39D0-4501-9E27-19297DF68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稻壳儿原创设计师【幻雨工作室】_2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905250" y="0"/>
            <a:ext cx="4381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327765" y="310501"/>
            <a:ext cx="11536471" cy="6236998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 w="12700">
            <a:noFill/>
          </a:ln>
          <a:effectLst>
            <a:outerShdw blurRad="7493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0C6C-DBE0-45D5-A423-F67CDB4AF8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4002-39D0-4501-9E27-19297DF689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0C6C-DBE0-45D5-A423-F67CDB4AF8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4002-39D0-4501-9E27-19297DF689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8.xml"/><Relationship Id="rId2" Type="http://schemas.openxmlformats.org/officeDocument/2006/relationships/tags" Target="../tags/tag1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1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23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原创设计师【幻雨工作室】_1"/>
          <p:cNvSpPr/>
          <p:nvPr/>
        </p:nvSpPr>
        <p:spPr>
          <a:xfrm>
            <a:off x="3905250" y="0"/>
            <a:ext cx="4381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稻壳儿原创设计师【幻雨工作室】_2"/>
          <p:cNvSpPr/>
          <p:nvPr/>
        </p:nvSpPr>
        <p:spPr>
          <a:xfrm>
            <a:off x="899713" y="1239121"/>
            <a:ext cx="10392575" cy="4379759"/>
          </a:xfrm>
          <a:prstGeom prst="roundRect">
            <a:avLst>
              <a:gd name="adj" fmla="val 3101"/>
            </a:avLst>
          </a:prstGeom>
          <a:solidFill>
            <a:schemeClr val="bg1"/>
          </a:solidFill>
          <a:ln w="12700">
            <a:noFill/>
          </a:ln>
          <a:effectLst>
            <a:outerShdw blurRad="7493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稻壳儿原创设计师【幻雨工作室】_3"/>
          <p:cNvSpPr txBox="1">
            <a:spLocks noChangeArrowheads="1"/>
          </p:cNvSpPr>
          <p:nvPr/>
        </p:nvSpPr>
        <p:spPr bwMode="auto">
          <a:xfrm>
            <a:off x="4363720" y="2880360"/>
            <a:ext cx="5503545" cy="15271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</a:t>
            </a:r>
            <a:r>
              <a:rPr lang="zh-CN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en-US" altLang="zh-CN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and implementation process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稻壳儿原创设计师【幻雨工作室】_4"/>
          <p:cNvSpPr>
            <a:spLocks noChangeArrowheads="1"/>
          </p:cNvSpPr>
          <p:nvPr/>
        </p:nvSpPr>
        <p:spPr bwMode="auto">
          <a:xfrm>
            <a:off x="2961683" y="2786375"/>
            <a:ext cx="1289376" cy="1285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3600" dirty="0">
              <a:solidFill>
                <a:srgbClr val="6DD5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原创设计师【幻雨工作室】_5"/>
          <p:cNvSpPr txBox="1">
            <a:spLocks noChangeArrowheads="1"/>
          </p:cNvSpPr>
          <p:nvPr/>
        </p:nvSpPr>
        <p:spPr bwMode="auto">
          <a:xfrm>
            <a:off x="3199849" y="3044279"/>
            <a:ext cx="81304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实现模型类。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1725" y="1261110"/>
            <a:ext cx="5450840" cy="502285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973455" y="2453005"/>
          <a:ext cx="483044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710"/>
                <a:gridCol w="2324735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功能内容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LoadModelScene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加载模型文件的场景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LoadModel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读取场景到模型对象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ProcessNode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处理场景节点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ProcessMesh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处理场景网格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LoadAssimpMaterial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加载材质到模型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LoadAnimations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加载动画到模型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ExtractBoneWeightForVertices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加载骨骼信息并关联到模型网格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的顶点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通用几何数据描述类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2604770"/>
            <a:ext cx="4379595" cy="3917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635" y="2371090"/>
            <a:ext cx="4196715" cy="335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描述数据信息的属性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ClassDiagram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10" y="2567940"/>
            <a:ext cx="4811395" cy="3944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9210" y="2371725"/>
            <a:ext cx="481139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描述渲染信息的属性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通用几何资源类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2371725"/>
            <a:ext cx="4069080" cy="3916680"/>
          </a:xfrm>
          <a:prstGeom prst="rect">
            <a:avLst/>
          </a:prstGeom>
        </p:spPr>
      </p:pic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0" y="245110"/>
            <a:ext cx="3009900" cy="63677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纹理资源类。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2371725"/>
            <a:ext cx="4833620" cy="3467100"/>
          </a:xfrm>
          <a:prstGeom prst="rect">
            <a:avLst/>
          </a:prstGeom>
        </p:spPr>
      </p:pic>
      <p:pic>
        <p:nvPicPr>
          <p:cNvPr id="5" name="ECB019B1-382A-4266-B25C-5B523AA43C14-1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70" y="216535"/>
            <a:ext cx="3065145" cy="64077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实现常量缓冲区管理类。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2268855"/>
            <a:ext cx="4639310" cy="3969385"/>
          </a:xfrm>
          <a:prstGeom prst="rect">
            <a:avLst/>
          </a:prstGeom>
        </p:spPr>
      </p:pic>
      <p:pic>
        <p:nvPicPr>
          <p:cNvPr id="7" name="ECB019B1-382A-4266-B25C-5B523AA43C14-3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5" y="309880"/>
            <a:ext cx="3395345" cy="62382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实现显存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资源类。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2289175"/>
            <a:ext cx="4545330" cy="3952875"/>
          </a:xfrm>
          <a:prstGeom prst="rect">
            <a:avLst/>
          </a:prstGeom>
        </p:spPr>
      </p:pic>
      <p:pic>
        <p:nvPicPr>
          <p:cNvPr id="5" name="ECB019B1-382A-4266-B25C-5B523AA43C14-4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302260"/>
            <a:ext cx="3155950" cy="62541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完整图形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实现渲染项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包类。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3845" y="1157605"/>
            <a:ext cx="5021580" cy="524319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230630" y="2371725"/>
          <a:ext cx="483044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15"/>
                <a:gridCol w="238633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功能内容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DrawWrap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渲染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GetWorldTransform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获取包的世界变化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PlayAnimation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播放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PlayAnimation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暂停动画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播放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UpdateAnimation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更新动画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UpdateWorldCB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更新世界矩阵缓冲区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完整图形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实现完整图形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引擎类。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767715" y="2454275"/>
          <a:ext cx="483044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15"/>
                <a:gridCol w="238633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功能内容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oadModel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加载模型到图形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引擎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渲染图形引擎中所有渲染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etCommandList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获取命令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loseCommandList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关闭命令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队列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etCamera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获取摄像机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UpdateEngine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更新图形引擎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 descr="ClassDiagram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05" y="2272665"/>
            <a:ext cx="5882640" cy="23126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6" cy="793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稻壳儿原创设计师【幻雨工作室】_2"/>
          <p:cNvSpPr txBox="1">
            <a:spLocks noChangeArrowheads="1"/>
          </p:cNvSpPr>
          <p:nvPr/>
        </p:nvSpPr>
        <p:spPr bwMode="auto">
          <a:xfrm>
            <a:off x="754377" y="739157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稻壳儿原创设计师【幻雨工作室】_3"/>
          <p:cNvSpPr txBox="1">
            <a:spLocks noChangeArrowheads="1"/>
          </p:cNvSpPr>
          <p:nvPr/>
        </p:nvSpPr>
        <p:spPr bwMode="auto">
          <a:xfrm>
            <a:off x="1516380" y="662305"/>
            <a:ext cx="4099560" cy="9010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稻壳儿原创设计师【幻雨工作室】_4"/>
          <p:cNvSpPr/>
          <p:nvPr/>
        </p:nvSpPr>
        <p:spPr>
          <a:xfrm>
            <a:off x="5856095" y="1946108"/>
            <a:ext cx="642363" cy="639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1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0" name="稻壳儿原创设计师【幻雨工作室】_5"/>
          <p:cNvSpPr/>
          <p:nvPr/>
        </p:nvSpPr>
        <p:spPr>
          <a:xfrm>
            <a:off x="6501039" y="2996076"/>
            <a:ext cx="642363" cy="6423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2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1" name="稻壳儿原创设计师【幻雨工作室】_6"/>
          <p:cNvSpPr/>
          <p:nvPr/>
        </p:nvSpPr>
        <p:spPr>
          <a:xfrm>
            <a:off x="6501039" y="4231789"/>
            <a:ext cx="642363" cy="639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3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稻壳儿原创设计师【幻雨工作室】_7"/>
          <p:cNvSpPr/>
          <p:nvPr/>
        </p:nvSpPr>
        <p:spPr>
          <a:xfrm>
            <a:off x="5856095" y="5281756"/>
            <a:ext cx="642363" cy="6423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4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稻壳儿原创设计师【幻雨工作室】_8"/>
          <p:cNvSpPr/>
          <p:nvPr/>
        </p:nvSpPr>
        <p:spPr>
          <a:xfrm rot="2700000">
            <a:off x="-103188" y="1050925"/>
            <a:ext cx="5807075" cy="5807075"/>
          </a:xfrm>
          <a:prstGeom prst="arc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4" name="稻壳儿原创设计师【幻雨工作室】_9"/>
          <p:cNvSpPr/>
          <p:nvPr/>
        </p:nvSpPr>
        <p:spPr>
          <a:xfrm>
            <a:off x="1679438" y="2087995"/>
            <a:ext cx="3722617" cy="3720036"/>
          </a:xfrm>
          <a:prstGeom prst="ellipse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/>
          </a:p>
        </p:txBody>
      </p:sp>
      <p:sp>
        <p:nvSpPr>
          <p:cNvPr id="36" name="稻壳儿原创设计师【幻雨工作室】_10"/>
          <p:cNvSpPr/>
          <p:nvPr/>
        </p:nvSpPr>
        <p:spPr>
          <a:xfrm>
            <a:off x="6656604" y="1896351"/>
            <a:ext cx="416191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基础图形引擎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稻壳儿原创设计师【幻雨工作室】_11"/>
          <p:cNvSpPr/>
          <p:nvPr/>
        </p:nvSpPr>
        <p:spPr>
          <a:xfrm>
            <a:off x="7230630" y="2954390"/>
            <a:ext cx="4161916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稻壳儿原创设计师【幻雨工作室】_12"/>
          <p:cNvSpPr/>
          <p:nvPr/>
        </p:nvSpPr>
        <p:spPr>
          <a:xfrm>
            <a:off x="7230536" y="4221198"/>
            <a:ext cx="4161916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显存对象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稻壳儿原创设计师【幻雨工作室】_13"/>
          <p:cNvSpPr/>
          <p:nvPr/>
        </p:nvSpPr>
        <p:spPr>
          <a:xfrm>
            <a:off x="6594304" y="5281980"/>
            <a:ext cx="4161916" cy="76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完整图形引擎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890" y="1476375"/>
            <a:ext cx="3923665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基础图形引擎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将基础图形引擎实现为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D3DCore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图片 11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2167255"/>
            <a:ext cx="6190615" cy="3312160"/>
          </a:xfrm>
          <a:prstGeom prst="rect">
            <a:avLst/>
          </a:prstGeom>
        </p:spPr>
      </p:pic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1065530" y="2463165"/>
          <a:ext cx="4297680" cy="232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420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核心属性成员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0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D3D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设备对象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命令列表、队列、分配器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后台缓冲区、深度模板缓冲区、交换链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MSAA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相关资源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890" y="1476375"/>
            <a:ext cx="3923665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基础图形引擎架构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将基础图形引擎架构实现为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D3DCore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476375"/>
            <a:ext cx="5568950" cy="474662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90905" y="2638425"/>
          <a:ext cx="483044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115"/>
                <a:gridCol w="238633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功能内容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构建核心属性成员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SetResolutionIndex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设置分辨率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SetMsaaState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设置抗锯齿状态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SetMSAASampleCount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设置抗锯齿采样数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SetEnableSync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设置垂直同步状态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SetFullScreenState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设置全屏状态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SetScreenSize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设置缓冲区大小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顶点类。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4475" y="829310"/>
            <a:ext cx="4058285" cy="3088005"/>
          </a:xfrm>
          <a:prstGeom prst="rect">
            <a:avLst/>
          </a:prstGeom>
        </p:spPr>
      </p:pic>
      <p:pic>
        <p:nvPicPr>
          <p:cNvPr id="6" name="图片 5" descr="ClassDiagram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75" y="3935730"/>
            <a:ext cx="4739005" cy="2396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24000" y="3997325"/>
            <a:ext cx="3994150" cy="127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顶点类间的关系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多继承无法控制内存布局，而显卡需要明确的内存布局信息才能正确读取顶点数据，因此对不同类型的顶点分别进行实现。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524000" y="2500630"/>
          <a:ext cx="3994150" cy="118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10"/>
                <a:gridCol w="2656840"/>
              </a:tblGrid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顶点类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Vertex_G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包含顶点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的几何信息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Vertex_GB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附加关联的骨骼信息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实现网格类。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685" y="1476375"/>
            <a:ext cx="6010910" cy="466344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67715" y="2465070"/>
          <a:ext cx="4861560" cy="291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845"/>
                <a:gridCol w="22917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功能内容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调整预分配空间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GetVertexs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获取顶点数组引用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AddIndex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向网格添加索引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SetPBRMaterialIndex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设置网格材质的索引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3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GetGeometryDesc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获取网格的几何描述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GetGeometryDescs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获取网格数组的几何描述数组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实现材质管管理器类。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745" y="1397000"/>
            <a:ext cx="7716520" cy="4872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6620" y="2486660"/>
            <a:ext cx="61931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PBR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材质的属性项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通用且健壮的常量缓冲区类型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基于索引的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PBR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材质类型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96620" y="3429000"/>
          <a:ext cx="2885440" cy="265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44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材质管理器核心方法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AddMaterial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AddDefaultMaterial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DefaultMaterialIndex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实现骨骼信息类。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Class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371725"/>
            <a:ext cx="3484245" cy="3684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955" y="2440940"/>
            <a:ext cx="3143885" cy="2935605"/>
          </a:xfrm>
          <a:prstGeom prst="rect">
            <a:avLst/>
          </a:prstGeom>
        </p:spPr>
      </p:pic>
      <p:pic>
        <p:nvPicPr>
          <p:cNvPr id="10" name="图片 9" descr="ClassDiagram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371725"/>
            <a:ext cx="3941445" cy="1993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19905" y="5376545"/>
            <a:ext cx="3189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经典人形骨架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稻壳儿原创设计师【幻雨工作室】_1"/>
          <p:cNvSpPr>
            <a:spLocks noChangeArrowheads="1"/>
          </p:cNvSpPr>
          <p:nvPr/>
        </p:nvSpPr>
        <p:spPr bwMode="auto">
          <a:xfrm>
            <a:off x="658910" y="604246"/>
            <a:ext cx="795588" cy="7930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000" dirty="0">
              <a:solidFill>
                <a:srgbClr val="6DD5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稻壳儿原创设计师【幻雨工作室】_2"/>
          <p:cNvSpPr txBox="1">
            <a:spLocks noChangeArrowheads="1"/>
          </p:cNvSpPr>
          <p:nvPr/>
        </p:nvSpPr>
        <p:spPr bwMode="auto">
          <a:xfrm>
            <a:off x="767779" y="739157"/>
            <a:ext cx="57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稻壳儿原创设计师【幻雨工作室】_3"/>
          <p:cNvSpPr txBox="1">
            <a:spLocks noChangeArrowheads="1"/>
          </p:cNvSpPr>
          <p:nvPr/>
        </p:nvSpPr>
        <p:spPr bwMode="auto">
          <a:xfrm>
            <a:off x="1524158" y="662213"/>
            <a:ext cx="3391285" cy="6756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研究和实现过程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Research and implementation process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稻壳儿原创设计师【幻雨工作室】_13"/>
          <p:cNvSpPr txBox="1"/>
          <p:nvPr/>
        </p:nvSpPr>
        <p:spPr>
          <a:xfrm>
            <a:off x="8718890" y="4365593"/>
            <a:ext cx="10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Significance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稻壳儿原创设计师【幻雨工作室】_16"/>
          <p:cNvSpPr/>
          <p:nvPr/>
        </p:nvSpPr>
        <p:spPr>
          <a:xfrm>
            <a:off x="2040785" y="1476240"/>
            <a:ext cx="2874788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内存对象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实现帧动画类。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稻壳儿原创设计师【幻雨工作室】_17"/>
          <p:cNvSpPr txBox="1"/>
          <p:nvPr/>
        </p:nvSpPr>
        <p:spPr>
          <a:xfrm>
            <a:off x="1065713" y="1603424"/>
            <a:ext cx="104096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92455" y="2482215"/>
          <a:ext cx="4518025" cy="173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115"/>
                <a:gridCol w="2327910"/>
              </a:tblGrid>
              <a:tr h="571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相关核心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功能内容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Interpolate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插值</a:t>
                      </a: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计算变化矩阵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ReadMissingBones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读取动画的骨骼信息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ReadHeirarchyData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读取场景节点层次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 descr="ClassDiagram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45" y="1397000"/>
            <a:ext cx="6377940" cy="4516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TABLE_ENDDRAG_ORIGIN_RECT" val="355*142"/>
  <p:tag name="TABLE_ENDDRAG_RECT" val="46*195*355*143"/>
</p:tagLst>
</file>

<file path=ppt/tags/tag11.xml><?xml version="1.0" encoding="utf-8"?>
<p:tagLst xmlns:p="http://schemas.openxmlformats.org/presentationml/2006/main">
  <p:tag name="TABLE_ENDDRAG_ORIGIN_RECT" val="380*231"/>
  <p:tag name="TABLE_ENDDRAG_RECT" val="60*186*380*231"/>
</p:tagLst>
</file>

<file path=ppt/tags/tag12.xml><?xml version="1.0" encoding="utf-8"?>
<p:tagLst xmlns:p="http://schemas.openxmlformats.org/presentationml/2006/main">
  <p:tag name="TABLE_ENDDRAG_ORIGIN_RECT" val="380*231"/>
  <p:tag name="TABLE_ENDDRAG_RECT" val="60*186*380*231"/>
</p:tagLst>
</file>

<file path=ppt/tags/tag13.xml><?xml version="1.0" encoding="utf-8"?>
<p:tagLst xmlns:p="http://schemas.openxmlformats.org/presentationml/2006/main">
  <p:tag name="TABLE_ENDDRAG_ORIGIN_RECT" val="380*231"/>
  <p:tag name="TABLE_ENDDRAG_RECT" val="60*186*380*231"/>
</p:tagLst>
</file>

<file path=ppt/tags/tag15.xml><?xml version="1.0" encoding="utf-8"?>
<p:tagLst xmlns:p="http://schemas.openxmlformats.org/presentationml/2006/main">
  <p:tag name="commondata" val="eyJjb3VudCI6NjEsImhkaWQiOiI4MWJmZDlmZDJhMTgwMGI3YzNlY2E4M2NmOGNhMjkxNCIsInVzZXJDb3VudCI6NjF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338*183"/>
  <p:tag name="TABLE_ENDDRAG_RECT" val="83*193*338*183"/>
</p:tagLst>
</file>

<file path=ppt/tags/tag6.xml><?xml version="1.0" encoding="utf-8"?>
<p:tagLst xmlns:p="http://schemas.openxmlformats.org/presentationml/2006/main">
  <p:tag name="TABLE_ENDDRAG_ORIGIN_RECT" val="380*231"/>
  <p:tag name="TABLE_ENDDRAG_RECT" val="60*186*380*231"/>
</p:tagLst>
</file>

<file path=ppt/tags/tag7.xml><?xml version="1.0" encoding="utf-8"?>
<p:tagLst xmlns:p="http://schemas.openxmlformats.org/presentationml/2006/main">
  <p:tag name="TABLE_ENDDRAG_ORIGIN_RECT" val="314*107"/>
  <p:tag name="TABLE_ENDDRAG_RECT" val="88*197*314*107"/>
</p:tagLst>
</file>

<file path=ppt/tags/tag8.xml><?xml version="1.0" encoding="utf-8"?>
<p:tagLst xmlns:p="http://schemas.openxmlformats.org/presentationml/2006/main">
  <p:tag name="TABLE_ENDDRAG_ORIGIN_RECT" val="382*253"/>
  <p:tag name="TABLE_ENDDRAG_RECT" val="60*194*382*253"/>
</p:tagLst>
</file>

<file path=ppt/tags/tag9.xml><?xml version="1.0" encoding="utf-8"?>
<p:tagLst xmlns:p="http://schemas.openxmlformats.org/presentationml/2006/main">
  <p:tag name="TABLE_ENDDRAG_ORIGIN_RECT" val="227*208"/>
  <p:tag name="TABLE_ENDDRAG_RECT" val="70*270*227*208"/>
</p:tagLst>
</file>

<file path=ppt/theme/theme1.xml><?xml version="1.0" encoding="utf-8"?>
<a:theme xmlns:a="http://schemas.openxmlformats.org/drawingml/2006/main" name="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527E"/>
      </a:accent1>
      <a:accent2>
        <a:srgbClr val="42527E"/>
      </a:accent2>
      <a:accent3>
        <a:srgbClr val="42527E"/>
      </a:accent3>
      <a:accent4>
        <a:srgbClr val="42527E"/>
      </a:accent4>
      <a:accent5>
        <a:srgbClr val="42527E"/>
      </a:accent5>
      <a:accent6>
        <a:srgbClr val="42527E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2527E"/>
      </a:accent1>
      <a:accent2>
        <a:srgbClr val="42527E"/>
      </a:accent2>
      <a:accent3>
        <a:srgbClr val="42527E"/>
      </a:accent3>
      <a:accent4>
        <a:srgbClr val="42527E"/>
      </a:accent4>
      <a:accent5>
        <a:srgbClr val="42527E"/>
      </a:accent5>
      <a:accent6>
        <a:srgbClr val="42527E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蓝色毕业答辩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2527E"/>
    </a:accent1>
    <a:accent2>
      <a:srgbClr val="42527E"/>
    </a:accent2>
    <a:accent3>
      <a:srgbClr val="42527E"/>
    </a:accent3>
    <a:accent4>
      <a:srgbClr val="42527E"/>
    </a:accent4>
    <a:accent5>
      <a:srgbClr val="42527E"/>
    </a:accent5>
    <a:accent6>
      <a:srgbClr val="42527E"/>
    </a:accent6>
    <a:hlink>
      <a:srgbClr val="0563C1"/>
    </a:hlink>
    <a:folHlink>
      <a:srgbClr val="954F72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g5MDY0MjIwOTE3IiwKCSJHcm91cElkIiA6ICI4MTExODgwOTgiLAoJIkltYWdlIiA6ICJpVkJPUncwS0dnb0FBQUFOU1VoRVVnQUFBb2NBQUFWZkNBWUFBQURJM2tJdUFBQUFBWE5TUjBJQXJzNGM2UUFBSUFCSlJFRlVlSnpzM1hkOFQyZi94L0gzTjRORUV0VGVZdFZ1ZzlwVlJMbDFvRnFiTHFYMmFLeVcya1dwVFkzYXFqWlZTcXZUYUxsRGpabzFreEpCUklTSXpHL083NDgwMTg5WEVxRTNZcnllajBjZmQ4NDUxM1hPNTN6disvZm8rM2VkYzExSEFnQUFBQUFBQUFBQUFBQUFBQUFBQUFBQUFBQUFBQUFBQUFBQUFBQUFBQUFBQUFBQUFBQUFBQUFBQUFBQUFBQUFBQUFBQUFBQUFBQUFBQUFBQUFBQUFBQUFBQUFBQUFBQUFBQUFBQUFBQUFBQUFBQUFBQUFBQUFBQUFBQUFBQUFBQUFBQUFBQUFBQUFBQUFBQUFBQUFBQUFBQUFBQUFBQUFBQUFBQUFBQUFBQUFBQUFBQUFBQXdQL0tsdDRGQU1EakxGK3hjZ1V6dUxvVVMrODY4T2lLaVlrSk9COXc5Ty8wcmdOUERzSWhBTnduM3Q0KzNuS3pGc2ltVXVsZEN4NXBaeFJsYXhrWXVEOHd2UXZCazhFbHZRc0FnTWVXbTd4bFV5bWJiSGt5dWJ2TDJjVTV2U3ZDSThRZWIxZFVkTFFTTE10TmJ2S1dSRGpFQTBFNEJJRDdMSk83dS94NmRsT1owaVhUdXhROFFvNGNQYVpwTTc5UStMVnI2VjBLbmpDRVF3QzR6NXhkbkZXbWRFbFZxL0pjZXBlQ1I0eXJxMnQ2bDRBbmtGTjZGd0FBQUlDSEIrRVFBQUFBQnVFUUFBQUFCdUVRQUFBQUJ1RVFBQUFBQnVFUUFBQUFCdUVRQUFBQUJ1RVFBQUFBQnVFUUFBQUFCdUVRQUFBQUJ1RVFBQUFBQnVFUUFBQUFCdUVRQUFBQUJ1RVFBQUFBQnVFUUFBQUFCdUVRQUI1VEowK2UxSWtUSjJSWjFqMDVYM1IwOUQwNXo2M0N3OFBsNysrdnExZXZTcEtDZ29MdXkzWHVSa3hNVEhxWEFLUWJ3aUVBUEtaR2p4NnR6cDA3S3o0Ky9uOCsxL0hqeC9YcXE2OXErUERoOXl4c0pqbDgrTEM2ZHUycUkwZU9LQ3dzVEMxYnRsVHYzcjExNGNLRmUzcWRPMkZabGthTkdxVW1UWnJvd0lFREQvejZ3TVBBSmIwTEFBRGNlNEdCZ2Zyenp6LzE1cHR2eXRYVjlYODYxNkZEaDlTOWUzZDVlSGlvVmF0V3N0bHNrcVNOR3pjcU9EaFk3NzMzbnB5Yy92MVlnNXVibXlUSmJyY3JXN1pzbWo1OXVqNysrR00xYjk1Y1k4YU0wZlBQUDIvYTd0Ky9YOXUyYmZ2WDErcmV2WHVxdGNiSHgydmt5Skg2OXR0djFhWk5HNVV0VzFhU2RQMzZkWTBkTzFidnZ2dXVpaFl0K3ErdkRUd3FDSWNBOEFqejkvZVhuNTlmc3YxMnUxMlN0SHo1Y3ExYXRlcU96clZ4NDBabHpaclZZZDhQUC95Z1ljT0dxWHo1OGhvelpveXlaY3Rtam9XR2h1cUxMNzZRdjcrL1JvOGVyVnk1Y3YycmU4aVlNYU1rS1NFaFFaSlVvVUlGclZpeFFqTm56bFQ1OHVVZDJoNC9mbHdyVnF4SThUelIwZEZ5ZG5hK2JSanUxcTFiaXZ1dlhidW0vdjM3NitEQmd4bzJiSmdhTldwa2psMjllbFhIang5WHUzYnQxTGR2WDczKyt1dDNkWC9BbzhhVzNnVUF3T1BLdTVSUEhkbXNaWm05dlBMTW5qWkoxYW84ZDgrdkVSd2NySjkrK2luWnZsV3JWcWw2OWVxcVVxWEtIWityUllzV1poVHY0c1dMbWo5L3ZsYXZYcTNYWDM5ZGI3Lzl0dUxqNHhVYkc2dVltQmp6ejIrLy9hYVZLMWNxYTlhc0dqMTZ0S3BXcldyT3QySERCbjM2NmFkcFh0ZXlMTVhFeENoRGhneXBqdXI5OU5OUGNuZDN2KzA1cWxTcG9pWk5tdWpqanorKzQzdTIyKzNhdm4yN0preVlvUGo0ZUEwWk1rUUZDeFpVVEV5TXVkZm82R2hkdlhwVmt5ZFBWa2hJaUJvMmJLaVBQLzc0dHZYY0MvL2Q5WWQ2OXZsUWx5NWZEcGVscG9GLzdkOXlYeThJL0lPUlF3QjRoT1hMbDA5dnZmV1d3NzZ1WGJ2S3c4TkR3NGNQVi9iczJmL1ZlVC83N0RQOSt1dXZrcVMxYTlkcTdkcTFEc2Vkbkp5VUtWTW11YnU3cTNEaHdvcU1qRlQzN3QwMVpNZ1FNK3BXcWxRcGRlalFJYzFyUlVaR2FzR0NCYXBUcDQ2ZWZ2cnBGTnVrOVdnOElpSkNDUWtKRGlPYmQrTDA2ZFBxMDZlUDJlN2V2WHV5TmhrelpwUzd1N3N5WmNxazRzV0xhL1BtelRwMTZwUVdMRmh3M3dNaWtCNElod0R3R0ZtMWFwWDgvZjFWdDI1ZEhUbHlKTTMyWGw1ZTh2SHhTYmIvdmZmZTB3c3Z2S0JzMmJMSnc4TkRtVEpsMHNpUkkxVzRjR0VOSGp6WWpEQW1pWXlNMUlRSkV4eEdLa3VVS0tFU0pVcWtXVU5FUklRV0xGaWdLbFdxcUduVHBuZHdsOG1GaElSSWt2TGt5WE5YL1VxVUtLR0JBd2NxUzVZczh2THlrb2VIaDA2Y09LSHAwNmRyM0xoeDh2SHhrYk96czBPZnJWdTNLaUFnZ0dDSXh4YmhFQUFlRXdjUEh0VDQ4ZU1sU2IvKytxc1orYnVkY3VYS2FkR2lSV1o3Mzc1OU9uWHFsTmxPbWpGODdOZ3hIVDE2VkFVS0ZOQzMzMzZiNHJuS2xDbWo3ZHUzUzVLcVZLbWlRb1VLeVc2M2ErUEdqU20yejVJbGkyclhyaTFQVDAvWmJEYmR1SEhENFhob2FLaHk1TWlSNWoxSWlTT0FrbFNrU0pFN2FoOFRFNk1OR3phWTdmRHdjSVdIaDB1UzVzNmRxN2k0T0owNmRVb0JBUUVwOXZmMDlOVHExYXZsNmVtcGhnMGIzdEUxZ1VjRjRSQUFIZ09CZ1lINjRJTVBGQjhmTDE5Zlh3MGZQanpOUGoxNjlFaTJ6STIvdjc5RGFKSVNRMXA4Zkx6eTVNbWpnd2NQNnVEQmc1SVNBMVYwZEhTS28zWFpzMmRYb1VLRkZCOGZyK0hEaHlkN256QStQbDVGaWhSUjdkcTFaYlBabERselpsMitmTmtjdjM3OXVsNTc3VFUxYmRyVVBQWnQyclNwR1NHOFZkSjlwUFJZK0ZaZHVuUlI0OGFOdFdEQkFvZjkwZEhSQ2c4UGw0ZUhoN3k4dkV4b3R0dnR1blRwa2p3OVBlWHA2ZW5RSjErK2ZJUkRQSFlJaHdEd2lEdDc5cXk2ZE9taXVMZzRlWHA2eXNYRlJaa3laVXF6WDBxVFB6cDM3cXpPblR0TFNwemtNV3ZXTE0yZE8xZWRPM2RXeDQ0ZFRidXdzRENGaElTb1k4ZU9xbFdybHZyMzczL2I1V3hHamh5cEYxOTgwV3hQbWpSSi92NytaanRQbmp5NmRPbVMyVjYvZnIyaW9xSWNsckZwMUtpUnJsKy9udUw1MTZ4Wm8weVpNdW1sbDE1Szg3NUxseTZ0ekprek80eG9CZ1lHcW5mdjNzcVVLWlBtekpsakFtOUVSSVRjM053MFlzUUkrZnY3YStMRWlTcFpzbVNhMXdBZVpZUkRBSGlFSFQ1OFdEMTc5dFNOR3pmMCtlZWZhL2p3NGRxeVpZdnExNitmWnQ5cjE2NnBWS2xTS1I2N2NlT0dCZzhlckMxYnRxaG56NTU2KysyM0pVa25UcHpRMUtsVHRYZnZYcTFZc1VLVEowK1duNStmVHAwNnBXSERoaWwvL3Z6LzZqN3k1Y3VuczJmUFNrb2NxVnV4WW9YS2xDbmpNUHU1ZmZ2MktmWU5EQXpVb2tXTDFMaHhZL1hzMmZPdXI3MTkrM1lOR2pSSXVYTGwwcXhaczVRblR4N0Z4c1pxOWVyVm1qdDNydXJYcjYraFE0ZHEwS0JCYXQrK3ZYcjE2cVhtelp1YjlSNkJ4dzNoRUFBZVlaczJiVkpVVkpRbVRKaWdpaFVyU2txY1pOR3NXYk0wK3k1Y3VEREYvZDk5OTUybVRwMnF5TWhJZmZiWlo2cGJ0NjUyNzk2dHI3NzZTdHUzYjFlSkVpVTBhZElrRlNoUVFBVUtGTkNDQlF2MHdRY2ZxRm16Wm1yV3JKbmF0V3VuM0xsek81d3pJaUpDb2FHaFp2dldUL0VWTFZwVS92NytzaXhMeTVjdlYxQlFrSGwvTWkxSk02bDlmWDExNGNJRmRlclVTVjI2ZEVuemNXOUlTSWltVHAycTc3NzdUalZyMXRUbzBhTVZGeGVuQlFzV2FObXlaYnAyN1pwYXRHaWg5OTkvWHk0dUx2cjAwMDgxWThZTWpSMDdWdXZXclZQSGpoMzF3Z3N2Skp1d0FqenFDSWNBOEFqcjNMbXpYbnp4UlZXb1VNSHN5NTgvdnhvM2JweG0zdzBiTmlnMk50WnN4OFRFcUd2WHJ0cS9mNzk4Zkh6VXFsVXJIVDE2VkZPbVRGRlFVSkJLbHk2dHNXUEhxbDY5ZW9xTGk5T3laY3YwMDA4L2FkS2tTVnF4WW9VKy8veHpMVisrWE11V0xWUHIxcTBkbG9qNTVKTlBrbDMvNXBuTXBVcVYwbzBiTjdSanh3N05talZMbFN0WFZwMDZkZEs4aHl0WHJtajkrdlVxVXFTSUtsU29vTE5uenlvb0tDalZ4ODlKZnZqaEIvTXB3QzVkdWloMzd0d2FObXlZdG0vZkxsZFhWelZxMUVqdnZQT09jdWZPclJNblRtakdqQm1xWHIyNnVuWHJwaG8xYW1qa3lKSHEyN2V2c21mUHJybHo1NnBRb1VKcDFnbzhLZ2lIQVBBSTgvTHljZ2lHVXVLbzNNV0xGOVBzR3hjWDU3Q2RNV05HMWExYlYwMmFORkdqUm8wMGUvWnNyVjI3VnI2K3Z2cmtrMDlVdm54NWhZZUg2OHN2djlTeVpjdDA1Y29WTlczYVZIYTdYVzV1YnVyVHA0K2FOMit1ZWZQbXFVbVRKZzduN3RLbGl5cFZxbVMyVjY1YzZUQVRPR2s1bllFREJ5b2hJVUVmZi96eEhUMjJIVE5takNJaUl1NTQ0ZXR6NTg0cGYvNzhxbGl4b2hvMmJLaU9IVHZLemMxTmI3enhoZ29YTHF3K2Zmcm81WmRmbHFlbnAvNzQ0dyt6M21QeDRzWE5lNGdWS2xUUXlwVXJ0WEhqUmdVRUJCQU04ZGdoSEFMQVkyYmJ0bTEzL1AzaGN1WEtPV3kzYTlmTy9OMmhRd2QxN05oUjhmSHgycmx6cHo3KytHUDkvUFBQY25aMlZxTkdqZlQyMjI4clQ1NDhDZ2dJMEtoUm85U21UUnRWckZqUllhYTBrNU9US2xhc3FBb1ZLamlFMktlZWVrcFhyMTQxMjlteVpWUHAwcVYxOU9oUjllblRSd1VLRkpDVXVKVE92SG56OU41Nzd5V2JGYjE1ODJiOS9QUFBxbGF0bXNOa2w5dHAwYUtGR2pkdXJBRURCbWp3NE1GbS84YU5HK1htNXFZelo4NW81Y3FWMnJScGt3SUNBbFM2ZEdtTkhqMWE5ZXZYVjBKQ2dwWXRXNllUSjA3b280OCtTaGFBZ2NjRjRSQUFIalBWcTFkWGp4NDkwbXczY3VUSVZJK2RPWE5Hdi83NnEvYnUzYXM5ZS9Zb0tpcEtKVXVXVkk4ZVBkUzRjV041ZW5ycXdvVUxHanQyck5hc1dhUDgrZk1ySmlZbTJYbGNYVjAxWjg0Y3N4MGJHNnR6NTg3cHpKa3ordnZ2ditYdjc2LzMzMzlmMzMzM25VNmNPQ0VwY1RaeGtvQ0FBSzFkdTFhdnZQS0tRempjc21XTGhnd1pvaHc1Y21qWXNHRjM5THZFeGNVcE9qcGFMaTcvLzY4K3k3TDA0NDgvYXUvZXZmcmpqejhVRUJBZ0R3OFAxYWxUUjRNSEQ5YXp6ejRydTkydUxWdTJhUHIwNlRwNzlxemVlT01OeGNURXBQblZGdUJSUlRnRWdNZU1sNWZYSFMyM0VoOGZuK3hMSjBtdVhyMnFPWFBteU1mSFJ4MDdkcFN2cjY4S0Zpd295N0swZS9kdXJWeTVVbHUzYnBXSGg0ZTZkZXVtTm0zYUpBdExmL3p4aC9idTNhdno1ODhyS0NoSTU4NmRNNCs3UFR3OFZLQkFBVDN6ekROYXZIaXhwa3lab3ZyMTYrdnMyYk1hTjI2Y0ZpNWNxSXdaTXlvd01GQXVMaTRPczZvM2JkcWtZY09HeWQzZFhWT21URkhPbkRuTnNhUWFJaU1qazkxVGNIQ3dKQ2x2M3J4bW44MW0wL3IxNnhVY0hLeEtsU3FwZS9mdXFsR2poakpreUtDd3NERE5uejlmYTlhczBZVUxGMVM1Y21XTkhUdjJqcjc2QWp6S0NJY0E4SVFZUFhxMExsMjZwQXdaTXVqU3BVczZjZUtFV3JWcWxXTGI4dVhMYSt2V3JYSjJkbFprWktSMjdkcWwrZlBuNjdmZmZsTllXSmdLRnk2c2Z2MzZxVkdqUnFsK1J1NzA2ZFBhdUhHamloUXBvckpseStyVlYxK1Z0N2UzQ2hZc3FHelpzdW5TcFVzYVBueTRWcTFhcFRadDJzalB6MDlCUVVIcTBLR0RldmZ1cmNHREIydlhybDJxVUtHQzNOemNGQm9hcXZIangrdkhIMzlVenB3NU5XM2F0R1JCTFdmT25NcWNPYk9XTGwwcWQzZDNzMmgxZkh5OFdkeTdiTm15RG4ybVRKbGlaaHlmT25WS1M1Y3UxYlp0MjNUZ3dBRTVPenVyUVlNR2F0T21qY09JSnZBNEl4d0N3Qk1pVzdac09ubnlwSnljbkpReFkwYTFhOWZPWVdIcm02MWJ0MDU3OSs3VmtTTkhGQmdZS011eWxEOS9malZzMkZDK3ZyN3k4ZkZKYzhKSWl4WXQxS0pGaTFTUGI5eTRVWWNQSDlhNGNlTlVyMTQ5U1ZMQmdnVzFhTkVpVFowNlZhMWJ0NWFibTV2R2pSdW51TGc0dmZQT096cC8vcnlxVjYrdWtTTkg2cW1ubmtwMlRtZG5aNDBZTVVMang0L1h1SEhqWkZtV09aWWpSdzUxNmRKRnp6NzdyTm4zOTk5L2EvMzY5VHB5NUlpT0hqMnFpSWdJdWJxNnFrcVZLaG80Y0tEcTFLbWpiTm15M2ZZK2djY05LM2dDd0gzaVhjcW5qbXpXc3N4ZVhubG1UNXVrYWxXZVMrK1M3dGpjdVhPMWRldFdsU2xUUm1YS2xORXp6enh6eDk4dHZodVJrWkh5OFBDNG83YmJ0MjlYUkVTRVhuNzU1WHQyL2ZEd2NIWHMyRkVGQ3hZMDkrcmo0M05IWDVpNTMvNjc2dy8xN1BPaExsMitIQzVMVFFQLzJyOGx2V3ZDazRHUlF3QkFNaDA2ZEZDSERoM3UrM1h1TkJoS1VxMWF0ZTc1OWJObXphcFZxMWJkOC9QZVMxYUNwWXd1VnZGbm4zM1dKa21XWmRsY1hGeGtXVmJTQUkvdHByK1Q5dHNreWRuWjJYYlRQb2MrU2R0SmJaSzJVMm5qc0ozYWRXKzlYa3A5Sk1uSnljbWg3eTNudXFzMnFWM241cjcvdFB0WGJXN2QvdWN6a2JldDdlWTJOcHN0clZYU0w5aHN0aS8zN05sekk0MTJEd3poRUFDQWg1aE5rcHVMN1MxblorY1NrZ2x3am0xdWVzWi84K1ArV3dMTXpXSHExa3VZdmphYnphSGZQOXNPN2RLNHJ1M1dWdzZTN1VoaDM2M1h2ZWtlNytnYXQrNzc1KzgwN3pmcHoxdC8wNXZQbDlLNWJ1NTd5L2F0djN2cUh4MVBkQ0UyTnZZUFNYdlNhUGZBRUE0QkFIakkyZVRrYWxtV202UmtDZVltdHpzbW04MTJ4MzFUYUd0SkRvRXR4YjVwSFUrcnBnZnh2ZXFINVJxV1pXV3cyV3haTE10eWMzWjI5cnJ2UmQwRndpRUFBQTh4UzFKVXZIMmVSd2JuRTdvcGFObHNOc3R1dDF0SmY5L1UzR3duL1dkOGZMeDFjeEN6Mld4V1NtMVM2bnR6MjlUYU9EazVPWncvTGk0dTJmbHZicHUwSFJNVDQzRCttNDgvN213Mld6WExzcVpLZXVnV3pDUWNBZ0R3RUxNNTJSUnJ0NTA4dm0vZjF2U3VCZmVPajQrUHQ1T1RrOTJ5ckljdUhLYjFIQndBOEJpSmlJalE3Tm16RlJvYW11ellmLy83WHkxY3VEREZCYVQvRjBlT0hFbnhlZytMOFBEdzlDNEJlS2dRRGdIZ0NSSVJFYUV2dnZoQ2x5OWZUbmJzeXkrLzFNS0ZDKy9vczNBeE1UR2FPbldxenB3NWsrelkyclZyOWVPUFA1cnROOTk4VSt2V3JidWpjeDQ4ZVBDdS92bnJyNzlTUE5meDQ4Zk4zL1BuejFmOSt2WE45b0VEQjB3Z2pJNk9WdjM2OVRWLy92dzA2d09lRkR4V0JnRG93b1VMOHZmM1YvUG16WlVoUTRZMDIwZEVSR2pkdW5YYXVYT25GaTFhWlByRXg4ZHI2dFNwcWwyN3RrTWd1eFBuejUvWE8rKzhjMWQ5Y3ViTXFlKy8vOTVoWDJCZ29OcTBhYU4rL2ZxcFpjdVdTa2hJa04xdWx5UUZCUVdwUjQ4ZWF0Q2dnUVlOR3FSang0NHBJU0ZCbFNwVnVxdnJBbzh6d2lFQVFPdlhyNWRsV1hKeGNkSFhYMytkYXJzS0ZTckkyOXRiT1hMazBNQ0JBelZnd0FCTm16Wk5mZnIwa1NUdDNyMWJFUkVSeXBRcGszNzY2U2ZUNzlTcFV3N2JrbFN1WERubHlaUEhiT2ZQbjE4clZxeTRiWjBKQ1FuYXNtV0wxcXhabytqb2FEVnYzanhaRzI5dmI3VnUzVm9USjA1VXVYTGx6UDdZMkZqMTc5OWZlZkxra1orZm55UnB6NTQ5OHZEd1NQWkpQZUJKUmpnRWdDZEFVRkNRb3FPamRlblNKYlB0N093c1QwOVBaY21TUld2V3JKRWtMVjI2OUxibkdUcDBxTHk5dlNWSkw3NzRvbDU4OFVVdFhicFV0V3ZYMW5QUFBhZlZxMWZMWnJOcC9mcjFXcjkrdmVuM3l5Ky9hTnUyYmNuT2RYTTRkSFYxVmZIaXhXVlpWcktsUUs1ZHU2WjE2OVpweFlvVmlvNk9WcHMyYmRTeVpVdno3ZVJiOWV6WlUzbno1bFhKa2lXMWMrZE9TWktUazVOcTFxeXAxMTU3elh3UCt0ZGZmMVhtekptMWNPSENaT2VvVmF1V1NwWXNlZHZmQTNnY0VRNEI0QW5RdDI5Zm5UaHh3bXozNzk5Zmt1VHI2NnVpUllzcU5EUlVJMGFNU0hVRUxUZzRXRDE2OUVqMnlMbC8vLzdLbXpldnlwWXRxNy8rK2t0YnRteFJ0MjdkMUw1OWU5T21VcVZLNnRpeDQyMi91TktuVHgvbHpKbFRiZHEwVWUvZXZkV3JWeS9WcmwzYkhPL1ZxNWYrL3Z0dnRXL2ZYbSs4OFlZc3k5S1lNV1BVdG0xYnJWdTNUcGN1WGRLRUNSTWtTVU9HREZGWVdKZ2thY2VPSFFvS0NsSmtaS1I2OSs0dFNUcDY5S2pxMXEyclNwVXE2Y2lSSXlwVXFKQVoxYnh4NDRiT25UdW5Rb1VLcVZpeFlvUkRQSkVJaHdEd0JKZzFhNWJpNCtPMWI5OCtmZmpoaDVvNWM2YUtGaTJxOFBCd3ZmMzIyNnBXclpwZWVlVVZYYjkrWFdGaFlTcFVxSkJELzdpNE9FbEtGZzZ6Wjg5dVFsZFFVSkNLRmkycTFxMWIzM1Y5Wjg2Y1VYeDh2REpuenF4OCtmTEp6ODlQTFZxMDBBY2ZmS0FNR1RLWTl3TGJ0V3VuaXhjdnFsZXZYanA5K3JTcVZhdW04K2ZQS3pnNDJKeXJhTkdpeXBFamh5VHAwcVZMMnJsenB6Sm16S2lubjM3YXRNbVZLNWNaSlYyd1lJR3laczBxU2RxOGViTUdEaHlvYWRPbXFVQ0JBbmQ5SDhEamdIQUlBRStBcFBDVE5MczNTNVlzeXBFamgzNzg4VWRabHFVQkF3WklrbGFzV0tFWk0yWm96Wm8xNXZHeDlQL2gwTlhWVllHQmdRNlBpR3ZXcktuQ2hRdkwzOTlmUGo0K21qaHhZckxyYjkyNlZSY3ZYa3kydjBXTEZpcFJvb1JEbmRPbVRkT3NXYk0wZCs1Yy9mbm5udzZQZkUrZE9xV3VYYnNxT2pwYVU2ZE9WYlZxMWZURER6ODRuRE5wVXN1aFE0ZlVwMDhmZVhwNnltNjM2L2p4NCtyVXFaUEtseSt2TTJmT3FHL2Z2cEtra0pBUTgvdUVoSVRJWnJNNVBPNEdualNFUXdCNGdpUTlQaDB6Wm95NmRPbWkxcTFicTJyVnFpcFVxSkNpbzZPMWJOa3kxYXBWeXlFWVNvbVRPU1FwWThhTU9uWHFsR2JQbmkwcGNTbVlyRm16cW5EaHdpa3VqeVBKUEI1TzZYaFM2THlaeldaVGx5NWRWS3hZTVlXSGh6dU1WdWJLbFV0bHlwUlJyMTY5a3RXWXhHNjNhK25TcFpveFk0WWFOV3FrSERseTZLdXZ2bExXckZuVm9VTUgrZm41NmVUSmsvTHk4dExWcTFjVkdCaG9SaFhQbkRtajNMbHp5OFdGZnozaXljWC8rZ0hnQ2ZISEgzL293b1VMa2hKSERudjI3S21SSTBlcVFZTUdrcVJWcTFicDZ0V3I2dGF0bTM3NDRRZFZxVkxGaktqZFBISllyMTQ5MWF0WFQrSGg0YXBYcjU0a3ljWEZKY1VSdy85Rmd3WU50SGZ2WG9XRWhKaDlRVUZCOHZQelU4R0NCVlBzRXhJU1loNDVkK3ZXVFcrOTlaYm16cDByWjJkbmZmTEpKeXBhdEtnKysrd3pqUm8xU2pWcTFORDA2ZE4xNk5BaDh4c2NQWHBVcFV1WHZxZjNBVHhxQ0ljQThJUll1SENoYXRTb29XM2J0cWxyMTY3eTl2Yld3SUVEVmF4WU1lWEtsVXNMRml4UXMyYk5WTEJnUVhYdjNsMHZ2UENDQmcwYUpNbHg1UEIyZnYzMVY0MGRPemJOV2o3KytHTTkvL3p6cVI0UENRblI1TW1UdFhuelpyVnExVXFTWkZtV2hnMGJwcUNnSVBYczJWTXRXclJJTnFzNWUvYnNLbE9takVhTUdLRVNKVXJveHg5L1ZHUmtwQVlQSGl4SmF0Kyt2ZXJXcmFzaVJZcElTcHhGN2Uvdkx5bHhSdlR4NDhmdmVuMUc0SEZET0FTQUo4RGV2WHUxYytkT1RadzQwYnd2K01FSEg2aFdyVm9xVnF5WXhvOGZMeWNuSjNYdDJsVnVibTdxMUttVFJvOGVyV2JObXFsa3laSW1IS2ExUUhaVVZKUXVYYnFrN3QyN3k4dkxLOW54cTFldmFzYU1HWXFPams2eC83VnIxN1JvMFNJdFg3NWNycTZ1NnRldm41bzNiNjcyN2R2TFpyTnA2dFNwR2pod29NYU5HNmZ0MjdkcitQRGh5YzZSTkNIbXlKRWpHalZxbEo1NTVobTk4c29yT25ueXBHbVRrSkFnSnljblZhOWVYWnMyYlZKZ1lLQU9IejRzdTkxKzI5QUtQQWtJaHdEd0JKZzRjYUtxVmF2bU1QbERrcDU3N2pudDI3ZFBLMWFzME1pUkkwMmdhOUtraWI3NjZpdE5talJKczJiTk1tSE96YzN0anE3Mzhzc3ZLM2Z1M01uMkJ3Y0hhOGFNR1NuMmlZK1BWNXMyYlhUKy9IazFhZEpFUFh2Mk5JKzFrK1RPblZ1elo4L1dqQmt6dEdqUklyMzMzbnNPczRvaklpTFVzbVZMaHo2Ly8vNjdmdi85ZDRkOVc3WnNrWmVYbDJyWHJpMDNOemN0WDc1Y2YvMzFsN3k5dlZXc1dMRTd1a2ZnY1VVNEJJQW5RSkVpUmRTMmJkdGsrNjlldmFvZVBYb29JU0ZCaXhZdDBwdzVjeFFYRjZlWW1CaGR1M1pOZ1lHQjJyNTl1MkppWWlTbC9WajVmK0hpNHFKKy9mb3BXN1pzS2wrK3ZNT3gyTmhZTTBuRXhjVkZQWHYyVktWS2xXUzMyODBDM2xMaXU1U2JOMi9Xc1dQSDFMTm5UL1h2MzkrOEZ5bEpJMGVPMUxsejUrVGg0U0ZKOHZEdzBFc3Z2YVMxYTlmS2JyZWJXZHZBazR4d0NBQlBnSTgrK2tpWk1tVnlXQTlRU2d4VGRldldWV3hzckhMbnpxM01tVE1yYytiTXlwSWxpekpuenF6eDQ4ZHIyN1p0WmpRdDZjc2lhZG13WVVPcWo1VnZKMmxtODhtVEo3Vng0MFpsenB4WlY2NWMwZkhqeDVNOTdxMVpzNllrT1lSRG04Mm1iTm15YWZyMDZYSjNkMWVaTW1YTW1vZGJ0bXpSYjcvOVpoNmhKMm5XckptKy92cHJ1Ym01cVhIanhuZDBmOERqakhBSUFFK0FUSmt5cFhwczVNaVJxUjZiTzNldW5ucnFLWDN4eFJlU0hCOHJKMzJLTHlWcjFxeHhDR0JKN0hiN25aU3JoSVFFTFY2OFdGSmk0SHYyMldmTnhKUzBPRGs1YWVqUW9abzllN2JlZWVjZFZhaFFRYjYrdnBvK2ZicWFOV3VtdW5Ycm1yYXhzYkVhUDM2OHBNUmxlV2JObW1VVzlRYWVWSVJEQUVDcW5ucnFLVW1Ka3p1eVo4OXVIdTMrK2VlZjh2UHprN2UzdHhZc1dLQ0tGU3VxUUlFQ3FsR2poaFl1WEtoU3BVckoxZFUxMmZsaVkyTjE3Tml4WkY5Z3VkWFRUeit0blR0M0tpRWhRUzR1TG5lOTdtQ3BVcVUwYWRJazdkMjdWNzE3OTlhK2Zmdms1T1Nrc21YTEtqNCtYaTR1TG9xUGo5ZWdRWU8wYjk4K2RlclVTWWNPSGRLWFgzNHBMeTh2dmZmZWUzZDFQZUJ4UWpnRUFCaWhvYUdhTUdHQ3NtWExwa3laTXNsbXMrbkVpUlBhdm4yN2VlUzZaODhlZGUvZVhWV3JWdFg0OGVQVnQyOWZOVy9lWEMrODhJTEtsQ21qekprekt6QXdVQzR1TG5KMmRqYkJMajQrWG5GeGNZcUxpOU94WThjVUZ4ZW5xbFdycW1qUm9wSVN2NE9jOUtqNGJzVEd4aVpiRURzb0tFamZmZmVkbGk1ZEtydmRyazZkT21udjNyMGFQbnk0Tm0zYXBOR2pSNnQvLy83YXQyK2YyclJwby9mZmYxOVJVVkhxMkxHalpzeVlvWU1IRDJyWXNHSEpKc1FBVHdMQ0lRREFlT3FwcDdSejUwNUZSRVNZZlpreVpWS0RCZzNNNDliY3VYT3JVS0ZDR2pWcWxGeGNYRFJwMGlSOTg4MDMycmh4bzVZc1dhSnIxNjRwUGo3K2pxNjNjZU5HU1ZMYnRtMTE1Y3FWZjFYenQ5OSthLzQrYythTS9QejhGQkFRSURjM056VnExRWp2dnZ1dW1UbTljK2RPeGNmSHEyM2J0cnAwNlpJNmQrNnNEaDA2U0VwOG4zTG16SmthTkdpUXRtL2ZyaDkvL0ZITm16Zi9WelVCanpKYjJrMEFBUCtHZHltZk9ySlp5eko3ZWVXWlBXMlNxbFY1THIxTHVpdHhjWEZLU0VoSWNZYnk5ZXZYNWVucG1XcGZ5N0xNS0dIUzExVnNOcHVjbkp6TXd0Vk9UazYzZlJmeTM3QXNTNTkrK3FuS2xTc25YMTlmTXl2NVZvc1hMMWJ4NHNWVm8wYU5GTSt4WWNNR05XclVLTmtpMncvU2YzZjlvWjU5UHRTbHk1ZkRaYWxwNEYvN3Q2UmJNYmpuZkh4ODZqZzVPUzJ6TE12TnNxeW0rL2MvUFAvOU1uSUlBRWhSU3U4TUpybGRNSlFTZzJDR0RCblNYRFQ3WHJQWmJQcm9vNC9TYlBmV1cyL2Q5aHpNV3NhVExQbFVNZ0FBQUR5eENJY0FBQUF3Q0ljQUFBQXdDSWNBQUFBd0NJY0FBQUF3Q0ljQUFBQXdDSWNBQUFBd0NJY0FBQUF3Q0ljQUFBQXdDSWNBQUFBd0NJY0FBQUF3Q0ljQUFBQXdDSWNBQUFBd0NJY0FBQUF3Q0ljQUFBQXdYTks3QUFCNDNObmo3VHB5OUZoNmw0Rkh6SkdqeHhRWEY1ZmVaZUFKUkRnRWdQc3NLanBhMDJaK0lWZFgxL1F1QlkrUXVMZzRYWXVJU084eThBUWlIQUxBZlJKckpaelBZTE9kVDdBc3QvQnIxOUs3bkllU3paSk5raXliclBTdTVhRmxXUmRqTGV0OGVwZUJKd2ZoRUFEdWsrQmpCMDRVS2w2Mm5aT0xhNjcwcnVWaGxORWxvVmhHRjZlM25HdzIxNmcwSXh1dkFBQWdBRWxFUVZRNCs3eVllS2RUNlYzVHc4aHVzMEtEL3pwd0lyM3J3Sk9EY0FnQTkwL0NtWk9IajBnNmt0NkZQSXdxVktoZzJXeTJweTNMY3N2azZuenkyS0Y5VzlPN0pnRE1WZ1lBQU1CTk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YTks3QUFEQTQ2OWl4WXEra241TzZaak5acE9rTFJVclZyejFVTU85ZS9kdXZzK2xBYmdGSTRjQWdQc3VMQ3hzaDJWWlorKzB2V1ZaNThMQ3dyYmV6NW9BcEl4d0NBQzQ3d0lEQTZNbExaQWt5N0pTYlpkMHpHYXpMZjJuRDRBSGpIQUlBSGhRMWtxS3N0bHNLUVpFeTdLU0hqRkgyZTMyOVErNk9BQ0pDSWNBZ0FjaVBqNytqR1ZaKzlOcVoxbldmaWNucDlNUG9pWUF5UkVPQVFBUHhNR0RCNjlKMm1uOU0yeDQ4K2hoMHQvL0hOdnA1T1IwS1QxcUJFQTRCQUE4T1BhRWhJUkRraUpUYTJDejJhSVRFaEwyN2RtekorNEIxZ1hnSm9SREFNQURZMW5XRHB2TkZuS2I0OWNzeTlyOUlHc0M0SWh3Q0FCNFlBNGNPSERNc3F4RC8wdzhrV1ZaTjg5UWxtVlpSdzhjT0hBc1BXc0VublNFUXdEQUE1V1FrTEEwdFdNMm0yM0JnNndGUUhLRVF3REFBM1g1OHVYMWxtVTVURGo1WjlUdzhzV0xGMWVuVjEwQUVoRU9BUUFQVkZCUVVKU2t0VW1QbHBQWWJMWU53Y0hCTjlLbktnQkpDSWNBZ0FmT2JyY3Z0Q3dyTm1uYnNxeFl1OTIrTEQxckFwQ0ljQWdBU0ErbmJUYmJhWnZObHZSVmxML2k0dUwrU3UraUFCQU9BUURwSUN3c0xDSWhJV0dQOWY4T3hzYkdocWQzWFFBSWh3Q0FkUERQZTRlN0pjWFpiRGE3cE4wblQ1NjhsczVsQVpEa2t0NEZBQUNlVERhYjdYZEpJWkxjLy9rYndFT0FrVU1BUUxyWXQyL2ZIemFiN1lTa3YvZnQyL2RIZXRjRElCRWpod0NlQ1BtS2xTdVl3ZFdsV0hyWEFVYzNZaFAyU0ZZRzcxSStkZEs3RnZ5L21KaVlnUE1CUi85Tzd6cVFQZ2lIQUI1NzN0NCszbksxRnNobWxVcnZXdUFvMnE3RXhRNXRWb3QwTGdVM3llaVc0VXlCWW1YYkJwMDZmREs5YThHRFJ6Z0U4UGh6azdkc0t1VmtjOHJqN3VZbVp4Zm45SzRJZUNqWjdRbUtpb3BTZ21XNXViZzRGNWRFT0h3Q0VRNEJQREV5ZTNtcFI1ZjNWYVoweWZRdUJYZ29uVGg1U3RObXp0R2x5NWZUdXhTa0k4SWhnQ2VHcTZ1cnlwUXVxV3BWbmt2dlVvQ0hVc1lNR1pReFk0YjBMZ1Bwak5uS0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VBDRUNRME5WVkJRVUtySFEwSkM1Ty92L3dBcnVuT25UNTlXUWtMQ1hmWFp0Mi9mZmFvbXVjaklTTVhHeHFiWnptNjN5MjYzUDRDS2dMdm5rdDRGQU1EajVvY2ZmbERWcWxXVkpVc1doLzFIang3VmxTdFhVdTFYclZvMU9UazUvdi9zRnk1Y3VPc3dsTVROelUzWnNtVkx0bi8rL1BsYXRXcVYxcTlmcjd4NTh5WTdQbTNhTlAzeXl5OWFzbVNKaWhRcGNsZlh0Q3hMMTY5ZnY2TzI3dTd1Y25GSi9OZlE5ZXZYRlIwZG5heE54b3daNWVYbEpTbnh0MmpkdXJWYXQyNnQzcjE3MzlFMXZ2MzJXdzBkT2xUVHBrMVRqUm8xN3ZBdUhFVkdSdXJLbFNzcVVLQ0FwTVQvbnZ6OC9OU2lSUXZGeGNYcGp6LytVUFhxMVNVbC9yWXJWcXpRbGkxYnpMMmw1UHZ2djlma3laTTFaY29VbFNsVFJwSVVIeCtmWnJCMGNuS1NtNXZidjdvUDRFNFJEZ0hnSGdvS0N0TGd3WU5Wc21SSnpabzFTNWt5WlRMSFpzMmFwZDkrK3kzVnZqdDI3RkRHakJrZDlyMzU1cHVLaVlreCt4TVNFaFFlSHE2c1diT2FJQmtiRzZ2SXlFZzk5ZFJUcGw5a1pLU3FWYXVtaVJNbk9wenYrdlhyMnJCaGd4bzJiSmhpTUpTa3ZuMzdhdGV1WFJvd1lJQVdMMTZjTEl5Y08zZE9lL2JzU2JGdnhZb1YxYVJKazFUdjhXWXpac3hRMWFwVkpVbWZmdnFwdnZ2dXUyUnRhdGV1YmU1aDBhSkZpbytQMTNQUFBhZVRKMDg2dFBQMDlGU2VQSGtjOWdVSEIydjgrUEdxVmF1V2F0U29vU1ZMbG1qbXpKbHAxbFc1Y21WTm5qelpiSThhTlVxSER4L1draVZMNU9YbEpidmRMc3V5SkVrVEowN1UxMTkvclRWcjFpaC8vdnc2ZXZTb25ubm1tZHNHUTBsYXRteVpNbWZPckpJbFM1cDk2OWF0MDVneFkyN2JyMFNKRWxxK2ZIbWE5d0Q4THdpSEFIQVBGU2hRUUVPR0ROR1FJVVBVdTNkdlRaczJ6UVE3eTdKVXFsUXBmZmJaWnc1OXZ2NzZhODJmUHovVmMvYnMyVlBObWpXVEpGMjhlRkV2di95eTVzMmJKMjl2YjBuU3BrMmJOSFhxVkgzLy9mZW16NGdSSXhRZUhwN3NYT3ZXclZOTVRJemVmLy85VksrWEpVc1dmZmpoaC9yODg4OTE4ZUpGRlM1YzJPSDRYMy85cGJGangwcVNZbUppNU9Ua0pGZFhWMGt5b2FwTGx5NnFWS21TSkdubXpKbTZjZU9HK3ZUcEkwbTZkT21TUHZyb28yVFhMVnUyckQ3ODhFT3pQV25TSlBOM2FHaW8xcTFiSjBucTFhdFhzcjYrdnI0T3YydFVWSlQ2OSsrdmpCa3phdGl3WVpLa21qVnJLbWZPbktuZTl4ZGZmS0hBd0VEenV5YnAyYk9uV3Jac3FhRkRoenFFN1I5KytFRXJWNjdVOE9IRGxUOS9mc1hHeHVyQWdRTzMvVzBsYWRldVhUcDY5S2dtVDU0c1oyZG5SVVJFbU5GUlNSbzllclF5Wk1pUXJOL1NwVXNWRVJGeDIzTUQ5d0xoRUFEdXNWZGVlVVVuVDU3VTBxVkx0WC8vZmpNNkZoSVNvZ0lGQ2loZnZud083VzhPQmlsWnRHaVJObXpZSUVtS2k0dVRKSDM0NFljbWRJYUhoK3ZLbFN0NisrMjNUWitnb0NBOSsreXpEdWVKam83V1YxOTlwU1pObXFoZ3dZS0tqbzZXbTV1Yit2WHJwMTI3ZGlXN3J0MXUxMXR2dmVXd3IzYnQyaG94WW9UcTFhc25TWHI3N2JmbDdlMnQ0Y09IUzVJSkw5N2UzcXBRb1lLa3hMRHA1T1JrdHMrZVBadmlmV2JLbE1rOFlyMzFkNWt3WVlKaVkyTTFac3dZbFN0WHpxSEdidDI2eWNmSHgreUxqWTFWbno1OWRQejRjWDMrK2VmS21qV3JKS2xJa1NLcFBpWWZQMzY4QWdNRFZhOWVQZlhzMmRQaFdKNDhlVFI2OU9oa2orZ0xGaXlvN3QyNzY5VlhYNVdVR1BxaW9xSVVFQkNndVhQbk9yVDE4UEJRNjlhdEpTV0cwTXFWSzZ0V3JWcUtpNHRUcTFhdFZMVnFWWFB2dFdyVmNoaHhUdkx6eno4VER2RkFFQTRCNEQ3bzNyMjdHalpzYUI0Yi92MzMzenAxNnBRYU5teVlySzNOWnBPa1ZDY28xS2xUUjdWcjEwNjJmLy8rL2NxZE8zZUtqNGNYTDE2Y2JOK1hYMzZwYTlldXFWT25UcElTUjZnQ0F3UDE5dHR2eTdJczdkaXhROTI3ZDAvVzcrVEprL3JtbTIvVXRtMWJWYTVjK1RaMy9mK09IVHRtQWs1WVdKaHUzTGloSFR0MlNFb2NCYndidi96eWkzNzQ0UWQ1ZW5wcXhZb1ZhdENnZ1RuMnhSZGZ5Tm5aV1MxYnRwU1UrTmpjejg5UCsvZnYxK2pSbzFXNWNtWDkvdnZ2S2x1MnJBbUpONHVOamRWbm4zMm10V3ZYcW43OStobzVjcVREZTUvLy9lOS90V1RKRW9jK0NRa0pXcmx5cGJadjN5NUoyck5uano3NzdETnQzTGhSSGg0ZU9ucjBxSTRlUFNvcE1RZzdPenVyZlBueWF0MjZ0WDc5OVZjZE9IREFQQnBldlhxMUxseTRvUHIxNit2Y3VYTjM5YnNBOXd2aEVBRHVBMmRuWnhNTW82S2lOSFRvVUxtN3UrdTExMTVMMWpacDRzcklrU1AxOU5OUHk5blpXVzNidGxWb2FLZ21USmdnTHkrdkZFZVNCZzRjcU1hTkc2dEtsU3JKam5YdjNsMTJ1MTJob2FIS2tTT0hRa05EdFdqUklyVnQyMVk1Y3VSUVlHQ2d2dnZ1TzNYbzBFSDE2dFZUcGt5WjlPdXZ2NnBCZ3diS2tTT0h3N25tejU4dm04Mm16cDA3cDFoSFNoWXZYcXd2di94U1V1SkVDMG55OC9PVEpQTyszcTNDd3NLMGVmTm1zeDBTRXFLc1diTnF6Smd4ZXVhWlp6Unc0RUMxYTlkT1M1WXNVYnQyN2JSOSszYk5uejlmVTZkT05lLzRuVGx6UnZ2MjdkT29VYVAwNG9zdjZ2TGx5L3JvbzQ5VXMyYk5aTy96blR0M1RnTUdETkRSbzBkVnQyNWRqUjQ5T3RtRW9DeFpzdWpwcDU4MjJ6LysrS01rS1hmdTNBNzdRME5EOWZQUFArdU5OOTdRZ0FFRHpQN1hYMzlkWmN1VzFjaVJJeFVlSHE1UFAvMVUvL25QZjVReFkwYWRPblZLYytmT1ZiMTY5VlM5ZW5XdFhyMzZqbjViNEg0akhBTEFQVEo0OEdDSDBaL1pzMmZyN05tejZ0Ky92ODZlUGF2Smt5ZW5PSHJsNit1clRaczI2ZmZmZjllMmJkdVVNMmRPdmZUU1Mzcjk5ZGR2ZTczbzZHaDkrZVdYV3Jac1dhcHRjdVhLcGErLy9scjc5dTFUVkZTVWxpOWZyaFVyVmlnbUprWTVjdVF3ajZKTGxTb2xLWEhabC9yMTZ6dWNZKy9ldlNwZXZQZ2RCME5KSnB4SlVyOSsvUlFSRWFGWnMyWkpTaHhOU3lra0J3UUVhTVNJRVdiR2JvWU1HZlRDQ3krb1pjdVdhdGl3b1FvVUtLRCsvZnRyekpneHVuYnRtcFlzV2FMT25UczdoT015WmNwby92ejVLbCsrdktURW1kZXhzYkhxMHFXTHcrKzJaTWtTTFZ5NFVNN096c3FkTzdlMmJ0MnEwYU5IcTB1WExzcWVQYnRwVzdwMGFaVXVYVnJ4OGZFYU4yNmNlWS96K3ZYcmlvcUtrcCtmbjF4ZFhUVnMyRERaN1hhRmhJUTQzRk5JU0lqNUhjNmZQNi9RMEZCdDJyUkptelp0a3BRNFl6dnBYY3drdC83K1NlTGk0bFMwYU5HMGZucmdmMFk0QklCN3BFS0ZDaXBjdUxBT0h6NnNiZHUyS1NFaFFmbnk1VlAxNnRVMVpzd1lsU2hSSXNWK25wNmVKampkN1BmZmY3L3Q5Um8yYktpV0xWdnEzWGZmVGJPMjZ0V3I2K09QUDFhMmJObDA0c1FKelp3NVV6MTY5REF6a1o5NjZpbVZMRmxTdi96eWkwTTRDUThQMSs3ZHV4M2VQWXlJaURBamZHRmhZYkxaYkdiVUt5a0kzYTNtelp1YlVkQisvZnBKVXJLSk81SlVyMTQ5TFYyNlZQUG16VlBtekpubDYrdWJyRTFTTU55K2ZiczJiTmlnVHAwNnFWQ2hRcnB4NDRZMmJkcWsrZlBuNitMRmkvclBmLzRqUHo4L2VYcDZhdmJzMlZxNmRLazJiOTZzamgwN3FrMmJObVkwTWltMEJnVUZhYzZjT1hyenpUZVZQMzkrYmQ2OFdZY09IVkwvL3YyMVljTUdNeUtiSkRRMFZGRlJVV1lKbkZLbFNtbmh3b1hLbWpXclFrTkQxYWxUSjNYdjNsMjVjK2QycUQ4cGNONXE3ZHExS1M3M0E5eHJoRU1BdUVlU1J2cFdyMTZ0YmR1MlNVcGNhekJmdm54NjU1MTMwdXlmTld0V2JkeTRNZG4rUG4zNjZMLy8vVyt5L2RIUjBabzFhMWF5eVE5UzRzemNjZVBHbVcxUFQwODFiZHBVOGZIeCt2enp6MVdsU2hXOS9QTExEbjNxMXEycmhRc1g2dXJWcStaUjk3ZmZmcXY0K0hqOTV6Ly9NZTJ1WExtaWFkT21TWkp1M0xpaGtKQVFCUVFFU0pKZWVPRUZTZEtmZi81cDNxRU1DUWxSVkZTVUNaU1hMMTlPVm05Q1FzSnQxM09NaTR2VHVuWHI5UG5ubjh1eUxIWG8wRUViTjI1VTgrYk45ZnJycjZ0eDQ4WXFYYnEwYVI4U0VxSVJJMFlvVDU0OGV1dXR0elJ1M0RoOSsrMjNpb3lNVlBueTVUVjgrSENIOXlkNzllcWxSbzBhYWVUSWtab3laWXErK2VZYmpSZ3hRdnYzNzlmVXFWTlZva1FKTFZpd3dBUTlIeDhmZGUvZVhUMTc5dFQ4K2ZQVnAwOGZaY21TUlVPR0ROSDE2OWZsNmVscDNqdE1xc3RtczZsOCtmS3kyKzBhUEhpd0tsYXNhTjZWdk5sTEw3MlU0aWp0cmwyN2tpM2hBOXdQaEVNQXVNK3FWYXVtb0tBZ0xWKytYSDUrZmc3ckVVcUp3V2pzMkxHcHpscU9pWW1ScjY5dnNzZVBxUms3ZHF4dTNMaVI0ckg1OCtjck9EallZUjIvSksrKytxcm16Sm1qNWN1WHExT25Ub3FPanRiaXhZdFZvVUlGRlM5ZTNMUXJWS2lRdG03ZEtpbjEyY3FyVjYvVzJyVnJKY2s4Smg0eFlrU3FOZi93d3c4S0RRMVZ0V3JWSkNXK3AzbjI3Rm5aYkRhdFg3OWVYMy85dGNMQ3d1VHI2NnYrL2Zzclo4NmNldWVkZHpSNzlteXRYTGxTSzFldVZLVktsZlRGRjE4b09qcGFmbjUrQ2dzTFU4V0tGZVhtNXFiNCtIalZybDFiclZ1M2RwZ1JmYk9pUll0cTNyeDVXclpzbWViTm02Y3NXYkxJMjl0Yjc3MzNudHEzYjYrNHVEaDkvdm5uNnRLbGk2cFhyNjc4K2ZOcjNyeDVTa2hJVUxaczJjeFhaM2J0MmlWZlgxL3QzcjFiN3U3dXlSNEZ6NTQ5VzZkUG45YktsU3ZOWkNUZ1lVSTRCSUQ3ckVpUkl1cmF0YXZXcjErdnNMQXd0VzNiMXVINHBrMmJkT1BHRGJWdjN6N1ZjK3pZc2NPTXpxVWxPRGpZUEZxOTJiNTkrelIzN2x6NStma3BVNlpNQ2dnSTBKVXJWOHlpelhuejV0V0xMNzZvSlV1V3FFbVRKbHErZkxrdVg3NnNUejc1NUk3djFkWFZWYSsrK3FwYXRteHBRdGl0N3h5R2hZVnB5cFFwdDExemNPZk9uWHJ0dGRkVXIxNDluVGx6UnBVcVZkSzc3Nzdyc0dpMHU3dTdldmZ1clhmZmZWZnIxcTJUaDRlSGJ0eTRJVDgvUHgwOWVsU2VucDZtN2NDQkErWHY3Nit6WjgrbXVwUk9raHc1Y21qMjdOa3FVS0NBM056Y2xEdDNiZ1VHQm1yRGhnMWFzbVNKSmsyYXBOallXRE9LbC9RZWFZRUNCVlNnUUFIOStPT1A4dlgxMWRhdFcxV2pSZzA1T3p1YmM2OWR1MWJ6NXMzVHl5Ky9yTzNidHlzNE9GakJ3Y0Zwcm8wSVBFaUVRd0I0QUR3OFBOUzJiVnN0V0xCQXI3enlpaGxOdW5MbGlpWk9uS2dLRlNxa09oRkJrcXBVcWFJZVBYcmMwYldTd3N1dFpzMmFKYnZkcmdrVEpwajMrWnljbkJ3ZVdYZnUzRm0vL1BLTFB2amdBNTA0Y1VJdnZQQkNpck9oVStQbTVtWkdFVk9UTFZ1Mk5OdlVxRkZESDMzMGtkemQzZVhsNWFXZVBYdmVOano3K3ZwcTVNaVJtak5uam5idjNxMEJBd1pvMjdadGlvbUpNVzBXTGx5b0kwZU9PUFM3ZnYyNk1tVElrR3pSNmY3OSs2dEVpUkthTjIrZVZxNWM2WERzZ3c4K2NOaHUzYnExK3ZidEswbHEwS0NCRmk5ZXJHKysrVVpCUVVIcTFxMmJROXVrMXcyKy8vNTc3ZHUzendUS215ZkJNQ0VGNlkxd0NBRDNXZExuN3Q1KysyMTk5OTEzNnRldm54WXVYQ2hYVjFmMTdkdFhzYkd4R2pKa3lHMGZNZTdaczBkRGh3NjlvK3NGQmdhbStPaTBWYXRXZXY3NTU1VTllM2JseUpIRC9PZk5JMXVGQ2hWUysvYnROWHYyYkhsNWVXblFvRUYzZGE4blRwelFvVU9ISFBhZFAzOWVVVkZSK3ZycnJ4MzI1OCtmUDlYZ21mU3VacExvNkdnVktWSkVMVnEwU05aMjRjS0ZacUpHZ3dZTmxEMTdkcjMrK3VzbWlDVko2ZE41dnI2K2F0T21qVHAwNkpCaUhkMjdkOWQ3NzcybndZTUhLemc0Mkt5cktFbW5UNTlXMTY1ZDljd3p6NWoycjcvK3VoWXZYcXhSbzBZcFY2NWNxbHUzcnNQNSt2YnRxejU5K2lodjNyeXBmbUt2WDc5K0tYNGhaZFdxVllxS2lrcXhEM0F2RVE0QjRENkppWW5SOU9uVEZSb2FxakZqeHNqZDNWMmZmdnFwT25Ub29LNWR1OHJGeFVWSGpoelJ4SWtUVmFoUW9kdWVxMHlaTWc1ZlFMbWQxRDdGZDJ0UVNXSzMyMDNndVhidG12bis4NDBiTjdSMzcxNkhSYWR2NStyVnEvTDM5MDhXd3BKR01jZVBIKyt3MzlmWDk2NUdKZlBtemF2R2pSc24yNS8wOVJoSktseTRjTExQL2YwdlBEdzg1Ty92cjEyN2RxbHg0OFptemNuWTJGak5tREZEeFlzWGR4anB5NXMzcjJyVXFLRnQyN2JwOWRkZlR6YnJPR2xDU3hLNzNhN1RwMC9MM2QzZDdHdlFvRUdLRTFKMjdOakJoQlE4RUlSREFMakhybCsvTGtsNjg4MDNGUndjN1BBdDRGS2xTcWxSbzBaYXRXcVZwTVRSdkpvMWE2WjVUbmQzOTJSTG5xVEd6YzB0MldQbHlNaElCUVlHS2lnb3lQeVQ5UDVkelpvMU5XVElFQVVFQktodjM3NEtDZ3JTa0NGRHRHTEZDZzBjT0ZBQkFRSHEyTEZqc2dXaTQrUGpGUnNicTRNSEQrcWRkOTdSb1VPSHRHTEZDclZyMTg2aDNhM3ZITjROdTkyZTdwTTJhdFNvSVQ4L1B5MWF0RWkvL1BLTG1qZHZycE1uVHlvZ0lFQ0xGaTF5cUcvcjFxMG1YSzljdVZJdnZmU1NDWVFKQ1FuNisrKy96UmRVa3Y2SmpvNis0MUZoNEVFZ0hBTEFQWmIwRlEwWEZ4Y3RXclJJWmNxVWtkMXUxNisvL3FvRkN4Ym9yNy8rVXNXS0ZSVWJHNnZseTVmcnp6Ly9WS2RPblZTelpzMWtBU3pKNzcvL251eDl1ZFFremRLOTJiWnQyL1R4eHg5TFNseldwa1NKRWlwV3JKZ2FOR2lnNTU1N1RpdFhyalJmR3BreVpZcXFWYXVtdW5YcnFuLy8vdnJpaXkrMFk4Y09mZmpoaHlwZHVyUisvLzEzZmZubGx6cDQ4S0NpbzZQbDZ1cXFQSG55NklNUFByanRKSk8wUkVSRW1Fa2FseTlmVnJ0MjdYVHExQ2w5KysyMy8vcWM5NEtibTV2YXRtMnJOOTU0UXlOR2pOQ0NCUXNrU2M4OTk1ekRJL2svLy94VEF3Y09WSzVjdWRTdFd6Y05IejVjM2JwMTA2eFpzNVEzYjE1RlJrYXFaY3VXc3R2dHlwTW5qOHFWSzZmT25UdXJiTm15S2xPbVRMcmZKNUNFY0FnQTk5aXp6ejZyMHFWTHEwK2ZQanB4NG9RbVQ1NnM3Nzc3VHFHaG9TcFVxSkJHalJxbGhnMGJ5cklzclZ1M1R0T25UMWZ2M3IyVk5XdFdWYTFhVlRWcjFsVHQyclVWR1JrcEtmR3g3UFBQUCs4d0FuazdFeWRPMU5XclYzWHg0a1ZKaVorQXExNjl1aVpQbnF3U0pVb29UNTQ4cHUydVhiczBkT2hRSFRseVJHWExsdFhvMGFQTlNGZm16SmsxZmZwMHpaNDlXd3NYTGxTN2R1MVVwMDRkdmZiYWF3b09EbGJqeG8xVm8wWU5WYTVjV1c1dWJqcDQ4S0IrL3ZublpQV2s5czZobERpU3VtblRKcTFaczBaMnUxMjdkKytXSk9YTGwwODVjK1pVOWVyVnpSSS9aODZjU2ZHYjBSY3ZYa3p4eXpNM2E5V3FWWXF6bEtPam96Vm56aHdUK0c3V3ZYdDN0VzdkV3JHeHNkcTFhNWUrK3VvcjdkcTFTejQrUHFwYXRhcSsrdW9yTlczYVZMTm16Vkp3Y0xER2pCa2pEdzhQelp3NVU0VUtGWktUazVNR0RScWtWcTFhYWRDZ1FXclFvSUdtVHAycW9rV0xLbGV1WE9ZNmd3Y1BWbzhlUGN5NmtMZWJrSktRa0tDYU5XdnEvZmZmditQWERJQzdSVGdFZ0h1c2I5Kytjbkp5MHU3ZHU5VzVjMmZaYkRaVnJseFpBd1lNVU8zYXRjMW9rODFtVTlPbVRWVy9mbjF0MnJSSkd6WnMwT2JObTFXZ1FBSE5talVyMldmeGJ2N3U4SjFJV3VSNjdOaXhldkhGRjFXclZpMkg0OUhSMFJvN2Rxd3VYYnFrWHIxNnFXM2J0ZzRqWVZMaTZHZTNidDNrNit1ckNSTW1xRml4WXFwVnExYXljMG5TTDcvOGtteG03ODF1ZmVkUWt0NTc3ejJ6R0hYeDRzVlZyRmd4RlN0V3pPRWR2Q1JuejU3VjBxVkxrKzIvY3VXS3d4STNLZW5XclZ1cWF6K21wbVRKa3BvK2ZicVdMVnVtNk9ob2xTeFpVbVBHakZIOSt2VmxzOW5Vc21WTGJkcTBTWWNQSDliVXFWTlZwRWdSVFpnd3didy8yckJoUTJYSWtFRkRodzdWbENsVFZMdDJiYk9PNDgxZWV1a2xsU3RYN3E1cVMybXBJZ0FBY0llOFMvblU4Uzc5N1BuS3o5ZXpkdnJ2dGg2azdkdTNXeUVoSVhmY1BpQWd3TExiN2ZleElrZm56NSszd3NMQzdyaDlRa0xDZmF6bTRiTnQyelpyNnRTcDFwRWpSMUp0Yy9IaVJXdk1tREZXWkdSa2lzZFBuejV0N2QyNzkzNlZlRS90M2ZlbjlYeTlseXp2MGo1WHZFcyswekM5LzIvM2NlYmo0MU9uWXNXSzV5dFVxSERGeDhlblRuclhjek5HRGdIZ1BucisrZWZ2cXIyM3QvZDlxaVJsTno5aXZoUHBQVG5rUVV0dGxQUm11WExsMG9jZmZwanE4U0pGaXR6cnNvRDdLdVUzbndFQUFQQkVJaHdDQUFEQUlCd0NBQURBSUJ3Q0FBREFJQndDQUFEQUlCd0NBQURBSUJ3Q0FBREFJQndDQUFEQUlCd0NBQURBSUJ3Q0FBREFJQndDQUFEQUlCd0NBQURBSUJ3Q0FBREFJQndDQUFEQUlCd0NBQURBSUJ3Q0FBREFJQndDQUFEQUlCd0NBQURBSUJ3Q0FBREFJQndDQUFEQUlCd0NBQURBSUJ3Q0FBREFJQndDQUFEQUlCd0NBQURBSUJ3Q0FBREFJQndDQUFEQUlCd0NBQURBY0VudkFnRGdRWW1MaTlPUm84ZlN1d3pnb1hYaTVDbkZ4TVNtZHhsSVo0UkRBRStNYXhFUm1qYnpDN202dXFaM0tjQkRLVDQrWHRjaUl0SzdES1F6d2lHQXgxNnNsWEErZzgxMlBzR3kzTUt2WFV2dmN2QVBLOEdTTGVsdlNUWW4yKzJhNDBHeXJJdjJlQVdsZHhsSUg0UkRBSSs5NEdNSFRoUXFYcmFkazR0cnJ2U3VCZjh2ZzNOQ0VmY01MbTBreXpVcTFyNG9Mc0U1SUwxclFpSzd6UW85ZStyQWtmU3VBK21EY0FqZ1NaQnc1dVRoSTVMNGw5MURwRUtGQ3BiTlppdG5XWEx6ek9oeWV0KytmVnZUdXlZQXpGWUdBQURBVF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QUFBTUFpSEFBQUFNQWlIQUFBQU1BaUhBUDZQdlRzUGorbnMzd0IrUDJkbU1vbHNTQ0lwa1lXUWlLeVdCQ1dXOWtWcDdVdExMWldXdHJiK1ZLbmFhdDlwVUlyUzBscGFTaWxkOGxZcDVWVmJZZ3RDYXllS0JKRklNc3Z6K3lOdnptdGt0V1ZDN3M5MXVhNlpjNTV6em5mU1hwTTc1MWtPRVJHUml1R1FpSWlJaUZRTWgwUkVSRVNrWWpna0lpSWlJaFhESVJFUkVSR3BHQTZKaUlpSVNNVndTRVJFUkVRcWhrTWlJaUlpVWpFY0VoRVJFWkdLNFpDSWlJaUlWRnByRjBCRVJNKytrSkNRQ2hxTnBzYTkyNlNVWVFCc0FHaWxsR0hoNGVFV3gyUm1acDVNU0VoSUtzWXlpUWdNaDBSRVZBeUVFRDVDaU8zM2JidjM5U2YzSDJOalkvTThBSVpEb21MR2JtVWlJbnJpRGgwNmRFQktlYnFvN2MxbTg5L3g4ZkYvUHNtYWlDaHZESWRFUkZRY1RGTEtSUUFncFlTVU1sZURlN2NMSVpZRE1CVnJoVVFFZ09HUWlJaUtpY2xrMmd6ZzlyM2R5ZmY3Nzc3YlpyUDU1K0txaTRnc01Sd1NFVkd4c0xHeHVRSmdmeEdhN2plWlRPZWVkRDFFbERlR1F5SWlLaFlIRGh5NFl6YWI5MHNwelFBc3VwWnpYa3NwelZMS2ZVZVBIcjFoblNxSmlPR1FpSWlLaTBrSUVTK0VTQzJnelYyejJYd1FnTEc0aWlJaVN3eUhSRVJVYkRJek0zZEpLZi9KYjc4UTRpT0JScElBQUNBQVNVUkJWTGJCWU5oVG5EVVJrU1dHUXlJaUtqWUpDUW5ucFpSeE9aTlM3cHVoRENsbGZFSkN3bmxyMWtoVTJqRWNFaEZSc1JKQ2ZGbkE3cytLclJBaXloUERJUkVSRmF1NHVMaC9TeWt0bm56eTM3dUdWK1BpNG42eVZsMUVsSTNoa0lpSWlwdFJTcms2ai9VTzF3TXdXS0VlSXJvSHd5RVJFUlU3czluOE5ZQ01lelpsU0NtL3RWWTlSUFEvRElkRVJGVHNOQnJOQlFDbmhSQTVYY3JIekdaemtaKzlURVJQRHNNaEVSRVZ1NVNVbE5UL0xvaWQ0NGpSYUx4cDdicUlpT0dRaUlpczRPelpzeG1Lb2h3R1lCQkNtQlJGT1p5UWtIREgyblVSRWNNaEVSRlppZEZvUEFRZ1JVcDU1Nyt2aWFnRVlEZ2tJaUtyT0h6NDhHOEFEZ0k0OXQvWFJGUUNhSzFkQUJIUnM2eGkxYURLTmpwdFZXdlhVVktsWjVrUEs0cXc4UWtJYTJMdFdrcXF6TXpNTTFmT0hEOW43VHFvOUdBNEpDSjZRbng4d255Z2sxOUF5QUJyMTFKU1pab2hZSmFBd0d2V3JxV2swdHZhblBmeENldDY5bXo4V1d2WFFxVUR3eUVSMFpOaUN4OElCQWdJanpKMmR0Qm9OZGF1aUo0aUpxTUpkek15WUpiU0ZyYndBY0J3U01XQzRaQ0k2QWtyWTJlSElZUDZJN0NHdjdWTG9hZEl3dkdUbUxkd01XN2V2bTN0VXFpVVlUZ2tJbnJDTkZvTkFtdjRvMTVFSFd1WFFrOFpuVTVuN1JLb0ZPSnNaU0lpSWlKU01Sd1NFUkVSa1lyaGtJaUlpSWhVRElkRVJFUkVwR0k0SkNJaUlpSVZ3eUVSRVJFUnFSZ09pWWlJaUVqRmNFaEVSRVJFS29aRElpSWlJbEl4SEJJUkVSR1JpdUdRaUlpSWlGUU1oMFJFUkVTa1lqZ2tJaUlpSWhYRElSRVJFUkdwR0E2SmlJaUlTTVZ3U0VSRWVaSlN3bWcwUHBaem1jMW1IRGx5Sk4vOUdSa1ppSTJOZlN6WEtpN0xsaTNEcmwyN3JGMEcwV1BIY0VoRTlJd3lHQXpvMWFzWFltSmlIdXI0STBlTzRNVVhYOFRSbzBjdHRtZGtaS0IrL2ZxWU9IRmlrYysxZmZ0MjlPN2RHei8rK0dPZSszLysrV2VNR0RFQ216ZHZmcWhhMDlMU2tKcWFXdWkvek14TUFJREpaTUxKa3llTDlPL01tVE41WG5QaHdvWFl2bjM3UTlWTFZKSnByVjBBRVJFOUdXYXpHVWVQSG9XTGk4dERIZi9ycjcvaTd0Mjc4UFgxdGRoKytQQmhaR1ZsSVN3c3JNam5XclZxRlNwV3JJam16WnZudWI5ZHUzYll1blVycGt5WmdxQ2dJUGo0K0Zqc0wrak9ZczJhTlRGeTVFaWNPbldxMERyNjlPbUQvdjM3SXpVMUZkMjZkU3RTN1o2ZW52anV1Kzl3OGVKRnVMaTR3TkhSc1VqSEVUMnRHQTZKaUNnWHM5bU1yVnUzSWpJeUV2YjI5dGkwYVpPNmIvZnUzUUNBcTFldldtelA0ZXpzak1hTkc2dnZUNXc0Z2JpNE9Iejg4Y2ZRYXZQL3RUTnk1RWhFUjBmajNMbHp1Y0poZW5vNnBrMmJCZ0F3R28wd0dvMnd0YlVGQUF3WU1BQUEwTFJwVTNUdjNoMEE4TnR2djJITm1qVll2SGl4ZW82aFE0ZXFyKzN0N1RGNThtVDEvUmRmZklHLy92b0x3NGNQenhYK3lwUXBneHMzYnFCang0NFlObXdZdW5idG11OW5JSG9XTUJ3U0VWRXV1M2Z2UmxKU0V2cjM3dzhBYWpBRHN1L2lLWXFDWmN1VzVYbHN0V3JWTE1MaDU1OS9EbDlmWDdScTFRb21rd2tta3ducjFxM0Rva1dMY2gxck1wa3dac3dZaTIzT3pzN1l0R21UT3I1djd0eTUrT1dYWDdCbHl4YTF6Y2FORytIbTVvYnc4SEFBUUdKaUlnQ283d0ZBcDlOWnZHN1JvZ1VBNE5peFl6aDE2aFM2ZGV1R1RwMDZ3V3cyNDkvLy9qY2FOV3FFTW1YS0FNZ093a1NsQmNNaEVSSGxzbTdkT2dEWmQrTUFxTUVzSXlNRGpSczN4aXV2dklKUm8wWVZlcDY0dURoczI3WU5zMmZQaGthandhWk5tekJ2M2p3TUhUb1VIVHAwd0lvVks5Q3paMCs0dWJsWkhKZVptWW41OCtjaktpb0tEUnMyTEZMTlY2NWNVZTlxbmpsekJsSks5VDJRUFFiemZtYXpHZE9uVDRlN3V6dmVlZWNkQU1ENTgrY3hac3dZZE8zYUZVT0dEQ25TdFltZUpReUhSRVRQT0xQWmpQVDA5SHozNjNRNmk3dHFpWW1KMkxsekp3REF6czdPb20xY1hCeU1SaU1pSWlJS3ZhNlVFck5telVKWVdCZ2FOMjRNbzlHSUpVdVd3TWZIQnkxYXRFRGp4bzN4OWRkZnc5L2ZIeTFidHJRNDl0Q2hRd0NBVHAwNjRmbm5ueS9TNTl5MWF4ZjI3Tm1qZm1ZcHBVVzR5eXNjTGw2OEdFZVBIc1ZubjMybTNpWDA4ZkhCNjYrL2pxKysrZ3F2dlBJS3FsV3JWcVRyRXowckdBNkppSjV4TzNmdVJLTkdqZkxkbnpOSkk4ZkNoUXN0OXYvMDAwOXFzTnF4WXdjQUlDa3BLYy94aGpsOGZYMVJxVklsSEQ5K0hMYTJ0bW80ek16TXhNeVpNd0VBdHJhMjhQYjJSbng4Zks1d0dCY1hCeUI3c2tsUmRlclVDY09IRHdjQWZQUE5ONWc1YzZZYUZnSGt1c2FDQlF1d2RPbFNoSWFHNHNxVksxaStmRGx1M0xpQmxKUVVYTDU4R1NhVENWT21UTUhTcFV1TFhBUFJzNERoa0lqb0dlZmo0NE9YWG5vcDMvMzNqc3ZidDI4ZmR1ellBYTFXcTY1eEdCTVRnOVRVVkFEWjNjb2FqU2JQOFlMMzZ0aXhJNFlNR1lJSkV5WkFyOWREU29tUkkwZWliZHUyOFBmM1Y5dlZyMThmc2JHeEdEWnNHQlRsZjZ1cnhjYkdJalEwRkdYTGxsVzNiZDY4R1JrWkdVaE1URVI2ZXJyYTlWM1VidWY4SERwMENJY1BIMGI1OHVYaDZ1b0tWMWRYZUh0N28wS0ZDb2lOamNXbVRadFFyMTY5UjdvRzBkT0U0WkNJNkJubjdlMk5OOTk4czlCMldWbFptRHg1TXNxV0xZc1hYbmdCMzMzM0hZRHNOUWlCN0xGNDdkdTNSNzkrL1JBZEhWMmthN2RxMVFvQU1HblNKRGc2T21MZ3dJRVcrNXMxYTRaVnExYmh6ei8vUlAzNjlRRUF4NDhmeDhtVEp6RnMyRENMdGt1WExrVnljakl5TXpOaE1CZ3diOTQ4QUVDbFNwWFUrbjc1NVJjQTJUT2twWlRxZXdEcUdvYzVldlRvZ1VhTkdxRkNoUXB3Y1hIQmYvN3pIL3p5eXk4WU5Xb1ViRzF0MVZuUmxTdFhMdEpuSlhwV01Cd1NFUkdBN09WaXJseTVnZ2tUSnFpemZlLzEwMDgvQVVDK2F4WG1aLy8rL1ZpL2ZqMm1UWnRtY1NjUUFFSkRRK0hsNVlWbHk1YXA0WER4NHNWd2NIQlFnMldPRFJzMkFNaDd0bkpNVEF6Mjc5K1ArUGg0QU5uTDNVZ3BNWDc4ZUxWTlJrYUd4ZmtjSFIwUkhCeXN2ajk5K2pSKyt1a25EQjgrSExhMnR0QnF0Wmd4WXdZQXpsYW0wb1hoa0lpSUFBQmx5NWJGckZtejhQenp6K2NaRG5PMnZmcnFxd1dlWitUSWtXcXdTMDVPeHVqUm85R3NXVFBVcjE4ZkZ5OWVSSEp5TWlwVnFnUVhGeGNvaW9JZVBYcGcwcVJKMkxadEczUTZIWGJzMklIbzZPZ0hXbXk2Y2VQRzZObXpwM3JkbkRHSDl6N2VidGFzV2FoUm80YjZmdS9ldlJhUEJ6eC8vcnk2L2Q2Sk9GV3FWSUVRb3NpMUVEM3RHQTZKaUVoVjBNemdWMTk5MVdMOXduc1pqVVlzV0xBQXFhbXA4UFQwVkxldlc3Y08vL3p6RDdadjM0Nm9xQ2gxKytMRmk5VW50N3p5eWl0WXVYSWxwazZkQ2dCd2QzZEh6NTQ5SDZqdW5HVm9DdkwrKys5YnZQL2dndzl3NTg2ZFhPM3U3ODRlTm13WW1qUnA4a0QxRUQzTkdBNkppS2hJSEIwZEVSWVdackhzRFpEZFhUdDA2RkNrcGFWaDl1elpDQWtKVWZkRlJVVkJxOVhDMWRVVkxpNHVjSEZ4VVYvbjBPbDArT2lqajlDM2IxOEF3UHo1OCtIZzRGRGt1bTdldklsdDI3WlpiRHQ4K0RDa2xHcFhkQTY5WG05eGQ5RnNOcXY3MXE1ZGl4VXJWbURObWpXd3Q3ZFh0enM3TytjWklvbWVWUXlIUkVSVXFGdTNicUZmdjM1d2NuTENPKys4ZzVkZWVnbENDTnk1Y3dlREJnM0N5Wk1uTVhmdVhOU3RXOWZpdUlDQUFBUUVCT1E2bjhsa2drYWpBWkM5Sm1IT3BCY0ErT09QUDFDdlhyMGlkZVZtWldYaDlPblQ2dkk0T1hMR0hONi92V3pac21vNDlQRHdzTmpuNU9Ta2JyKy9TenN0TFEwNm5VNnRtZWhaeG5CSVJFU0ZjbloyeHNxVkt4RVRFNFBSbzBmanE2KytRcDgrZmJCczJUSmN2bndaQ3hZc1FHaG9xTVV4UnFNUlo4NmN3YVZMbDNEeDRrVmN2SGdSRnk1Y3dJVUxGNkRSYUxCaHd3YmN1WE1IWThhTXdlKy8vNDRlUFhyZzFxMWJXTE5tRFpLU2t2RHh4eC9uT2U3dzd0MjdTRTFOeGFCQmczRGd3QUVNSGp6WVltd2hrUGVZdzRkeDgrWk4zTDE3Rjg4OTk1ekZtb2xQS1UxUVVGQ2tWcXROaUkrUHYybnRZcWprWWpna0lucUtHUXlHUEovOEFXVGZWUU1LZjBKS2pwd25oT1RIMDlNVE0yYk1RSHg4UEdiTm1vVVBQL3dRQURCeDRzUmN3UkFBVWxKUzFNa3JOalkycUZLbENxcFdyWXJJeUVnRUJRVmg3OTY5bURoeElpNWZ2b3lCQXdlaWQrL2VNSnZOY0hSMHhNcVZLOUc1YzJjTUdUSUV6WnMzeDhXTEZ4RVRFNE9EQncvaTVzM3NYSk9jbkl6dTNic1g2V2t0OXpPWlRFaE9Uc2ExYTlmVWYvdjI3UU1BREIwNkZOZXZYMGRTVWhJeU1qSVFHUm1KQlFzV1dCeWZucDRPczlsYzB1OGthcXBVcWVMZzdPeGNTVXJaU2dqUlZ3aFJUVW9aQm9EaGtQTEZjRWhFOUJSYnRtd1pGaTllWEdDYndwNlFrbVAzN3QzUTYvV0Z0Z3NMQzhQeTVjdXhkdTFhZlBycHAvajQ0NC94MTE5LzRjMDMzNFN0cmEzYXpzM05EYk5tellLM3R6ZTh2THpVSUhYdTNEbDg5dGxuaUkyTmhhdXJLK2JObTZjdVk2TW9Db1lNR1lLYU5XdGl5cFFwR0RGaUJMNzQ0Z3VNSFRzV1I0NGNRV1JrSkJvMGFJQUdEUnFnZlBueXVITGxDdmJzMmFNK1VTVkhmbU1PQWNEVjFSVXBLU2tZTjI2Y3hYYWRUZ2N2THk5b3RWclVxbFVMenozM0hDcFdySWlxVmFzQ3lQNVpuejkvSG5xOUhpZFBuZ1FBaThrM0pVVlFVRkJsclZZYkJTQkVDRkVIUUlTaUtFVWZ4RW1sSHNNaEVkRlRMQ0lpQWpZMk5vL2xYRnB0MFg4bEtJcUNybDI3b2xtelpwZzJiUnArKyswMzlPN2RPMWU3dkdiNUxsdTJETC8rK2l2YXQyK1BRWU1HcVdQOTd0V2lSUXZVcmwwYjgrZlBSMUpTRXFwVnEyWXhMakZIWHVNTmMrajEranozaFllSFk4S0VDZWpmdjc4YUFDdFdyQWhYVjljQ3h6bW1wS1RnaHg5K0FKRDlzNnBmdno3YXRXdVhiL3RpcHExVnE5WkxaclA1ZFNGRXVCRENYVXJwSUlSUWdPem5YSE01SGlvcS9wOUNSUFNFK0FTRU5ZR1FxNTBjSFQwV3padURlaEYxckYzU0U1T2VubDVvdDNTT3pNeE1YTHAwQ1ZXcVZDbFNlN1BaYlBGb1BXc3ptODBRUWp6eHNMVm43MzRNZXY5RFhMdHg0eVlrMnA4OUViODlaNStQajQrdGk0dUxnOEZnOE5Kb05OMEJ2Q2FFZUE3SURvSjV5YWxYU2hrV0Z4ZDM2SWtXVDRVS0N3dHJvaWpLYWltbHJaU3lmWHo4Ly83N1dodnZIQklSMFNNcmFqQUVzdS9vRlRVWUFpaFJ3UkN3YmoxaFlXRmhBSm9MSVFLbGxMVzFXcTBmQUZzZzcxQ1lUNEI5dTFhdFdrbFB0RkFxQ2g4cHBRTUFZNkV0aXhuRElSRVJVVWxtbHJDelFjdnc4UEJoUW9pYUFDcEtLZFhmMy9lSHdzTHVhQW9oM240aWRkSURFMEpBU3BrQ0lPOVpaVmJDY0VoRVJGVENLUkEyQUp5a2xIWUFUQUEwQUVSK1hjZ0ZrVkplQnBEMWVDdWtoeVdsUEpxUmtYSEMyblhjaStHUWlJaW9KRk1FMGd6WWRPeEkzSkRnNE9CZ2pVWVRDYUNCRUtLdUVNSVBnTzI5SWZIZTEvbmNSV3pGTVlkVUVJWkRJaUtpcDhTUkkwZU9BRGdTR0JpNFJxL1h1MGdwZllVUVhRQjBFRUs0QTViaHNBaEJrU2dYaGtNaUlpcVJFaE1UNGVYbFpiRjJJbVZMU0VpNEErQU9nSE1BdGdNWUhCNGUzaFpBSHlGRUdJQ3lVa3BiOGQ5RStERGR6MVI2TVJ3U0VkRkR5Y3pNeE5hdFd4L3EyQmRlZUtIQUJiY3pNek1SSFIyTjJyVnI0NU5QUG5uWUVrc1RRMXhjM0RvQTZ3SURBNzEwT2wyVUVDSllDRkZIU2hraGhPQWkyRlJrRElkRVJQUlFVbE5UTVhyMDZJYzZOaUlpUWcySFY2OWVWUi8xbDJQLy92MUlUMDlIYUdnb0xseTRVS1J6Nm5RNmVIaDRQRlE5ejVLRWhJVHpBTDRHb0EwS0NuSlJGTVZYbzlFMGwxTDJVaFNsNkdzSVVhbkZjRWhFUkk5a3pKZ3hhTjI2ZFpIYWJ0bXlCZVBIajdmWU5tellNQnc5ZWpUUDl2UG56OGY4K2ZPTGRPNHFWYXBnN2RxMVJXcGJTaGlQSGoxNkZjQlZBSHNBVEFvUEQyK1lsWlZWdExSTnBSYkRJUkVSUFJLVHlRU1R5VlRrdHZjYk5td1k3dHk1bzc2L2V2VXF4bzBiaHhZdFdxQnQyN1pGcnVOQkZ1SXVwVXh4Y1hHL1c3c0lLdmtZRG9tSTZKRk1talFKa3laTmV1amphOWFzYWZGK3hvd1pBSUMrZmZ2Q3g4Zm5rV29qb2dmSGNFaEVSSStrVjY5ZWFOQ2dRWkhhN3Q2OUc4dVhMODkzLy9YcjEvSDk5OStqWWNPR3lNek14SW9WSzRwMFhuOS9mMFJHUmhhcExSRVZqT0dRaUlnZWlZK1BEK3JVcVZPa3RwY3ZYeTV3Lzd4NTg1Q1JrWUYrL2ZyaDJMRmpXTHAwYVlIdE16SXlZRFFhMGFGREI0WkRvc2VFNFpDSWlCN0o1TW1UTVczYXRDSzFMV2hzNHFGRGg3QjU4MlkwYmRvVWdZR0JDQXdNUkljT0hmSnR2Mm5USmt5Yk5nMWVYbDdvMnJYckE5ZE5SSGxqT0NRaW9rZlN2SGx6aElTRUZLbnQ0Y09Ic1dYTGxsemIwOUxTMUdWeDdoK0RlTDhiTjI1ZzJyUnAyTHAxSzdwMDZZTDMzbnV2d0RVVGllakJNQndTRWRGRGNYQnd3SUlGQzFDMWFsVzR1cm9DQUFZUEhveW1UWnVpWGJ0MkFJQVZLMWJnMUtsVG1EQmhBZ0NnU1pNbWVPbWxsK0RrNUdSeHJva1RKK0xTcFV1RlhqTWxKUVVkTzNhRW82TWpGaTFhVk9UdWJDSXFPb1pESWlKNllHbHBhZWpmdnorNmR1MXFNZFl2UGo0ZTFhdFhWOStmUFhzV3g0NGRVOSs3dXJyaTExOS94YUpGaXpCNzlteVVMMThlQ3hZc1FHeHNMRjU3N1RXc1hyMGFBUEQ3NzcvbkdSWnYzYnFGMU5SVVJFVkZJVEV4RVltSmllbytyVmFMTGwyNlBJbVBTMVNxTUJ3U0VkRURzN2UzaDRPREF5WlBub3lnb0NCVXJseTVTTWRkdTNZTkN4WXNnSitmSDhxVkt3ZXoyWXpmZnZzTlRabzB3WkFoUTlSd3VHWExGdXphdFN2Zjg4VEd4dVo2ZEYrWk1tVVlEb2tlQTRaRElpSjZLS05IajBhWExsM3cwVWNmNGNzdnY0UkdveW4wbUtsVHB5SXpNeE9qUjQrR0VBSkNDTXljT1JNZUhoNVFGRVZ0TjMzNjlEeVB2M3o1TWw1NTVSVjFrV3dpZXZ5VXdwc1FFUkhsNXU3dWprR0RCaUVoSWFIQXRRdHpiTnk0RWR1M2I4Yzc3N3dEWDE5ZmRidVBqdzlzYlcyZlpLbEU5QUFZRG9tSTZLRjE2TkFCd2NIQk9ILytmS0Z0VDU4K2pmRHdjUFRzMmJNWUtpT2loOFZ1WlNJaWVtaENDTXlmUHg4T0RnNkZ0bjMvL2ZlUmxaVmwwWDM4b014bXMzcGRJbm95R0E2SmlPaUJKQ1VsNFk4Ly9zaHpuOEZnd0lrVEo3QnUzVG9BMmJPVlUxTlQxZmYzYTlpd0lUdzhQQXE4M29vVkszRDM3bDJVS1ZNR1I0NGNBUUM0dUxnOHdpY2dvb0l3SEJJUjBRTTVkKzRjNXN5WmsrYytJUVFPSGp5SWd3Y1BXbXpQcjMzbHlwVUxEWWRuejU3RjFxMWJZVEFZWUd0cmkzYnQycUZXclZvUFZ6d1JGWXJoa0lpSUhraGtaR1NCeTh3OGlnTUhEdVRhTm1iTUdJd1pNK2FKWEkrSWN1T0VGQ0lpSWlKU01Sd1NFUkVSa1lyaGtJaUlpSWhVRElkRVJFUkVwR0k0SkNJaUlpSVZ3eUVSRVJFUnFSZ09pWWlJaUVqRmNFaEVSRVJFS29aRElpSWlJbEl4SEJJUkVSR1JpdUdRaUlpSWlGUU1oMFJFUkVTa1lqZ2tJaUlpSWhYRElSRVJFUkdwR0E2SmlJaUlTTVZ3U0VSRVJFUXFyYlVMSUNKNjFwbU1KaVFjUDJudE11Z3BrM0Q4SkF3R2c3WExvRktJNFpDSTZBbTdtNUdCZVFzWFE2ZlRXYnNVZW9vWURBYmNUazIxZGhsVUNqRWNFaEU5SVZuU2ZNVkdpQ3RtS1cxdjNyNXQ3WEpLSkNFaEFFQUtTR3ZYVW1KSmVUVkx5aXZXTG9OS0QySHRBb2lJbm1HS2wxL05BRVdycTJEdFFrb2l2ZFpjVmE5VmVpcEM2TzRhVEVzempjcGYxcTZwSkRJSjgvVUx4dzhuQURCYnV4WXFIUmdPaVlqSUtzTER3eHNMSWRaSUtXMEJ0SXVMaS92ZDJqVVJFV2NyRXhFUkVkRTlHQTZKaUlpSVNNVndTRVJFUkVRcWhrTWlJaUlpVWpFY0VoRVJFWkdLNFpDSWlJaUlWQXlIUkVSRVJLUmlPQ1FpSWlJaUZjTWhFUkVSRWFrWURvbUlpSWhJeFhCSVJFUkVSQ3FHUXlJaUlpSlNNUndTRVJFUmtZcmhrSWlJaUloVURJZEVSRVJFcEdJNEpDSWlJaUlWd3lFUkVSRVJxUmdPaVlpSWlFakZjRWhFUkVSRUtvWkRJaUlpSWxJeEhCSVJFUkdSaXVHUWlJaUlpRlFNaDBSRVJFU2tZamdrSWlJaUloWERJUkVSRVJHcEdBNkppSWlJU01Wd1NFUkVSRVFxaGtNaUlpSWlVakVjRWhFUkVaR0s0WkNJaUlpSVZBeUhSRVJFUktSaU9DUWlJaUlpRmNNaEVSRVJFYWtZRG9tSWlJaEl4WEJJUkVSRVJDcUdReUlpSWlKU0NXc1hRRVJFejc2UWtKQjZHbzFtOEgyYjNZUVFEYVNVR2dBN0FWeTdkNmZaYlA3MDBLRkRmeFJia1VRRUFOQmF1d0FpSW5yMlpXUmtuSFp3Y0dnRG9NejkrNFFRQVBEQ2ZadnZLb295cURocUl5Skw3RlltSXFJbkxqRXg4YnFVOGtjQWtGTG0yeTVubjVUeTMzRnhjZGZ5YlVoRVR3ekRJUkVSRlFzcDVSY0FUUDk5bmRmK25KY21zOW04cXZncUk2SjdNUndTRVZHeE1CcU5Cd0NjL1c4M2NwNyt1KytzMld6ZVYxeDFFWkVsaGtNaUlpb1d5Y25KcVZMS1FrT2ZsSEpmV2xyYWplS29pWWh5WXpna0lxSmljZm55NVhRaHhKOVN5aXpBc212NW50Y0dJY1N1di8vKys1WVZTaVFpTUJ3U0VWRXhNcGxNK3dGY3oyKy9sUEtPeVdTS0w4YVNpT2crRElkRVJGUnMwdExTOWdraGtuTEdIVW9wMWJ1R1FnZ0lJWkxUMHRJNDNwRElpaGdPaVlpbzJKdytmVHJUYkRaL2s5OStzOW44MWVuVHB6T0xzeVlpc3NSd1NFUkV4Y3BzTnEvTmI1L1JhUHk2T0dzaG90d1lEb21JcUZnZFBuejRqSlR5eDN1WHRCRkNRRXI1NzZOSGovNWx4ZEtJQ0F5SFJFUmtIYm51RUVvcDg3MmpTRVRGaCtHUWlJaUtuY0ZnK0FOQTBuOG5vUURBZWJQWnZNUEtaUkVSR0E2SmlNZ0tEQWJEVFNubHdaejNVc3FqR1JrWlhQaWFxQVJnT0NRaW9tSjM4dVRKTkFBSEFKaWtsR1lBQnhJVEUxT3NYQllSQWRCYXV3QWlJaXFWekZMS25RQnVDQ0gwWnJONUp3Q1R0WXNpSXQ0NUpDSWlLN2w5Ky9aZUljUlZLZVhOMjdkdjc3VjJQVVNVamVHUWlJaXM0dSsvLzc2VlpUVHR5aktaZC9CWnlrUWxoOGJhQlJBUlVhbWs4UWtJNlpsbFZ0NHdtT0JUMXRYOTVzM3JWNDhCTUZ1N01LTFNUaFRlaElpSTZQSHg4UWtySy9Yb3J5aHlEQ0Jzc3JmS0xDbkZaR1FnNXV6WitKdldyWkNvZE9PZFF5SWlLaTZLVjdYZ0Y0U05tS2NvSWxxbjFXbWFOWW1DZnpVL25EMTNRU09sdVFtMDV2ck9MdTduYjkyNGVoNkF0SGJCUktVUnd5RVJFUlVMbjREUXZrSVJud0FJMHR2WWlMZmZlZ1B2RCs2UEY1czJnVmFyd1pHakNUQVlqZDVDaUJmTHVyZ2JidDY0K3FlMWF5WXFqZGl0VEVSRVQ1UzNkNDNuaEoxdXFoQktUeUVFM0Z4ZE1ITDQrM2lsVlV1TGRqLy9leXZHVDU2R3EvOWNoNVFTWnJONUhUSU1nODZkTzU0RTNrVWtLamE4YzBoRVJFK0s4S29XK3JKaW8va1VVRnJhNkxSS201ZGZ3cFR4WTFBL3NtNnV4bjVWcStERlprMlFjdk1tenB3OUQ1UEpGQ0IwbW9iTzVUeVNieVZmUFdHRitvbEtKWVpESWlKNjdOemRRK3hkUEQzR2F4VHhNWURxTmpZMnlzZ1BoNkpmZEc4ODUrR2U4enpsWEp5ZG5GQS9NZ0x1RmR6d243MzdoTkZvcXFRbzRvV3liaFVxNmpYdU85UFNyaHFLOTVNUWxUNE1oMFJFOUZoVnJCcFUyYzVlczFBSUVhMG93cUdhWDFVeGY4NTB0R3J4SW16MStueURJUUFJSVdCcnEwZG9jQkNhTkdxSUEzR0h4TTFidDhwSXM0eXdzVlA4bmNxNUhiaVYvQThmczBmMEJERWNFaEhSWStIcDZXbFgxc09ubTFhcm1TOEVtdXIxTmtyWFR1MHg5cU5oQ0F6d0x6QVU1c1hOelJXTm5xOFBLU1ZPSko0V0pwTXBVQ2ppUldjWHR3eEhPNXNUdDIvZk5qNmhqMEpVcWpFY0VoSFJJNnRZc1dJWm5ZUHJWS0VvSTRTQWR3VTNONHdmUFFJOVgzOFZGZHhjSHpnWUF0bDNFY3VXZFVaRTNkcW9HZUNQdmZ2amtKNmVYa0ZBYWFybzdGeUZzLzEvTWxKU01wL0F4eUVxMVJnT2lZam9VV2pjcTFYenRTMVRicTBRb290R285aFdxMW9GYzJkTlJhT0c5V0ZqWS9QSUY5RHBkS2ppNjRPSU9yVnc3UGdKWEwrUnJBY1FxZGZvR3pzNHUveCtPK1hhTFhBMk05RmpVeUtYc3FsWU5haXlqVTViMWRwMTBOTXJNelB6ekpVeng4OVp1dzZpWjVtUGo0K3R0SFYrVXdCRGhSRGU1Y3VWUStjT2JSSGQrM1c0dXJnOGtXdmVTRTdHOHEvWFlOVTM2NUNja2dJcDVXVXB4T1QwNjFuTHIxMUx1UE5FTGtwVXlwUzRjT2pqRStZRFcva0ZCQUtzWFFzOTFjN2pydWg2OW16OFdXc1hRdlFzS2xlbGlyT3pqZU5uQW1ndEFRYzNWeGN4Y2V3b05HN1VBSHE5L29sZU95dkxnTzA3L3NENEtkTng2ZklWS1lBN2dJdzFwZDk4Ni96NTg1eXNRdlNJU2w0NERBaHJBaUZYQ3dpUE1uWjIwR2paODAxRlp6S2FjRGNqQTJZcGIwS2kvZGtUOGR1dFhSUFJNMGJqSFJBY0FhRjhya0FFNm5RNkJOZXNnZmx6cHNQRDNiMVlDN21TZEJYdkRSMkIrQ05IWVRBWUlLVThJMkh1ZnU3RWtYMEFPRm1GNkNGcHJWMUFmc3JZMldISW9QNElyT0Z2N1ZMb0taSncvQ1RtTFZ5TW03ZHZXN3NVb21kT2xTcFZuTTAyanU4SW9EOGdQSjJkbmRBdnVqZGU2OUlSems1T3hWN1BjeDd1V0xab0hyNWEvUzJXTGY4YTEyOGsrd3FwZk9zVEVMcmt0akh0aytUVHAvbEZRUFFRU213NDFHZzFDS3poajNvUmRheGRDajFsZERxZHRVc2dldVpVOUEveE4wT1pJeUNiUWdqYktyN2VtRHBoTElLRGFrTC9HQ2FkUEN4N2UzdTgwYk03SXV2V3h2QlI0M0Q2cjc4OWhaUWZPV3JMTkxiMUQzbjM4c25ESjYxV0hORlRTckYyQVVSRVZLTHBQS3VGUk5vSXNVa29lRWxuWTJQYnVtVnpyRm14REhWcWhWczFHT2JRMjlnZ1BEUUU2MVoraWRZdC93VWJ2VjZ2Q0tXWmpSQ2JQUDJDbWdEZ1g0eEVENkRFM2pra0lpTHJxbGdsMEV0bm8rMG5vQXdRQWs2ZUZTdWlUKy91Nk5pdURSd2RIS3hkWGk1T1RvNllQSDRNNmtYK2hDVkxWK0Q4eFl2VnRWck5KdThhSVo4Wk1vM3pMLytkY043YU5SSTlEWGpua0lpSWNuR3ZGbHpGeGthN1FoRmlxQkJ3cWhkUkI1OStNZ005WHV0YUlvTmhEa2NIQjd6YXVTTSttemNiOVNMcVFGRVVSd1hLZXpZMjJoVWVmb0UxclYwZjBkT0E0WkNJaUZTZW5wNTJ2djRoYmV3VTVZQVFTbU03V3p1YjFpMmJZMkhNTEFRSEJVS2pLZmtyU0dnVUJRSCsxYkF3WmhiYXZkSUtkbloyT2lHVXhyWmFtMTNlQWFFZFBEMDk3YXhkSTFGSnhuQklSRVFBZ0VwK0laNWFCNWM1RUdLbFVFVFpHdjdWTWZIamtmaGt4bVE0T3hmL2JPUkg1ZXpzaE9tVHhtSHFoREdvNFY4ZGlpS2NCYkJTNitBeXg5cy94TmZhOVJHVlZBeUhSRVNFeXRWREd1bTAyQ0tFNkFNaEhDTHExTUluTXlhalRldVhub3E3aGZuUmFEUm8zYkk1UHBreEdZMGExSWNRd2xZSTBVY0lzZG1yZW1oRGE5ZEhWQkl4SEJJUmxXS2VucDUyM2pXQysyc1Y1UWNobEJBSGUzdGR2K2plV1BuRllsVHpxL3BVQjhNY2lxS2dtbDlWTFAxc0xnYSsweGNPOXZZNklVU2dvaEUvKy9pSHZ1M3VIbUp2N1JxSlNoS0dReUtpVXNyVFB5aEU2K0R5cVpDYUdSQndEZ3p3eCt6cGt6QmswTHZQUkNpOG4wYWp3Y0IzM3NMczZaTVFHaHdFQWRoRGlObGx5b2xGM242aDRkYXVqNmlrWURna0lpcDloSGRBYUFldG9sME5vTGRHbzloMWJ0OFdpK2JQUWJQR2paN3BoZVMxV2kyYU5XNkVCVEV6MGExckoyZzBpcDBFdWlrNjhZMTNRR2dIOFBjaUVkYzVKQ0lxVFZ6OS9SM3RwYjZIRUpndUFQdXlaY3Zpai95RjJRQUFJQUJKUkVGVTNYN1I2Tkd0YTRsWTBMbzRLSXFDNXp6Y01YYmtjSGhWOXNUaXBjdEZja3BLTlNHd3dqc2dkR3lxTVcwSkg3MUhwUm4vUWlJaUtoMkVsMy9ZOHc3Q2RxVlF4SHlOb3JGdjJLQWU1czZhaWo0OXU1ZWFZSGd2blZhTDZGNDlNRy8yTkRTSmFnaU5vckVYd0F3bnJmMDNYdjVoejRPL0k2bVU0di80UkVTbGdLOS9XQ2RGeUpVQVd1dDBPdEdyKzJ1WVBta2NHamFvQjBVcHZiOEtOQm9GOVNQcll0ckVqOUdyKzJ2UTYvVUNRSE5GeUpYZUFjR3ZXcnMrSW10Z3R6SVIwVE9zVXFVQUY1MkR6U2dvZUU4UkNzbzZPMlBJb0hmeFdwZU9wVG9VM3MvTjFRVWpodytCZjNVL1RKODlWMG01ZWROYlNySFNwMFpvSThQdHpGR1hMcDI0WWUwYWlZb0x2eG1JaUo1UjN2NmhUWFdPK3JWQ1VRWm9OQnI4NjRXbVdMNWtBYnEvMnBuQk1BK0tvcUJMeDNaWStjVWkvT3VGcHRrVGM2UjRTK2VvWCtzVEVOckMydlVSRlJkK094QVJQWE1DYlh5cWg0d1FpbGdKb0lsR28yajc5M3NUVThhTlJzM0FBR3NYVitKVnIrYUhLZU5HWTNEL2Z0QnFGUTJBSmtKZ3VVOUE4RGdnc1BRTnpxUlNoK0dRaU9nWjR1TVQ2T0h0ci90TWFKUnhpaERQK1hoN2lXV2Z6Y043QTk1R3VYSmxJWVN3ZG9rbG5oQUM1Y3FWeGJ0OW83SHF5eVh3OGFvc2hGRGNBYzFJYjMvZFo1WDhRanl0WFNQUms4UndTRVQwTFBEejAxZnlDK3lzc2RQOUtnUjZhelFhWFllMkwyUFJ2RGxvMktBK0FDQWpJd094c2JGV0xqUi9ScU1SZCs3Y0tWSmJnOEh3aEt2SlZxZFdPQmJPbTQxTzdkcEFwOU5vaEVCdm5WWjg3eDBRM0ExK2Z2cGlLWUtvbUhGQ0NoSFJVODdIeDhkV2FzcU0wbXZGSUFlOXhsRnFiUEhCMENGNHVWVUxPRG80cU8xKy92bG5USmd3QVZsWldYajU1WmNmK0RwcGFXa3dtODJGdHJPeHNZRmVuNTJicEpRNGZmbzBxbFdyQmdEbzM3OC9IQjBkTVhYcVZBREE3dDI3RVJFUkFhMVdpMzM3OW1IQWdBSDQ0b3N2RUJJU2t1LzVyMXk1Z2k1ZHV1Qzk5OTVEeDQ0ZDFldmN2WHUzME5yS2xDbVRhMXRjWEJ6KytlZWZBbytySHhFT1IzczkxbisvV2FTbHA5YzJtSlZQdlRWbEF0UGRBcWRldTVaUXRFUkw5SlJnT0NRaWVub3BsZno4S2tKVFpyNmlLRzF0ZFFKQzBXQnV6R3cwcUJlUnF3dTVYYnQyMkxwMUs2Wk1tWUtnb0NENCtQaFk3Qy9vem1MTm1qVXhjdVJJbkRwMXF0Q2krdlRwZy83OSt3TUFObXpZZ0JrelptRHAwcVVJREF5RXlXU0N5V1FDQUd6ZHVoWERoZzNEcEVtVDBMSmxTeHcvZmh5MnRyWUlEQXdzOFB6ZmZQTU5EQVlENnRldnIyNDdkKzZjR2hRTHNuMzdkamc2T2xwcysrcXJyN0JqeHc0MTBCYkVSakZCNkJXa1pwckxHaUZHMnBmWGh1dWNndDYrL05mUlN3QUtUODVFVHdHR1F5S2lwMUZnb0kyUFNkY2RBaDhLSWFvNzJaZUJ4cHlCUVlNRzR2bjZrZmtlTm5Ma1NFUkhSK1BjdVhPNXdtRjZlanFtVFpzR0lMdUwxMmcwd3RiV0ZnQXdZTUFBQUVEVHBrM1J2WHQzQU1CdnYvMkdOV3ZXWVBIaXhlbzVoZzRkYW5IT05tM2FZT1BHalJnNmRDaldybDJyYnI5dzRRTEdqUnVITm0zYW9HWExsZ0NBL2Z2M28zYnQydEJxOC8vVmRQdjJiYXhmdng1ZHUzWkZ4WW9WY2VmT0hZdTdnWDM2OU1relhPN2R1eGZmZnZ0dHZ1Y05Edy9Ia2lWTDh0MmY0K1RKaytqV3JSdGEvdXNGN05pOUY3ZFRVMXZaNk1UdlBnRmg0NDEzcm45ejhlTEZ3bTlmRXBWd0RJZEVSRThiVDA4N0g3TnVEb1I0RlpCT1RvNk9DUFR6UW1iR1hYVHYxazI5TzdkdTNUb3NXclFvMStFbWt3bGp4b3l4Mk9iczdJeE5telpoMTY1ZEFJQzVjK2ZpbDE5K3daWXRXOVEyR3pkdWhKdWJHOExEd3dFQWlZbUpBS0MrQjVEcnVjeGFyUmFUSmszQ3NXUEhZRzl2cjI1M2NIQkEyN1p0TVhEZ1FBREFuVHQzY09EQUFZU0ZoZUh6enovUFZYT1hMbDNnNU9TRWxTdFhRcWZUSVRvNkdnQXdhZElrbkQ1OUdwTW1UUUlBaElTRW9GR2pScm1PdjNuelpuNC9UUURBclZ1M3NIUG56Z0xiQU1DbFM1Y0FBSjA3dEVPelprMHhhZnBzWEw5K3d3Y0NjN1NPTG8zZ2lRRmdRS1NuSE1NaEVkSFRRL0d0WGpOWWFyU0xCVVNFVnF0RmRiK3FlUHZObmhnN2VqUm16NTROalVhRFRaczJZZDY4ZVJnNmRDZzZkT2lBRlN0V29HZlBubkJ6YzdNNFdXWm1KdWJQbjQrb3FDZzBiTml3U0FWY3VYSUZ1M2Z2QmdDY09YTUdVa3IxUFdBNVVlVEdqUnNZTzNhcyt2NkhIMzVBWW1JaU5Cb05SbzhlRFFBWU1tUUkrdmJ0aTFPblRzRmtNdUhXclZ2NDlkZGZBUURYcjEvSHpaczM0ZWZuaDVkZmZobDM3OTdGMTE5L2pmZmZmeDlPVGs0NGVmSWtZbU5qOGNZYmI4RG1FUi8vOS9mZmYrUEREejhzdEoyVUVnQmdZNk5EdTFkYUl5d2tHSU9HZmloT25EeFYxbWcwOXZGMWNLbUw2czQ5emlRZU93ckE5RWhGRVZrSnd5RVIwVlBBMDlQVFR1Zmc4cVlFM29PRXI0T2pQWHEvL2hwNmRuOE43dzBlaExDd01EUnUzQmhHb3hGTGxpeUJqNDhQV3JSb2djYU5HK1BycjcrR3Y3Ky8ybjJiNDlDaFF3Q0FUcDA2NGZubm55OVNIYnQyN2NLZVBYc0FBR2F6R1ZKS0RCa3lSTjEvYnpqVTZYU29YcjI2K3Y3SWtTTzRkZXNXdkwyOUxiYmIyOXRqMWFwVjhQWDF4Wm8xYTlUdGt5Wk53cTVkdTdCbXpScElLVEZ3NEVCVXFGQUJFUkVSdUhEaEFtSmlZdURoNFlFMzMzd1RTVWxKRC9EVHpPMUJ1NVZ6K0hoNzRhdWxpN0QweXhYNGV2VmFwTnk4R1FSRnU5NDdJSFNCNGZhMWhaY3ZYMDUvcE1LSXJJRGhrSWlvaEt0WUpkQkxZNk9kTFlWNFNRQmxQTndyWU1ia2NhZ1ZIb2E3NmVucVJJNmNjSmlabVltWk0yY0NBR3h0YmVIdDdZMzQrUGhjNFRBdUxnNUE5bVNUb3VyVXFST0dEeDhPSUh0aXlNeVpNOVd3Q01EaUdrNU9UaGcwYUJBQTRQdnZ2OGVxVmF0Z2IyOFBSVkh3MTE5L1lmVG8wWEIxZGNVUFAveUFzMmZQd3VHZW1kVUFjTzNhTlR6MzNITUFzcnZDang0OWl0VFVWTFJ0MjFadE0zUG1USFZjSkFBTUd6WXN6NmUvNUV5Q3ljK05HemV3YWRPbVFqOS9YaUhVMmNrUjcvU05SbVRkT2hnKzhtTnhPU21wQ29EeE9pZTNwaFZ0eTc1NytlK0U4NFdlbUtnRVlUZ2tJaXE1TkQ3VkFvT2gxWDBoSU1JMEdnMGFQVjhmRThlT1JNWG5QQUFBZHJhMm1EQmhBdlI2UGFTVUdEbHlKTnEyYlF0L2YzLzFKUFhyMTBkc2JHeXU0QlFiRzR2UTBGQ1VMVnRXM2JaNTgyWmtaR1FnTVRFUjZlbnBXTGR1SFFBVXVkdjVmcmR2MzhhY09YT3daY3NXakJrekJwczNiMFptWmlhdVhidUcxMTU3RFZPblRzV3laY3ZnNnVxSzY5ZXZJems1R2VYTGx3ZVFQUU01T0RnWVFQYll4U1ZMbGtDcjFjTFcxaFp2dmZVV0FnSUMwTFJwVTR2cmRlclVTVjAyNTE1eGNYRUZocitMRnkvaWswOCtLZlR6NUJjeTdXeHQ4WHo5U0d4Y3V4SWZqQnlMWGJ2M2xERVlqYTF0OUxydmZmeEMzajE3K3ZBK3NKdVpuaElNaDBSRUpaQ1BUNkNIMU92ZWhCRHZDY0RGemRVRnZYdDB3NnVkTzZEY1BXRU9BRnExYWdVZ3V4dlcwZEZSbmVTUm8xbXpabGkxYWhYKy9QTlBkZm1YNDhlUDQrVEpreGcyYkpoRjI2VkxseUk1T1JtWm1aa3dHQXlZTjI4ZUFLQlNwVW9BZ1BQbnorT1hYMzRCQUp3NGNRSlNTdlU5a0QyT01jZStmZnN3WXNRSUtJcUN1WFBub2w2OWV0aThlVE5jWFYweFljSUVqQm8xQ2lOR2pNQjc3NzJIaWhVcklqbzZHa2VQSGtWVVZCVFMwdEp3L3Z4NWRPM2FWVDFmVHVpTGlZbEJSa1lHUm80Y21ldm5GaEVSa2VlRUZKUEpsRzg0Yk5DZ0FXclZxb1hYWDM4OXovMzN1bnIxS2o3Ly9ITzR1N3ZudWQvRnBUeG1UWjJBNzc3ZmhNKy8rQnIvWExzV0xuWFk0aE1RTWhjWnhrVm56eVk4V3Y4M1VURmdPQ1NpQnlaelJ1VS9Sb0xQZFZPNStRUjZ3RTY3VkVnMEV3SzJvY0UxTVhMNCt3Z0xDYzUzbVpmOSsvZGovZnIxbURadG1zV2RRQUFJRFEyRmw1Y1hsaTFicG9iRHhZc1h3OEhCUVEyV09UWnMyQUFnNzluS01URXgyTDkvUCtMajR3RmtMM2NqcGNUNDhlUFZOaGtaR2VwcmIyOXZOR3JVQ0lNSEQwYlpzbVd4WXNVSzFLcFZDeEVSRWJDMXRjWDA2ZE54NGNJRmVIdDdBd0RjM2QyeFo4OGVSRVZGNGNDQkF3Q0FvS0FnaS9yMjdObURyNzc2Q2pObnprUzVjdVdLL2tPOXo5bXpaeTBtMGlpS2dsV3JWaFhwV0Y5ZlgremV2UnU3ZCsrR1JxT3hDTEFBVUs1c1dmUit2UnNpYXRmR21JbFRjUGpJc2ZJUStFamFhU1BjdlVNR1hEMTMrTXhERjA1VURCZ09pWWhLQ2o4L3ZhZldycDRXbXRVQ2VFNnZ0MEg5eUxxWU9uRXNLdHczMC9oZXljbkpHRDE2TkpvMWE0YjY5ZXZqNHNXTFNFNU9ScVZLbGVEaTRnSkZVZENqUnc5TW1qUUoyN1p0ZzA2bnc0NGRPeEFkSFoxclFlaUNORzdjR0QxNzlsUURaYzZZdzV6bGJ3QmcxcXhacUZHakJvRHNwNUYwNzk0ZDE2OWZ4OTY5ZXhFVEU0TytmZnZDd2NFQnAwK2ZCZ0NMOFlMMTZ0WERiNy85aHFGRGgyTGJ0bTBvWDc2OHhacUZDUWtKR0Q1OE9BSUNBbkQ3OW0wc1hMZ1FseTlmUnNPR0RTMjYwWXZpekpreldMRmlSWUZ0YnQrK0RZUEJBQmNYbDN6YjZQWDZYT0VReU80R0R3bXVpY1h6NStEamlkT3diY2NmTnBtWm1hM3M3T1IvdktxSGREOXZUdjhEcDA5bjVuRktJcXRqT0NRaUtnRTgvUHpjN0xUMkgwcUlhQ0hnWE1YWEI3MWZmdzJkTzdhRHZwQmxXdGF0VzRkLy92a0gyN2R2UjFSVWxMcDk4ZUxGYXJCNTVaVlhzSExsU3ZXeGRlN3U3dWpacytjRDFmak9PKzhVMnViOTk5OVhYKy9aczBlZHZISnZUZmN1bWwydFdqVjFobktMRmkyd2NlTkdiTml3QWJHeHNYajU1WmN0eGtnZU9IQUFkKzdjd2ZIanh6RnYzang0ZW5yQzA5TVRGU3RXVk5zVWRVSkswNlpOTGNZcmZ2dnR0d2dQRDdjWXIvakJCeDhnTVRFUkd6ZHVMUFJ6NTZlQ214cyttVEVaR3padHdaSXZWdUR2TTJmZEZRMDIraXIyaTR6Ky9yTXVuRHg1K2FGUFR2U0VNQnhTa2V6ZXZSdVZLbFZTdTM5eTVQUXVza2VRNk9GNUJnUUhhNlh5T1lCUUlhQVByaG1JeWVOSHc3OWFOV2kxbWtLUGo0cUtnbGFyaGF1cksxeGNYT0RpNHFLK3pxSFQ2ZkRSUngraGI5KytBSUQ1OCtmbm1oMWNrSnMzYjJMYnRtMFcydzRmUGd3cHBkb1ZuVU92MTZOVnExYUlpb3JDTDcvOGdyVnIxK0xMTDcvRTU1OS9yczQrenNyS3dodHZ2R0h4RE9XNmRldkMyOXNiMDZaTmc4bGtRdWZPblMzTysvTExMNk5ldlhydzlQU0VuWjJkeGI2elo4OEN5RjRzTzYrN2lQdjM3ODgzNUYyK2ZCblRwazNEZSsrOWwyc3lTM3A2dXNXWXludFZyRmhSblRCVEVCc2JHM1JxM3hhQk5RSXdidEpVSEl3L2JBL0kvb3F3YmV6dEYvcld1ZE9INGdvOUNWRXhZamdzZ2xkZmZSV05HalZTbnhXYU0rdHUzNzU5dWY1Q2JkeTRNZDU5OTkwOHV4a0tVN3QyYlRSdjNoeFRwa3dwOGpIM2pwa3BLa2RIeHp5LzBLU1VHREZpQkNwV3JJaDMzbm5INGtrSEF3Y09SSzlldmRSbEtRQWdKU1VGWThhTWdiKy92L3BvTFNKNkFINStlaStOZldjQnpCR0tjQzFqWjRkMmJWcGo3RWZEY2oxcHBDQUJBUUVJQ0FqSXRkMWtNa0dqeVE2WFpyTVpQLy84czdydmp6LytRTDE2OVlyMGgxMVdWaFpPbno2dExvK1RJMmZNNGYzYnk1WXRpMWF0V3NIR3hnWkdveEZmZi8wMS9Qejg0T2JtQmxkWFZ3RFozYytwcWFsNDg4MDMxZU1VUlVISGpoMHhlL1pzMUsxYkYzNStmaGJuTFZldVhLNXhobGV1WE1ITm16ZlZzRmluVHAwOEo2UmtabWJtR3c1ekpxcTg4TUlMdWZZbEp5ZGJqS204VjRzV0xZb1VEZ0ZBbzFFUVhMTUdWaS8vSEpPbXo4YTY5UnYxNlhmdjFwWmF1ZDNMUDdTL2tubHIzZG16WnpNS1B4UFJrOGR3V0FUM1BpZ2V5UDZTQmZLK1cyWTBHZ3Q4THFqQllJREJZTEI0Rm1oaENqcm0vbG1KUlJFYUdvcGx5NWJsMmk2RVFPM2F0VEZ6NWt6czNyMGJFeVpNeUhOSkNBRDQ4ODgvTVhyMGFOeTVjeWZQTDlSbmlEWW9LQ2hDVVpSRGh3OGZUck4yTVNWSmVubzZVbE5USCtrY2lxTGtlbXBIYWVGWm8wWTFyVm4zZjBKQkQwQTRWUEh4eHVBQjc2RDVDMDBlS0JnYWpVYWNPWE1HbHk1ZHdzV0xGM0h4NGtWY3VIQUJGeTVjZ0VhandZWU5HM0RuemgyTUdUTUd2Ly8rTzNyMDZJRmJ0MjVoelpvMVNFcEt3c2NmZjV6bnVNTzdkKzhpTlRVVmd3WU53b0VEQnpCNDhHQ0xzWVZBM21NTzcrZnU3bzZKRXlkaThlTEZhTk9tRFZxMGFBRlhWMWVzV3JVS1U2Wk1RWVVLRmRTMkZ5OWV4SmRmZmdrZ3V3dDUrL2J0YU5La2liby9LU2tKSjA2Y3dJa1RKNUNRa0lDRWhBU2twS1NnZGV2VzZOT25UNUYvWnZkS1NVbkJ5cFVyQVFBTEZ5N0UrUEhqTGI3YlBUMDlINmxiK1g0Nm5RNGpodzFCN2ZBd0xGajBPVTZlT3Uya0VYS2gyZFlweXJOSzJJeUxmOGVmZW13WEkzcElESWNQb2FDdVZJUEJVT0FYZTB4TURGYXZYbzJkTzNjV09TQXVYTGdReTVjdng5YXRXM1BOUWdTeXh3SDE2TkdqU09jYU9uUW8wdEx5enppZE8zZUd2NzgveG80ZGF6SHI4SDZiTjIrR2s1TVRGaTVjaUtwVnF4YnAyazhKVFZoWW1LTVFvcUxaYkc2aktNcWJRb2lxVWtvZkFBeUg5L2orKys4eGE5YXNSenFIZzRNRGZ2Lzk5OGRVMGRQRDB6K2twVllxVXlGa01DQ1VGaTgydy9EM0I2T3laeVgxVGw5UnBhU2s0TlZYWHdXUTNYMVpwVW9WVksxYUZaR1JrUWdLQ3NMZXZYc3hjZUpFWEw1OEdRTUhEa1R2M3IxaE5wdmg2T2lJbFN0WG9uUG56aGd5WkFpYU4yK09peGN2SWlZbUJnY1BIbFNmUlp5Y25JenUzYnNqSWlMaW9UNnJFQUpObXpaRmt5Wk5zSHIxYXZYL21Rb1ZLbGgwZXljbkoyUGd3SUZJVFUzRmhBa1Q4T21ubitLamp6N0M3Tm16VWE5ZVBRRFozMS9IangrSG82TWpnb0tDMEtsVEo5U3NXUlBCd2NHRlBqczVMMmF6R2VQR2pZTmVyOGZvMGFNeGF0UW9wS2VuWS9qdzRSYWg5WEhUNlhSbzFlSkZoQWJYeE15WStkajg0eThPQW9qVzJjajZYdFhDaHB3L0ZmOHJnTWUrSWdCUlVURWM1c05vTkNJMk5oWkE5Z1BoLy83N2IvejQ0NCtvVTZjT3BKUzV2c0JqWTJPeGI5OCttRXdtL1Bqamp6aHk1QWdBSURBd0VPM2J0MytpdFdvMEd1ajEraUsxeld1Z05nQzBidDA2MTVmcjIyKy9iZkYrNWNxVitPYWJid0JrQjJRcHBjV0E5Z0VEQnVDMTExNTdrTkpMakxDd01COEF6eXVLRWlhbHJBdWd0a2FqS2ZxQXJGS29XYk5tQmY1aDhPOS8veHNiTm14QXUzYnQwTHg1OHp6YkZIU1gvVm5rN2g1aWIxdE90aFZDZkNxQXNnNE9EbmlqUjNlOC9XYnZYR1BvaXNyTnpRMnpaczJDdDdjM3ZMeTgxTyttYytmTzRiUFBQa05zYkN4Y1hWMHhiOTQ4ZFJrYlJWRXdaTWdRMUt4WkUxT21UTUdJRVNQd3hSZGZZT3pZc1RoeTVBZ2lJeVBSb0VFRE5HalFBT1hMbDhlVksxZXdaODhlOVlrcU9mSWJjd2dBcnE2dWFOU29FYVNVT0g3OE9MNzc3anRzM3J3WkhoNGU2TnExSzlhdlg0KytmZnZpN2JmZlJvTUdEZkRCQngvZzJyVnJtRDU5T3BvMmJZb2FOV3JnalRmZXdJQUJBL0RHRzIrZ1g3OStHREZpQk96czdPRHI2NnYrY2I1Ky9YcTBidDFhdlc1aEUxSmF0bXlKdW5Ycll0YXNXWmd4WXdaMjd0eUpXYk5tb1VtVEpoQkNZTUtFQ1dqVHBnM3ExYXVIOCtmUEl5MHREVnUyYkxHNEdaRFRtMlEwR21Fd0dOQ3NXYk44MXozTWowYWpnVmRsVDh5Y1BCNiszdDVZdm5LMWN2dDJhcENpbGQ5NlZ3LzVJRDNGdU9iYXRZUTdEM1JTb3Nla2RIMHpQd0NEd2FDT016RVlETGgrL1RyMjdObUR0OTU2UzMxOFVzNGdaU2NuSjZTa3BPRDgrZXduSk4yNmRRc0FrSmlZaUl5TWpDY2VEaE1URS9Iamp6OFdxZTAvLy95VDV5K2h1M2Z2SWl3c0RHM2F0SG5nNnh1TlJvd1pNOGJpbWFwUEF6OC9QNzJUazFOektXVnZBQ0ZDaUFwU1NzZWM5ZmFrbEp4b1V3QVBEdzk0ZUhqazJpNmx4SklsUzdCaHd3YlVyVnNYSDM3NElRQThVRmZwTTBoNEJRVFhVaUNHQWtwblJRaE43ZkJRdk5tN0I1bzFpWHJra0h4djEydU9aY3VXNGRkZmYwWDc5dTB4YU5BZ09EazU1V3JUb2tVTDFLNWRHL1BuejBkU1VoS3FWYXRtTVM0eFIxN2pEWFBvOWZvODk0V0hoeU1yS3d2VHBrM0RqUnMzNE9ibXBvN0h0clcxUmJkdTNmRDk5OStqZlBueWlJNk9obDZ2eCt6WnM5WHhncjYrdmxpNmRDbmVmLzk5TEYrK0hNMmJOOC96TVgvQndjRVdZNkdMd3QzZEhWT25Uc1g2OWVzeFlNQUE5ZWYzcjMvOUN5RWhJZGk0Y1NOMjdOaUJXN2R1NGRhdFd4Z3paa3krNTdLenMzdWs3M2diR3hzTWZPY3RoQWJYeEpJdlZtRHYvb05sellyOHpNRkYxOUxPSlhqSytSTkhEb0ozRWFtWU1Sem13ODdPVG4xZWFPZk9uZEdvVVNNTUdqUUlNVEV4K09HSEgyQXltVEIrL0hnWWpVYjFZZkV2di93eW9xS2lNR2pRSU5Tdlh4LzkrL2N2OGgyOVIvSGJiNzloeDQ0ZFJXcWJsWldGNE9CZ0dBd0dUSjgrSGQyNmRZT3ZyeThBd012TEM0MGJOOGJSbzBlTGZHMnRWb3NhTldvVStPVlpVdmo0K05pV0sxZk8wV1F5VmRab05OMEJkQWZnTG9SUTc0UUMveHMyUUEvdTZ0V3JHRHQyTFBidDJ3ZGZYMS9zMjdjUGUvZnV4Wmd4WTlDaFF3ZjA2dFhyZ1diSVBpdThxZ1c5cUVDWkJ3Zy9yVmFqNmR5aExkN3RHdzNQU2hVTFAvZ2hmZlRSUitqVnF4ZXFWS2xTWUR0WFYxZDgvUEhITUp2TitmWXNOR3JVcU1CeGhmbEpTa3BDVkZRVW1qUnBndnIxNjF2MHVHaTFXblRxMUFsR294SHQyN2RIdDI3ZFVMbHlaWXZqcTFhdGlxKy8vaHE3ZCsvT2QveHp0V3JWOHQxWEVIZDNkOVNvVVFNZE9uVEl0YjF2Mzc3cXJHN2dmM2NLeldheitsMlI4ejJoMFdnczFtcDhHRnF0RnMyYVJLRkdnRC9tTGxpRTc3Ny9RV013R05vclVJSXErNGNNdTNEeWNPRVBmU1o2akJnT0g5RGd3WVBoNmVtSjJiTm5ZOWV1WFpnNWN5YjI3OThQQU9xZHM1dzdKRmxaV2NVU0R0OSsrMjI4OGNZYlJXcjcwMDgvcVRNUDE2OWZqN0N3TVBqNit1SzExMTVEOWVyVmtaU1VoSDc5K2tHcjFSWjYxOHhrTXNIUjBSR3hzYkhvMWF0WGtXZnRGYmVRa0pCYVFvZ0dRb2phQUNLMFdtMFZBTFpBM2tFd3I4OHRoS2dYRmhibSs2UnJmVnFaeldaOC8vMzNpSW1KZ1U2bnc5eTVjM0h4NGtWTW56NGQ3dTd1YU51MkxiNzY2aXQ4OTkxMzZOT25EN3AwNlFLYis5YnVDd3NMeTMzNzZ5bVhsWldWZnNlb2ZVbWpVVDRHQUdjbkovU043bzIzM3VqeHhMdlU5WHA5b2NId1h2a0Z3MGZoNGVHQlVhTkdGZGhHcTlYbVdndnhYZzRPRHZrT1MzZ1VOV3JVVUJmckxveEdvM25nc2FBUDR6a1BkNHdmL1JGOHZiM3gyZWRmS0RkdjNmTFhDckhSMno5MDRybVQydkhBZ2FlcmU0YWVXZ3lIRDhoc05zTm9OT2I1UlhIblR2YndrSnc3SXdXRnc5R2pSK2Y1WlJ3Zkg0OFBQdmpBWXR0ZmYvMlZiejNPenM0NGR1eFlvYk9rYzd6MDBrdkl5TWpBMUtsVElZUkFaR1FrQU9DdHQ5NEM4TCsxd21iT25Kbm5jaEQzK3ZUVFQvSGRkOTlCcTlVK2NMZE9jZEJyWk12dzhQQmhRb2lhQUNwSUtmWDNkaG5mcTdBZ0xLV2NweWlLcWNCR3BkUytmZnN3YTlZc25EcDFDdlhxMWNPNGNlUGc2dXFxams4dFU2WU1CZzBhaEE0ZE9tRFdyRm1ZTTJjTzFxNWRpK0hEaDZOQmd3YnFlUlJGV1cydHovQ2syT2oxaVJxenVRcVEvWFBvLy9hYmVMTjMwU2FQVWVtazAyblJON29YeXBTeHc5UlpNVWhQVDRjaVJEL1BnS3h2TDU3QUVXdlhSNlVEdzJFUnhjZkhJem82R3ExYXRZTEJZTWd6aUYyL2ZoMEExSFc0c3JLeWNuVTNWS3hZRVVGQlFXcmIrMlZtWnVLZmYvNngyRmJRN09KMjdkcGgrZkxsYU5DZ1FaSEhkR1ZtWmtKS2llN2R1NnRyanQwdk1URXgxNTJkKzEyNWNxVkkxN01XUlJFMkFKd0FsQUdncHZtSDZUWVdRdWlsbE9iSFY5M1Q3NDgvL3NDeVpjdHc2TkFodUxxNll0U29VV2pYcmwyK1FkdlQweE56NXN6QnJsMjdNR25TSkF3Y09CRE5talhEMEtGRDRlN3VEaW5sby9YTmxVQUNNQW9wMTBraDNzdkl5TURTTDcrQ1JsSFFzL3VyeFhJbmlwNCtScU1ScTc3OURwOHRXYWF1R0dFR2xodFMvdm5ieXFWUktjSndtSStNakF6OC9QUFArUFhYWDNIdTNEa0FRRVJFQkFJREE3Rno1ODQ4SjNWY3ZueFpmVW9Ca0QzSjQvNXcySzFiTjNUcjFpM1BhOWF1WFJ1UmtaRzVGc0hldDI4ZkRoMDZsT2U0bGtHREJxRng0OGI0NDQ4L3NIMzdkclJxMVNyUDVXNE9IejZNVTZkT29XUEhqdERyOWFoYXRXcUJ6eUw5L1BQUExlNXNabVJrUUt2VldvUmlvOUVJZTN2N2ZNOWhiWGNOMkhUOFNOeVFrSkNRV2hxTjVua3BaUzBBRVVLSUtnQnM3dzJKOTc3T0o5ejBsVkplZmRJMVB5Mnlzcksyelo4L0g1Y3ZYOGE3Nzc2TDd0MjdGM25jMWZQUFA0KzFhOWRpN3R5NVdMZHVIZXJWcTRlT0hUdENTdmxrWjI1WmdkbHN2bTNPdkowZ2JSei9EV0JoMHRWL1BDZlBtS09jdjNnSjc3N1ZCMjV1ZWY5eFJxVlRjbklLNWk1WWhGWGZmZ2VEd1dBV1FsdzBtYzN2bno5NWVKMjFhNlBTaGVFd0g5ZXVYVk1YZ1M1VHBnemF0MitQd1lNSEE4Z2V0NWRYT0V4TVRJUzN0N2Q2UnlBakk4T2kzZDI3ZC9IcHA1OGlNakt5MEM3YmU5V3RXeGU3ZHUzQ3RtM2I4TkpMTCtYYUh4b2FpdXZYcjJQWnNtVm8yTEJobm9PekwxeTRnTk9uVHhjNnE4N1IwUkVkT25SQWx5NWRMTTVUcjE0OWRPM2FGZi8zZi8rbmJ2djk5OTl4OE9EQkluOE9hemw4K1BCQkFBY0RBd01kYkd4c1hLV1VQa0tJTGdBNkNTSGNBTXR3bUZkUWxGTHVpWStQUDFlc2haZGdOalkybURGakJod2RIZlA4WXdUSWZsTEZpQkVqNE96c25HdWZ2YjA5Um93WWdjNmRPNnRQd1lpUGo5LytSSXUycnArOEFvSTdLRkNHR28ybXppdFdydEVjU3pqKzJHWXIwOVBOYURSaXh4KzdjMllydzJ5V0pnQWJUZEkwK2Z6Skl5WC9TNWFlT2Z4R3lzZHp6ejJIYjc3NUJuNStmdWpjdWJQRjNhVGs1R1NVTDE4KzF6SDc5KzlIVUZDUStqNHRMYzNpemxwbVppWldyMTROR3h1YkJ3cUhBTEJtelJxMGFORWl6M0FJL0c4TnIwZjVKUk1mSDQvVTFGUkVSVVVoS1NsSlhiSUh5QTVNbHk1ZHdzNmRPOVZ0aXFLZ1RwMDYyTGx6Snp3OVBkVlp6eVZWUWtMQ0hRQjNBSndGc04zUHorLy9IQjBkWDVGUzlsTVVKZWovMmJ2enNLcXEvUTNnN3o3bmdFd0NBZzdYUUVrbGh4ekpvY1N4c3RJY0trdkxXMTRWeTNLNGxrTU9PZWVRQTZLbU9hZWltS21aMDhWNUFuRUFGUUVWVUZRUXhBRVFtUStjYy9iNi9XSHNuMGRBVVlFRCtuNmV4K2VCdGRmZSszdTRlWGxkZTYrMUFOZ0pJU3dLZXkrUmpPWE5MSjA2ZFNyMjdObFRhTC9DbGtEWnVuVnJ2dTNSWG1EaVJtVDQyUm8xR2cxV1crR3dMS3ZubmpsMzN1N3F0UmdNN1A4VituM1ZCNWJQT2VPMVBNcmIxYVZKa3liUFBlTVhlUERPdEY2dkwxZi9YZVhtNnJCNjNYcXM4ZkZGVXZJOUNJRlVDSG1TUHRPd0lUNys0ajFUMTBjdko0YkRRbWcwbWtML0R5WStQajdma2d2WHJsMURSRVNFTW12NDZ0V3J5TXJLS2pCRVBpK2RUb2ZkdTNjYnRlVXR1bjNreUJHY1AzOCszemxYcmx5QkxNdjVGcXQxYzNOVEFxMjN0emN1WHJ4WVlNRFU2L1U0ZHV3WWpoOC9YbUE5WDM3NXBkR29ZbmtRSFIyZEEyQXJnSzJOR3pkK1ZaSWtEN1ZhM1NSdkVXeEprbDYrTlZlZWdVNm5RNFVLRllxOGxXTm9hQ2o4L1B4ZXl2Qjk0MFo0Q29DVk5lb05YK3ArQUFBZ0FFbEVRVlExdnEyRzVIVXZKYVgyWE85ZlZSRlJsekhoeDVGd2NuSXNrVm5EVDZNa3RrVU1Edy9IMnJWck1YWHFWS09sakhidDJvV1ZLMWRpeDQ0ZGNIWjJmcTU3YXJWYWVIcDZvbkxseXZEMTlTM3o3M1RLc296a2UvY3cyMnNSdHUzWWhYL2VhWTRWQm1sWTdKVXdQM0J0UXpJaGhzT25wTlBwY1BueTVYeUx6cTVhdFFvT0RnNUlUVTFGdTNidGtKMmREVHM3TzhURnhTRWxKYVhRRWI5bmtaT1RrMjgwUnEvWEF3QldyMTVkNERsNnZSNEdneUhmZVgzNjlERWE3V3pYcmgzbXo1K2Y3L3lDSGl2bitleXp6NTc2TTVRMVlXRmgxd0ZjQi9Cbmd3WU5IRFVhamF0YXJlNEM0Q3RKa2x4TlhGNlpaMmxwaVU4Ly9iUklmZFZxZFpFWGJYOVIzWWdNMitWY3YzNmtScGo5QUFsZjdmYmJaM1BwVXFTeXQzSnBMSUZWbUpMWUZsR3IxZUxVcVZNWU9IQWdmdjMxVnlVNDV1Ym1BaWllQmRJdExDd3dhTkFneko0OUc4ZU9IY1BiYjcvOTNOY3NLVHFkRG5zUEhNN2JXeG1BeUJBQ2Z4cDAwbXp1clV4bEFjUGhVd29NREVST1RnN2MzZDJOMm52MjdJa1dMVnJBdzhNREtTa3BzTEN3UVB2MjdiRjI3VnBjdkhpeFdNT2hqWTFOdmdWcEJ3NGNpSXlNREd6YXRLbkFjeFl0V29TTkd6YyswMEsyVC9LQzdTU2l1M1RwMG0wQXR3R2NBdkJ6czJiTld1Zms1Q1NidUM1NndjUkhSRnlwWHYyTlVScHIvWG1WV3A1NUxTYldjZEswbVFnTkQ4ZVlFY05OdHFOTVNXeUwyS0pGQ3l4WXNBRGZmLzg5K3ZYcmgrWExsOFBaMlZtWmpWdlVNT3puNTRjWk0yWThzZC9FaVJNeGNlTEVBbzlWcVZLbHdPMytTb3RPcDhQOFJiOWgwNVp0U0UxTGd4QWlYVFpnVkZhSzlvK2twS2puRzdJbEtpWU1oMFVneS8rL2dzbmF0V3ZoNHVLaUxQaXNVcW1nMSt2eHhodHY0STAzM2dBQWVIcDZLdjJ2WGJ2MlZBdlJQaTJEd1lCbHk1WWhKQ1NrMFA4ekxHNlptWms0YytZTXJLeXNrSlNVaFBqNGVHWDVuaGVRTGlRazVOaVR1eEU5dllTRXMxa0FWdFNzMHlRWUdyRWhOUzNON2ZkMXZtWWhJV0dZTzJzYWF0YW9BYlc2ZEI4emw5UzJpQzFhdE1EQ2hRdnh4eDkvd05IUkVRQ1FrcElDbFVwVjROWitCZEhyOWRCcXRmamtrMDhLWFlicmNmYnYzLy9ZcGNGS2tpekxpSW05Z2ZHVGYwYlFtWE1Bb0JOQ1hEVUl3MWR4Vnk2Y01VbFJSSVZnT0N4RVRrNE8vUHo4Y1BmdVhjVEd4c0xHeGdiYnRtMURlSGc0ZnY3NVoyV2t6TVhGQlRFeE1mRHg4Y2szSVNNeU1oS2hvYUhvMXEyYlVidXZyNit5UVBDakRoMDZCQThQajN6dGorNWJuSjZlamdNSER1Q1BQLzVBVEV3TXZ2bm1HM3owMFVmUDg1R0xUSzFXWS9UbzBjb2ttQm8xYWhodGZFOHZIMW1XRVJjWFY2UytLU2twSlZ4TitSTWJIUnBTclU2ZERwWWE2N0VDa21kSVdMamROME4vUUw4dnY4Qm5QVDlDaFNlc09WclNublZieE56Y1hFUkZSU25mVjZoUUFmMzY5VU4wZERTQUIrOXZXMWxaNGVMRmk0WGUyOHJLS3Q5STVxZWZmbXEwRkplL3Z6L2VlT01Ob3dtQVFVRkJlTzIxMTR4bTAwZEhSeXZ2WjVlbTNOeGMvTDN6ZjFpNXhnZlhyc2RBUUdSS0Fzc05RdXNWRnhXVlVPb0ZFVDBCdzJFaHpNek1NRy9lUEdpMVd0U3NXUlB2di84K2poMDdodGF0VzZOTGx5NUt2MjdkdXVIVXFWTll2bnk1OG9na2o1V1ZGYnAxNjZhRVF3c0xDNlA5T3AvR3FsV3JqTDVQVFUzRjZ0V3I4ZnJycjJQS2xDa0Zia2ovdEx5OHZJcjBNcnlGaFFWMjd0d0p2VjRQYzNOelZLNWMrVVY2ckV6UElEazV1ZFQrY2ZLaXVoMGRuVmkxYXVOSkZnNkd3eERxMWRldXgxVDl4V3NCVGdXZndaVHhZK0RrNUZqcU5UM3Z0b2hKU1VubzE2L2ZFKy96dUQ1Tm16WlYzcVd1WExreVdyUm9vWVRBdlBldnQyM2JobzgvL2xqWnFpODlQVjBaMlJ3K2ZEaDY5T2dCNE1FRXZOSmVOaWdwS1JtL2VDM0F2Z09Ia1ptVkJTRncxeURrYjNMdlN3ZnYzSWt5elRBbTBST1V1ZC9vcnZXYWRvQWsvckN0V0xIYThsKzk4V2JMNXFZdXljaWp5OU9Za2l6TEpwL1pXTmFjQ2pxRC80NGNpOFRrNVBzUStEZ204b1ZlTzg5a3hFTlRqU2RNbUlCVHAwNWh5WklsUlRyM3lKRWpXTGx5SmJadjMyNDA2MS9pdnpBVUxpNTFxNnV0TFh3bFNmSUFZT2JlckFtbVRSaUh1cS9WS2JWWnVJL2JGbkhPbkRuWXRXc1hxbGV2anZqNGVIaDVlY0hmM3gvT3pzNUcyeUxtNU9RVXVIb0M4Q0RBalJrekJtM2J0c1VYWDN4UllKK3hZOGVpYnQyNldMWnNXYjVqY1hGeCtQSEhIM0g1OG1WMDc5NGRZOGVPTlhwM01TRWhBZE9tVFVOd2NEQmF0R2lCaVJNbjRwVlhYaW1HbjB6UkdBd0dYSStKeGRpSlUzSHVmQmdBNklVUXh3MTZ3OEM0NkF1Rjc0bEtSUG01MW12YXdiVitrMXVOVzdZUkowOEhDNktuY2ZKMHNHalI1aDNoV3I5cGltdTlwaDJlL0Y4Y1BZdUhmK1k2blU3azVPUTg5LzkycHY1TVpZMnJhNE5xTmVzMm1lQmFyMm5TcS9XYmlwWnQzeEcvclZndDdxV2tQUGZQK25FQ0FnSkUvLzc5aGJ1N3UzanZ2ZmZFdG0zYmhDekx5dkZObXpZSmQzZDNjZlBtVGFQempoOC9ManAzN2l6YzNkM0ZxRkdqeE8zYnR4OTdIMzkvZitIdTdpNjJidDFhYUo4T0hUcUlvVU9IR3JYbDV1YUsxYXRYaTlhdFd3c1BEdyt4WThlT1FzK1haVm40K3ZxS045OThVM2g0ZUlpLy92cnJzVFVWbDNzcEtXTGxtbldpVmJ0TzR0WDZUWVZyL1NiSnJ2VWFUM1oxYlpEL1pVNmlNb2pEVGtUMFhEUWF6UlAzNGFhbkZ4Tno2WFpzbEdhMkxPZCtKSVFJVDB4S3hvTEZ5ekJoNmd6Y3ZsTXlPem5tNXVaaThlTEZpSTZPeHVEQmc3Rmp4dzU4L1BISFJYcHRKRzlieEU4Ly9SU0hEeDh1Y0UzVWg1MDZkUW9BMEt4Wk04aXlqSXlNakFMcmVYZzA4T1RKaytqVnF4ZVdMRmtDTnpjM2JOeTRFZDI3ZHkvMEhwSWtvVStmUGxpL2ZqMnFWcTJLR1RObTRJY2Zmc0Q5Ky9lZitIbWUxYjJVRkV5WU9nTmVDMy9EM2NSRUNDSENaYjNjT3lZeWJHWk16S1hiVDc0Q2tlbnhuVU1pb2pMcnJPN0daUnl2VnE5cGR3c2hMOVhsNW5iY3MrOWdoZERRQy9qVmV6WmVyMThmNXViRnQrUk5TV3lMV0JCWmxuSHc0RUc0dUxpZ1ZxMWFtREZqQnNMRHc3RnMyVEtqKytwME91VWZIbHF0Rmt1V0xFRmlZaUs2ZGV1RzFxMWI0L0xseTdoOCtYS1JQbHYvL3YxeDZ0UXA3TnUzRDFGUlVXalZxbFdSeml1cTNGd2RMa1ZFNHI4anh5SStJUUVRSWtkQW5OSkMxZS8ybGZDWVlyMFpVUWxqT0NTaXA4YjNBMHZYN2Nqek1jN096cCtZMlRnT0ZFSjhmL1BXclZmLzgvVmdxZCtYWCtBL1gvYUJvMFB4TFNWVkd0c2lIajU4R0VsSlNjb0V2WTgvL2hoNzkrN0Z0OTkraXhVclZzRFcxbFpadUQ5djVOREN3Z0lMRnk2RVhxL0huMy8raVhIanhqMzFaenR4NGdUNjl1MkwxMTU3N2FuUGZaelV0SFNzWHV1RERYOXNRY3I5K3dMQWRRSDhwa3RMV25vN0lTR3JXRzlHVkFvWURvbUl5b0g0K1Boc0lQNjNtblVhblpFMHFzVVpHWm51SzM3M3dhbWdNNWd6WXlwY2E5WW8xdnVWMUxhSXNpeGp6Wm8xMEdnMDZObXpKd0NnUVlNRzhQYjJ4cEFoUXpCOCtIQXNYYm9VT1RrNUFHQzA1M0xlK29nREJneEE3OTY5ODExNytmTGwyTEZqQjdadDIxYmdYczBWS2xRbzltQjRJeTRlWXlaTVFVaG8rSU1kWHlRUktYVENNelk2UEJpQXZsaHZSbFJLR0E2SmlNb1BRMngwK0VrNE83ZXBXZEZ4UlU1dTdpZkJaME1zUC82OHIvVEx6NVBRb1YyYllsMFRzU1MyUmZ6Nzc3OFJHUm1KenovLzNHZ2g2K2JObTJQU3BFbllzR0VEdEZvdHNyS3lsQm9lWldOalUrQzZpbFpXVmdBZUxIbVQ5M1ZKMGVsME9Id3NBSk9temNMZHhFUUJTY29DeE82WTFLUUI0R2dobFhPY2tFSkVWTjdFeDJmSFNqcFB5R0lvZ0N1cHFha1k4OU1Vekpvekh6Y1RicG02dWtMRnhNVEEyOXNiOXZiMkJhNzUrdUdISDhMSHh3ZjI5dmJLQkpXU0RublA0dGJ0MjVnemZ4SEcvRFFGaVVsSkFCQURnYUg2OU9UK0RJYjBJbUE0SkNJcWp5NWR5bzJKQ3ZYSkZhSzdrR1cvdFBSMGJOaTBCZDhNL1I1bnpwMS80dVBkMHBhVWxJVHZ2LzhlMmRuWm1ESmxTb0VUV29ELzM0NHZNVEVSQUlxOHRWNXBFRUxnek5rUURCNCtHbXZXYjBSYWVqcUVFQWNneTExaUlzK3ZmL0RvbjZqODQyTmxJcUx5eTVBUUZSYmw2dXJhRXhaMk0yU0RQREFpOHJMdG9HRS9ZTks0MFhqdjNiZGhXY0M3ZDBWVlhOc2kzcng1RS8vOTczOFJGeGVId1lNSG8yM2J0ays4WHQ0amFqYzN0NklWVzhLeXRWcjRIeitCOFpOL1JrcktmUUFpQXdJck1wTjFreE1UTCtWZmg0ZW9IR000SkNJcTUySmlZclNvVTJkOERiWFZTUldrVWZmdXBiUWNOVzZTOU5HSlUvaTYvMy9nVnFmV00yMXhXUnpiSWg0N2RneFRwMDVGYW1vcS92T2YvOERUMHpOZm4xR2pSa0dyMWNMT3pnNFdGaGFJakl4RVpHUWszTnpjMEtoUkk2WGZ1blhyc0dMRmlrTHZwZGMvbVAvUnFWT25RdnRvTkJvY08zYXN5UFVMSVJCMUpScHIxdm5pNzEyN29kUHBCWUJ6QXZMOFdIMzJYMGlNemlueXhZaktDWVpESXFJWFFYUjB6ZzFnYTgyNmpjOENtRzR3R0hwdDI3RmJjK0ZTSkNhTkc0VzNXclY4Nmt0V3FsVHBxYmRGZk5qNTgrY3hZc1FJYURRYWpCa3pCcjE2OVNyd1hMMWVqNU1uVHlyZjI5allvR1BIanNxNWVSbzNib3orL2ZzLzllZDQyTk51T1hvK05BempKMC9IbGF2WFlERElCaUhFbndhZGJrcjh0WWdyejFVSVVSbFc1dFlxSyt0N0sxUFp4cjJWaVFDZ1RvV2FkUzEva2xTcW9SQ3cxMmpVMHNqaFEvSGxGNzFnYldWVnBGRkV2VjRQV1phZmUvZWJEUnMyb0dYTGxrOWNRa1lJQVoxT0IxbVdDMXlHcGpRSklaQ1psWVhOZjIzSHJMbmUwT3YxUXBLa1ZGbVdWOFZHWlUwQU9GcElMemFPSEJJUnZYQ2ljMktqTUtsbTNTWkhKQW1UREFhNWpkZkNKWnJ6WVJjd2ROQkFOSHk5L2hPdjhQQ0kzZlA0OHNzdmk5UlBrcVF5c3czajVTdlI4RjY4REVlT0JVQ3ZOeGdBK0FzaFpzZEdoZTB6ZFcxRXBZR3psWW1JWGxDeFVhRkhkSHJ4bFlCWVpUQVljT0RRRVF3YU5nSmJ0dTJBTE11bUxxL01rV1VaMjNmNVllRGc0VGh3NkFoME9oMEE0YU9YczcrS2lRemRiK3I2aUVvTFJ3NkppRjVnTjZQRDRnRjhWNk51azBDVlNzeEx1SFdyOGs5VHBxdXV4OFRpNi81OVVhbFN3WHNvdjJ4U1U5T3dmUFZhclBIeGhUWW5SMERDWGNrZ1Q0eTVITDd5eVdjVHZWZzRja2hFOUJLNEVSWHFLOHRTVHdELzArbDBZc1h2Ni9ERG1KOXcvTVNwbDNvVVVaWmxuRHdkakIvRy9JUVZ2Njk3RUF5QmZiSXM5YngrT1h5MXFlc2pNZ1dHUXlLaWw0TzRFWFUrTUZmT0hpQWdmalRJaGl6LzR5Y3dhdHhFK0c3YThtQmY0SmVNWHErSDc2WXRHRFZ1SW83Nkg0ZEJObVFKZ2NuWk92R2ZHMUhuQXdHOHZLbVpYbXA4ckV4RTlCSkp1SHc1Q2NCOGwzcU5iNnFCbVhmdUp0YWNPbk9PZERuNktuNFk5aDBxMmRzLzA1cUk1WWtRQXZkVFU3RjQ2VXFzODkwRWc4RWdKT0NtQWVMSHVLaXd6UUFNcHE2UnlKUTRja2hFOVBLUjR5TEQvdEFMUXc4QWF3MEdPZHQzMHhiMDlmd09oNDc2L3pNUjQ4V2sxK3R4NktnL0Jnd2FoalhyTjhKZ2tMTWxZS09zUi9lNHlMQS93R0JJeEhCSVJQU3lpbys2RUpZaHRNTUY1RWtRU0xzVUdZV3hFNmJpdHhXcllUQzhlQmxKbG1Xcy9OMEhZeWRNUldqNEJRZ2dTMEJNRU5yVW9iSFJvU0dtcm8rb3JPQmpaU0tpbDFoU1ZGUjZFakN2WnQzRzV5UUpLNUx2cGJndVhMSmNIWHcyQkxPbVRjSXIxZi8xMUx1S2xEV3lMT05td2kxTW5URUhoNC81UXdnWUFNUUxuZWdmZXpYMGlLbnJJeXByeXZmZmVDSWlLaGF4VVdHSGRUcDBBTVFxQ0pGeDRsUVF2aDAyQWp0Mis1WHJVVVNEd1lELzdkMlBiNGVOd0JIL0FBZ2h0SUJZSllUY2tjR1FxR0FjT1NRaUlnQVAxa1IwcWx0M3RJMVU0UmlFdERRaTZyTGRsQm16Y1Ryb0RNYi9PQksydGhWTlhlSlRTVXRMeHh6dlJkaTlaeC9TMHRJQmdUUkpGc1BTcFp5L2s2S2kwazFkSDFGWnhYQklSRVNLZng0ei8rRmNxLzRaamJtNWIzcDZSclBOMjNab0VtN2Z3YVJ4bzFIclZkY3kvNWhabG1YRXhkL0V4R2t6RVhqeU5HUlpHQUJ4VGk4TUErTXZYd2d6ZFgxRVpWM1ovaHRPUkVRbUVYOHQ0a3B1cnU1VFdjaHpoRURhOFJPbk1HRFFNUGhzM0lUMGpBeFRsMWVvOUl3TS9MSGxML3huNE9DOEJiN1RCV1R2M0Z6ZHAvRlJESVpFUmNHUlF5SWlLbERDdFVzM1VLZk90Qm9xcThNcXRXcDVmRUpDN1RuekYrRlNSQlRHanZ3ZURnNlZURjJpa2ZUMERFeWJOUWQ3OWgxRVZuWTJCSEJWR0tUaHNiclVRNGlKMFpxNlBxTHlnaU9IUkVSVXVPam9uQnVYd3c3Sk9sMTNJWXNBclRaSHQvWHZuZmo4UHdNUkVSVUZuVjV2NmdxaDArc1JkZVVLZW4zVkgzOXQzNFdzN0d5ZGdBaVNkYnJ1c1ZmTy80L0JrT2pwbE5tUlE0UGVnRXNSVWFZdWc4cVpTeEZSTC9RQ3ZrU21jaVA2NHFWYXRXcDFrODByZmljQlE2S3ZYblB1MCs4YkRQTHNoeTk2OVlTZHJhMUo2c3JNek1UNlB6Ymo5M1Via0pSOER4QWlYZ0FyMC9TWkMrNUZSNmVacENpaWNxN003WkhrV3E5cEIwamlENVdrcW1aYnNTTE16TXhNWFJLVkl6cWREbW5wNlpDRnVBK0JqMk1peng4MWRVMUVMeGhOamRjYXQxZXBwQ1dTSk5XMXNMQkFjL2VtbUR0ekdxcFdxVnlxaGR5NWV4ZGpKMDdENmVDejBHcTFFRUxFeXJMd3ZIRlpId0JjZXZrMml5WXFKbVV1SEZhdjI3aXV1VXI2QTVCZU5YVXRWSTRKY1NkWGlCNEpVV0VjZmlZcUFUVnExS2lrdHFya0l5QzlBd2lMS2xVcVMvTm1Uc09iTFp1WCtEL3E5WG85VHA0T3hrOVRwaU11L3FZQUpDMGdqdW5WK24vSFg3eDRyMFJ2VHZRU0tIUGhFSUNxUnAzWDY2azBabFZNWFFpVlh3WkpUb3FMQ0xzRVFEWjFMVVF2S2xkWFZ3dGhZVGRRQWtaSmtsVFRvVklsZlBaSkQzajIreEpPam80bGNzL2tlL2V3YnNNbWJQeHpLKzZscEVBSWtTQWthV1pXVXU2NnhNUkxaWGNhTlZFNVVoYkRJUkVSbFI5bXp2VWExZE5BdlZ5UzhKWkdyVWFqaGcwd2JlSjROS2hmRjVKVVBMOW1oQkM0R0JHSjZiOTQ0ZHo1VU9qMWVnaUJZSjBoOTV1YlZ5NWRCTUNYalltS2lkclVCUkFSVWJrbXB5WGR2VnRCWFdXVHVvS29Ja1BVdlgzbnJ2bVJZd0Z3cmVHQ1Y2ci9DeHJOODgxOXpNbk54YW1nTS9qdnlMR0l1aElOZ3l4bkNWbGVKK1ZJZmVPdWhjZUFUd2lJaWhYRElSRVJQYmZNekRzNjZ3ck9oeVF6dzNWSmttcG5abVpXM1hmd0NKS1NrMUhyVlZmWTJkays5U2lpRUFLeE4rS3daTmxLekpxM0FLbXBhUkFRRjRWc21HVElUSmw3NDhabFBrWW1LZ0VNaDBSRVZDelMwMi9wVXBQdmhGazdWVDJrZ2xUVFlERFV1UlFScVRwN1Bnd042dGRGdGFwUDl5cDVaTlFWakJvL0NZZU8raU0zTjFjR3BGMEduUmg4NDByNC9yUzBORDVHSmlvaERJZEVSRlNzMHBQdUpKdEpEcnZOckZTMkVLaC81KzVkOCsyNy9pZFZxMW9GcmpWclFxUFJGRHFLS0lSQWRuWTJkdXoydzdmL0hZR2JDYmVFa09VTUljU0dySHU2YjI3Rlg0Z3Y1WTlEOU5KaE9DUWlvbUtYbFpXWW01cDBaNit0VTlWd0NhaWwxOHYvT3VaL1hIVXpJUUcxYTcxYTZOWjdOK0xpTVhQT2ZLejQzUWM1T1RreWdDQmh3SSt4bDhQbVptVWxjdTFDb2xMQWNFaEVSQ1VtTmVuT0ZUdkhxb2Nrb0xvc1JNUExWNjdpMlBFVCtGZTFxcWhUeTNnNTIwTkgvVEZxM0NRRW5Ua0h2VjRQQ0xGVEFOL0VYZzQ3RFVDWTVoTVF2WHdZRG9tSXFFU2xKdCs1ZnovNXpsWjd4eXIzaFVDTCs2bXBsZ2NPSDVWVUtoWHF2dVlHblY2UFZXdlhZOXJNdWJpYm1DaUV3RDBJdzlTWXFQQmhxY2wzN29QQmtLaFVjWjFESWlJcUxhb2FibzNlVnFsVjR5Vko2bWltMGFCOXV6WXcwMmh3NFBEUnZMVUxqd2toVDR1TkNqc0d3R0RxZ29sZVJneUhSRVJVbWlSWDF3WlZwUXFhb1ZCSlB3TFNQM3Z0Q1IwRUZzblp1VjZ4c1JHM1RGc2kwY3VONFpDSWlFeEI3VnF2aWFja1NUOEpBUTBncHNaRWhxNEJkem9oTXJublc3YWVpSWpvMlJnY3JOUUJCb000S1FBempWb1ZFTU5nU0ZRbU1Cd1NFWkZKQ0NHcXFOVlNleUdFaFJDaUNvQUlVOWRFUklESzFBVVFFUkVSVWRuQmNFaEVSRVJFQ29aRElpSWlJbEl3SEJJUkVSR1JndUdRaUlpSWlCUU1oMFJFUkVTa1lEZ2tJaUlpSWdYRElSRVJFUkVwR0E2SmlJaUlTTUZ3U0VSRVJFUUtoa01pSWlJaVVqQWNFaEVSRVpHQzRaQ0lpSWlJRkF5SFJFUkVSS1JnT0NRaUlpSWlCY01oRVJFUkVTa1lEb21JaUloSXdYQklSRVJFUkFxR1F5SWlJaUpTTUJ3U0VSRVJrWUxoa0lpSWlJZ1VESWRFUkVSRXBHQTRKQ0lpSWlJRnd5RVJFUkVSS1JnT2lZaUlpRWdobWJvQUlpSjZNUWtoUkVsY1Y1SWsvdTRpS2tFY09TUWlJaUlpQmNNaEVSRVJFU2tZRG9tSWlJaEl3WEJJUkVSRVJBcU5xUXNnSXFLWFEyeHNMQ0lqSTUvcW5GcTFhc0hOemEyRUtpS2lnakFjRWhGUnFRZ01ESVNYbHhjc0xDeUsxRityMVdMQWdBRU1oMFNsak9HUWlJaEtWV0JnWUpINnRXL2Z2b1FySWFLQ01Cd1NFVkdwQ2dnSUtGSS92VjVmd3BVUVVVRVlEb21JcUZTTkhUdTJTUDIwV20wSlYwSkVCV0U0SkNLaVVzWEh5a1JsRzhNaEVSR1ZxcDA3ZHhhcG4wNm5LK0ZLaUtnZ0RJZEVSRlNxRml4WVVLUitPVGs1SlZ3SkVSRVJFWlVhOFlpZ29DQXhmZnIwUjVzTE5XL2VQSEgwNk5GODdhYitYRVF2T3NuVUJSQVIwWXRKQ0NHeXNyS3dmZnYyWXJuZWUrKzlCeWNuSjBpU3hOOWRSQ1dJajVXSmlLakVaR1Zsd2NmSDU3Rjlzck96a1pHUkFVZEhSNmhVaGUvcTZ1N3VEaWNucCtJdWtZaUlpSWhLUTBHUGlnOGZQaXhPbkRoaDFMWnAweWJoN3U0dWJ0KytYYVRIemFiK1hFUXZPbzRjRWhGUnFaay9mejVxMTY2TnQ5NTZLOSt4WThlT3djN09MbCs3aFlVRmw3VWhLa1VNaDBSRVZDcUNnNE9Sa0pDQXI3Lyt1c0RqQ3hjdUxMQzlTcFVxRElkRXBZamhrSWlJU3NYaXhZc0JBRDQrUG5qNzdiZGhZMk5qZEh6YnRtMm9XcldxS1Vvam9vY1UvdVl2RVJGUk1WbTNiaDB1WExpQUdUTm1JQ01qQS8zNjljUEZpeGROWFJZUkZZQWpoMFJFVktMOC9Qenc2Nisvb2srZlB2amdndzlRdTNadC9QampqK2pidHk4YU4yNE1jM056QU1DaFE0ZGdiMit2bkNmTE1nd0dBd3dHQTNRNkhSbzBhSUJHalJxWjZtTVF2VFM0VmhRUkVaVUlJWVRZdTNjdmZ2cnBKN1J2M3g2Ly9QS0xFZ1MxV2kxMjc5Nk5nd2NQSWpZMkZ2ZnUzWU5lcjMvczlWYXRXb1ZtelpweG5VTWlJaUtpOGtnSUlkTFQwOFdpUll1RVRxZDc0aEkxQm9OQjVPYm1pdXpzYkpHZG5TMHlNek5GUmthRzhvZEwyUkNWRHY3cmk0aUlTa1JKQlRtT0hCS1ZMRTVJSVNJaUlpSUYvL1ZGUkVRbTBheFpzL2FTSkcwU1FsZ0ErQ2drSk9TWXFXc2lJbzRjRWhFUkVkRkRHQTZKaUlpSVNNRndTRVJFUkVRS2hrTWlJaUlpVWpBY0VoRVJFWkdDNFpDSWlJaUlGQXlIUkVSRVJLUmdPQ1FpSWlJaUJjTWhFUkVSRVNrWURvbUlpSWhJd1hCSVJFUkVSQXFHUXlJaUlpSlNhRXhkQUJFUnZmZ2FObXpvWW01dTN1RGhObG1XR3dFd0I2QVJRclJ3ZDNlM2VQaDRkbloyWkVSRVJHeHAxa2xFRElkRVJGUUtKRW1xSllUWTlIQ2JTcVZTQ3lHcy8vbDZraERDOFBCeGpVYnpHUUNHUTZKU0pwbTZBQ0lpZWprMGE5WXNYcEtrVjRRUWtLU0NmLzA4ZE96V3VYUG5xcGRxZ1VRRWdPOGNFaEZSNmRsUTFJNUNpQzBsV1FnUkZZN2hrSWlJU29Vc3krdUZFRG5BZ3hIQ1IrVzEvZE5uVTc0T1JGUXFHQTZKaUtoVTZQWDZXd0RDQ251a0RDRHZrWEtZd1dDSUs2MjZpTWdZd3lFUkVaV0tpeGN2cGdNNG5mZjl3Nk9IRDQwYUNrbVNBck95c2hKTHZVQWlBc0J3U0VSRXBVY25oRGdESUwyd0RwSWthWVVRSWRIUjBUbWxXQmNSUFlUaGtJaUlTbzBRNG93UUl2bWg3eDhkUVV5WFpmbXNTWW9qSWdBTWgwUkVWSXBDUTBPakpFbTZXTkI3aC8rMFJZV0doa2FWZW1GRXBHQTRKQ0tpMHFUWDYvV2JDenNvaEZnUFFGK0s5UkRSSXhnT2lZaW9WT24xK20wQWRBK1BIdjd6dFM0N081dEwyQkNaR01NaEVSR1Zxa3VYTG1YSXN1ejdhTHNRWW10VVZGU2hrMVdJcUhRd0hCSVJVYW1USkdudG8yMEdnK0VQVTlSQ1JNWVlEb21JcU5UcGRMcElBTmNrU1lJa1NSQkNYRktwVk9HbXJvdUlHQTZKaU1nRUtsU29rQTRnT085N1NaTEMxV3AxaWdsTElxSi9NQndTRVZHcE8zdjJiTGJCWUxpQUJ6T1REUWFENGNMWnMyZlRURjBYRVFFYVV4ZEFSRVF2SmFGV3E2OER5QUpnOXMvWDRnbm5FRkVwNE1naEVSR1poRjZ2M3k2RXVDU0V1SzdYNjdlYnVoNGllaUQvRXZWRVJQUmNxdGR1NkdKdXBxbHQ2anJLQTBzejlBRmducTFEdnRuTGxGOU9UczcxVzljallrMWRCNzNZR0E2SmlJcVJxMnRUVjFpSU5aQlF6OVMxbEF2aW55ZFlFbVFUVjFKZTNFQzIxRHNtNW55TXFRdWhGeGZmT1NRaUtrNFdjSVdFZWhLa2FsYVdsbEJyMUthdWlGNEFCcjBCMlZvdFpDRXNZQUZYQUF5SFZHSVlEb21JU29DVnBTVkcvSGNJR3RTdmErcFM2QVZ3S1NJS3Z5NWRnZnRwbk5CTkpZL2hrSWlvQktnMWFqU29YeGR2dG14dTZsTG9CV0ZtWm1icUV1Z2x3ZG5LUkVSRVJLUmdPQ1FpSWlJaUJjTWhFUkVSRVNrWURvbUlpSWhJd1hCSVJFUkVSQXFHUXlJaUlpSlNNQndTRVJFUmtZTGhrSWlJaUlnVURJZEVSRVJFcEdBNEpDSWlJaUlGd3lFUkVSRVJLUmdPaVlpSWlFakJjRWhFUkVSRUNvWkRJaUlpSWxJd0hCSVJFUkdSZ3VHUWlJaUlpQlFNaDBSRVJFU2tZRGdrSWlJaUlnWERJUkVSRVJFcEdBNkppSWlJU01Gd1NFUkVSRVFLaGtNaUlpSWlVakFjRWhFUkVaR0M0WkNJaUlpSUZBeUhSRVJFUktSZ09DUWlJaUlpQmNNaEVSRVJFU2tZRG9tSXlvRWpSNDVnMzc1OUJSNWJ1SEFoUWtKQ2l1MWV1Ym01aUk2T2hsYXJMYlpydnVpeXNyS2cxK3ROWFFaUnNXQTRKQ0lxQjQ0ZVBWcGdPQXdMQzRPUGp3L0N3OE9MN1Y0M2J0eEE3OTY5RVJFUlVXelhMRTFhclJZZmZ2Z2gvUHo4OGgxYnYzNDlCZ3dZWU5TMllzVUtlSHA2NXV1cjErdXhjT0ZDSEQxNjlMSDMwK3YxYU51MkxkYXZYdy9nUVZnUEN3dDdqazlBWkZvYVV4ZEFSRVRQYnZ2MjdWQ3IxZWpTcGNzVCt3WUhCeU1qSThPb3pjYkdCazJhTkVGZ1lLRFNkdnYyYlFCQVNFZ0k3dCsvcjdRN09UbWhVYU5HK2E0YkZCU0V6WnMzSXp3OEhDa3BLVkNyMWFoU3BRcmF0R21EMGFOSEsvMW16SmlCYmR1MkdaMXJZV0dCVjE5OUZkMjdkOGVubjM0S2xlckJtTVZmZi8yRm1UTm5vbTNidGxpd1lFR2huMG12MStQOTk5OUhXbG9hOXV6WkF5Y25KOGl5ak51M2J5TXJLeXRmLzdTME5OeTVjOGVvTFRNekV5a3BLUVZlUHpnNEdGdTNic1hhdFd0UnUzYnRRdXQ0K1BwQlFVRll2MzQ5K3ZmdmowR0RCa0dqNGE5YUtsLzRYeXdSVVRtVm5aMk4vZnYzNDEvLytoY0NBZ0lLN1dkaFlZSE9uVHZEeThzTFY2NWNNVHBXcTFZdHJGeTVFci8rK3F2U3B0UHBBRHdJYUJVcVZBQUFKQ1ltd3QzZEhRc1hMalE2Zi9IaXhWaXpaZzBBd01YRkJUVnIxa1J5Y2pJU0VoS3dmLzkrbzNDWXAzNzkrbkIwZElUQllNQ2RPM2NRRVJHQmlJZ0loSVdGWWZyMDZRQ0FkOTk5RjNQbXpNSEpreWVSbnA2T2loVXJGdmpaVGtwS0MzUUFBQ0FBU1VSQlZKOCtqZnYzNytPdHQ5NkNrNU5UZ1gxT25qeXBqT1NGaElRZ0l5TUR5NWN2VjQ2SGhvYmkvdjM3Um0yZE9uVkNyVnExOE1zdnYrQ0xMNzdBcUZHanNHSERCbGhiV3hkNGp6eTJ0clpZczJZTlpzMmFoVTJiTnFGSGp4NXdkblorN0RsRVpRM0RJUkZSR1pXWm1ZbGJ0MjRCQU5MVDA1R1ZsWVhvNkdnQVFJMGFOYkIxNjFaa1oyY2pQajVlQ1ZVRnFWYXRHanAzN294Tm16WXBiUWNPSE1EWXNXUHgyV2Vmd2Q3ZTNtaEVMem82R3IxNzk4YjA2ZFBSckZrekFNRG8wYU9SbTV0cmROM3c4SENzV2JNR0ZTdFdoTGUzdDlJM3IvWkRodzRWV0krbnB5YzZkdXlvZkI4VUZJUmh3NFpoejU0OTZOMjdOeG8xYWdRN096dTg5ZFpiQ0FnSXdKRWpSOUM5ZS9jQ3I1WDNxTDFMbHk2NGUvY3VRa0pDbERvdlhicUVmZnYySVRRMEZNSEJ3UUNBZS9mdVFhdlY0dURCZzhvMWtwT1RrWm1aYWRUV3BFa1QxS3BWQzg3T3poZzNiaHdtVHB5SXBVdVhZdFNvVVlYK25QT1ltNXRqOHVUSjhQVDBaRENrY29uaGtJaW9qQW9LQ3NvWFJucjM3ZzBBV0xseUpWYXRXb1hYWDM4ZDA2Wk5LL1FhM3Q3ZXVISGpobEhiNWN1WE1XWEtGUFRvMFFQZHUzYzNHakVESGdRb0FOaTVjeWVDZ29JQUFOZXVYWVBCWU1EeTVjdFJvMFlOZE83Y0dXZk9uQUVBZlBqaGgwYkJFQUNzcmEwTERYU1BhdG15SmQ1OTkxM3MzYnNYNGVIaHlxUHJMbDI2SUNBZ0FBY09IQ2p3V2prNU9UaDY5Q2dzTEN6UXNXTkhuRGx6eHVobjRlZm5oMzM3OW1IYXRHbjQ4Y2NmQVFCTGxpeUJuNThmdG16Wll2UXpDZ2dJTUdwN1dKY3VYWkNWbFlVUFB2Z0FwMCtmeG9RSkV3cnN0M3IxYW16Y3VERmYrN0pseTRyMFNKcW9yR0E0SkNJcW96dzhQSlNSc1JFalJzRFcxaFpUcGt3QjhDQWNabVJrWU9USWtYQjFkY1dWSzFmZzZ1b0tNek16bzJ1WW1abkIzTnhjK1Q0bEpRVS8vUEFEWG52dE5Zd2JOMDZabWZ5d3pNeE1BTURObXplVmR4UXpNek1oeXpLaW82T1Y2MWxhV2dLQTBYdUp6OHJXMWxhcE4wKzdkdTFnWldXRm9LQWdwS2Ftd3M3T3p1aWN3TUJBWkdabW9rdVhMckMwdEVUYnRtMFJHQmlJckt3c3RHM2JGcU5HamNLbm4zNzYzTFVCVUs3enlpdXY0S3V2dmpJNmR2RGdRZHk3ZHcvdTd1NW8zcng1dm5NZEhCeUtwUWFpMHNKd1NFUlVScG1ibThQSnlRbFpXVm1JaW9xQ2g0Y0huSnlja0p1Yml5TkhqcUJIang1bzBxUUpzckt5OFBYWFg4UER3d016WnN3d3VvWk9wMU1DbDE2dngralJvMkV3R0RCMzdseVltWm5Cek13TWMrZk9OVG9uNzdIeWQ5OTlsKyt4OHNOOTI3ZHZEMjl2Yit6YnR3OE5HelpFNzk2OWxRa2xUME9uMHlramxQWHIxMWZhTFN3czBLRkRCL2o1K2VISWtTUDQ2S09Qak03YnUzY3ZBRHh4TW80UVFybCtzMmJOMExoeFk1dytmVm81M3FwVks3Um8wVUpwcTEyN05weWNuQkFXRnFhRVkwdExTelJyMWd6T3pzN28yN2V2Y3U2dFc3ZVVrZGRtelpvWkhTTXFyeGdPaVlqS3VNT0hEME92MXlNNk9ocmp4NC9INU1tVHNXSERCbGhaV1FGNE1IRWtQVDBkLy83M3YvT2RtNXVicTB3cTJibHpKMEpDUXRDMGFWTWwwRlNyVmcyOWV2VXllaHliTjNLNGRPbFNaYlF1UER3Y2RldldOYnIydi83MUwweWNPQkUvLy93ejVzMmJoeDA3ZHVEYmI3OUZodzRkaXZTNURBWURZbUppc0hqeFlzVEV4T0NkZDk1Qnc0WU5qZnAwNmRJRmZuNSsyTDkvdjFFNHpNckt3dkhqeCtIbzZJaVdMVnMrOWo1NnZSNkRCdzh1VWswQThQUFBQNk5MbHk2WU0yZU9zcHlQczdNemR1ellrYS92ekprelVibHlaY1RGeGVIeTVjdll1SEVqK3ZUcFUrUjdFWlZGWE9lUWlLaU0yN0ZqQnpRYURheXRyWEgyN0ZrTUdUSUVWbFpXc0xHeGdWYXJoWStQRDk1Nzd6MDRPRGprVzVQdjRaRkRSMGRIdEduVEJqWTJOcmg3OXk3OC9mMXg1TWdSYURRYU5HalFRUG1UOTM2Y3E2dXIwbVp2YjEvZ3FHRFhybDNoNit1TGxpMWI0c3FWS3hnNWNpUysvUEpMWExod29kRFBNMnJVS0x6eHhodG8yYklsZXZYcWhmUG56OFBUMHhNelo4N00xN2RseTVad2NIQkFjSEN3MGVQcm8wZVBJaWNuQng5ODhBSFVhbldCOXpseDRnVDY5dTJydkJzNWZQaHduRGh4QWlkT25GQW15MHllUEZscDI3MTd0OUg1aXhZdGdwK2ZIOTU5OTkwQ3I3OXg0MGFjUEhrU2t5ZFBCdkRnWFU0dkx5OU1uejZkQzJKVHVjYVJReUtpTWl3OFBCeWhvYUY0ODgwM29kRm9NSHYyYkF3Y09CQXpac3pBckZtenNINzllbVJsWldINDhPRTRkT2dRRmk5ZWpMLysrZ3ZWcTFjSDhHRGtNRy81bFRadDJxQnUzYnFvVnEwYUFHREFnQUZ3Y0hDQXBhVWwrdmZ2cjl3ek9qb2FHemR1Uk9mT25aWEh5ZzhmZjFTZE9uV3dkT2xTaElTRVlPblNwVGg3OWl3R0RCaUFTWk1tb1d2WHJ2bjYxNjlmSHc0T0RvaUppY0hObXpmUnJGa3pmUFhWVndXdUI2aFdxOUdwVXlmOCtlZWZPSFRvRUhyMjdBbkFlSlp5SHExV2k0Q0FBT1hZc1dQSFVLZE9IVlN1WEJrQW9ORm9sRkZVZzhHUXIrM1I5elh6M2hXMHNMRElWMWRvYUNnV0xseUlyNzc2U3BsQTA3VnJWemc0T0dER2pCbUlqNC9IM0xsekMxMkNoNmdzNDhnaEVWRVp0bVRKRXJScjF3NlZLbFVDOEdBSm02VkxsMkwwNk5HNGMrY08xcTFiQjA5UFQrWHhzS09qSStiUG42K2NuNXVicTB3Z21UVnJGbjc2NlNmbDJOV3JWMUc3ZG0wY09YSUVIMzc0b2ZKbnlKQWhBSUF4WThZWXRYLzQ0WWRJUzBzcnROWm16WnBoeFlvVm1EcDFLb1FRbURsekpoSVNFdkwxOC9UMHhLSkZpN0JqeHc3MDY5Y1B4NDRkdzVneFl3cTlidWZPblFFQSsvZnZCd0NrcHFiaTFLbFRxRldyRnVyVnE2ZjAyNzU5TzhhT0hZc1RKMDRBQUw3NzdqdjgrZWVmY0hWMWZmd1ArU25GeGNWaHhJZ1JjSFoyeHJmZmZtdDByRWVQSHZEMjlrWjRlRGo2OWV1SCtQajRZcjAzVVduZ3lDRVJVUmtWRUJDQTRPQmcvUDc3NzBickVOYXVYUnQ2dlI0alJveEE5ZXJWbFVrUVptWm1HREprQ0NaTW1JQno1ODdCM2QwZFdxMVdHZmxxMWFvVi92NzdiOXk5ZXhlWm1abkl5TWhBMDZaTjRlYm1oa21USmluWFQwaEl3UFRwMDlHdlg3OThTN0RrdmVmNE9GMjdkc1haczJleGMrZE8rUHY3NC9QUFB5K3dueVJKR0RwMEtDNWN1SURUcDA5ang0NGQ2TkdqUjc1K2pSbzFnck96TTg2ZVBZdms1R1FjTzNZTWVyMCszMFNVMTE5L0hXUEhqa1dIRGgzd3dRY2Z3TjdlM3VqNGhRc1hzSFBuVGdEL3Y5QjNTRWlJOGdqNDBkMWpDbkw3OW0wTUdUSUVraVJoNGNLRnFGQ2hRcjVIeUI0ZUhsaTZkQ21HRFJ1R3ZuMzd3c3ZMSzk5U1AwUmxHY01oRVZFWjVlTGlncmZmZmh0Tm1qVEp0KzNjc21YTEVCZ1lDQ2NuSi9UcDB3YzZuUTQ1T1RuUWFyVUFIcXpkNStQamc1eWNIT1d4YWZ2MjdXRnZidzhmSHg5WVdsckMydG9hN3U3dXlNN09OcHBza2pmUzZPTGlrbThTU2taR1JyN1FWWkM4cFdtZUZMZ2tTY0s0Y2VQUXUzZHZMRnk0VUtueFVSOTg4QUZXclZxRlE0Y080ZkRod3dEK2YwUXhUNk5HamRDb1VhTUN0ODBESHF3YkdSa1pDZURCREdZQThQZjN4OW16WndIOC82UG13aVFtSnNMVDB4T3BxYWxZdVhMbFl4ZTRidHk0TVpZdlg0NGhRNFlnSWlLQzRaREtGWVpESXFJeXl0WFZGVk9uVGkzd21JZUhCMEpEUStIcTZncDdlM3ZZMnRyQ3pzNE90cmEydUg3OU90YXVYWXZZMkZob3RWcGxQVUp6YzNOOCtlV1hXTFpzR1d4dGJmSGVlKytoUW9VS2FOMjZkWUgzK1A3NzcvTzFXVmhZS1BzdysvcjZ3c3JLQ3AwN2R6WjZMKy82OWV2WXMyY1BBS0JwMDZaRitweWZmLzQ1Tm16WWdBVUxGaWhyT1Q2c2MrZk9XTFZxRlFJREF4RVNFb0kzM25oRGVYZXlxQVlNR0tETUpNNWJDM0g0OE9IS0NHUlNVaExlZi8vOVFzK3ZWS2tTV3JkdWpYZmVlY2RveVozQzFLdFhEMy8rK1dlaDIvb1JsVlVNaDBSRVpWaGhqM0diTld1R2xTdFhGbmlzVFpzMjZObXpKNnl0clpHWm1hbUVRd0Q0OTcvL2pSMDdkaUF1TGs0SlFvL09jTDUrL1RyNjkrK1BYMy85Vlpsc2tVZVNKT1hyNU9Sa3pKOC9IN05uejBhZE9uVmdaMmVINU9Sa1pmL203dDI3Rjdnb2RFRysrZVliN05tekI3dDI3VUwzN3QzaDd1NXVkTnpWMVJYMTY5Zkg4ZVBIQVR6WWxhVzA1T1RrQUhnd2VlWGhkemFMZ3NHUXlpTk9TQ0VpZXNGb05CclkydHJpOHVYTE1CZ01xRnExcW5MczZ0V3J1SDM3TmpRYURVYVBIbzB0VzdaQW85R2dZc1dLeXArOFFHcHBhV25VWHJGaVJkalkyQ2pYK3ZqamovSEZGMStnVnExYWlJbUpRWEJ3TUpLVGsrSGg0WUhaczJjclM3d1VoYlcxTllZTkd3WUFtREZqaHZKTzRNUHlIaU9ibTV2am5YZmVLZlJhVDNvOFhGUjZ2UjVlWGw0NGNPQUFFaElTNE92clcrQVNOWklrd2NMQ0l0OXNaNkx5U25weUZ5SWlLaXJYZWswN1FCSi8yRmFzV0czNXI5NTRzMlhSUnM2ZVpQTGt5VWhQVHplYWlmeXdqUnMzSWpvNkduWjJkckMwdEVSNmVqcjI3OStQZS9mdTRlKy8vNGF6c3pQaTQrTXhhTkFnMk5yYXd0dmJHN05uejRhL3Z6K3NyS3pRcUZFajFLdFhEL2IyOXJDMnRvWVFBdWJtNWxDcFZKQmxHUWFEQVhxOUhqcWREdGJXMWdWT0hERzFreWRQWXQrK2ZiaDkremFDZzRNeGUvWnN2UHZ1dTlEcjlXalZxaFhVYXJYUldvMDZuUTRhamNab05GU24weW1MWUE4Yk5nd25UcHpBd0lFRFlXZG5oL256NTZOS2xTcnc4UENBaTRzTGJHeHNvRmFyamM0WFFzQmdNQ2gvZERvZEtsU29nRjY5ZWozWFp6c1ZkQWIvSFRrV2ljbko5eUh3Y1V6aythTlBQb3ZvMmZDeE1oSFJDMEN2MTJQMzd0MUdvMmF1cnE0WU9YS2tNbkZpK1BEaEVFSmczcng1cUZhdEdyeTl2UkVWRllVOWUvWWdORFFVLy92Zi81Q2VubzdjM0Z4bHdrWkJCZzRjV09LZjUxbW8xV3FjUFhzV1ptWm02TjY5TzlxM2IyOTB2RWVQSHVqWXNXT2g1NmVscFJrOU5xNWR1emJxMWF1SDc3NzdEZ0RRdkhsemJObXlCZWZPbmNQKy9mdVJuWjFkcEZISzV3MkdSS1dOSTRkRVJNV29wRVlPaTBxV1plVG01c0xNekN6ZnppR0hEeDlHZ3dZTm5ub2lCL0JnUkN6dmowcWxNaG90ZTFFOXZBelE0eGdNQnNpeURDR0U4bk9SSkFrcWxlcVo5cG91Q0VjT3FUUng1SkNJNkFXaVVxa0tEVFJ2di8zMk0xOVhrcVNYSWhBK3JDakJFSGd3WWxuWUZuNUU1UkVucEJBUkVSR1JndUdRaUlpSWlCUU1oMFJFUkVTa1lEZ2tJaUlpSWdYRElSRVJQWmNMRnk0b081Y1U1TXFWS3poeTVBaHljM09MN1o2eUxCZmJ0WWpJR01NaEVSRTlzOHpNVEF3Wk1nUzdkdTBxOExnc3l4ZzllalJXcmx3SmMzUHp4MTdyeXBVcmVQUE5OeEVhR3BydjJKWXRXL0R2Zi84YkdSa1pDQTBOUmRldVhaR1FrRkFzbjRHSWpIRXBHeUlpZW1hK3ZyN0l5TWlBZzRNRGR1N2NhWFRzbFZkZVFWSlNFdUxpNHRDcFU2ZDh4d0dnWWNPR3FGV3JGb0FIUVZLbjB4VTRLcmgxNjFaVXFsUUpOalkyZU8yMTEyQXdHREJ6NWt3c1hyeTRaRDRZMFV1TTRaQ0lpSjVKZkh3ODFxNWRDNDFHZzUwN2QrWUxmMjNidHNYRml4ZWhWcXNSRUJDQWdJQ0FmTmNZUG55NEVnNExFeHdjak9qb2FDeFlzQURBZ3oyZmh3NGRpaWxUcGlBNE9CZ3RXclFvdmc5RlJBeUhSRVQwOUhKemN6RjI3RmhJa29TdFc3Y2lNVEVSYytmT2hiZTN0N0lEaTdlM053NGNPSURaczJmRHc4TURnd1lOd29jZmZvamV2WHMvMWIxKy8vMTNtSnViNCtiTm0vanp6ejhCUE5peDVjMDMzOFRWcTFkeDdkbzFBSUNMaXd0YXQyNWR2QitVNkNYRWNFaEVSRS9GWURCZzBxUkppSWlJd09USmsrSGk0Z0pIUjBjSUlmRHR0OTlpN2RxMWlJaUlnSyt2THp3OFBQRHV1KzhDQU5xMGFZTTVjK1pBa2lTai9ZWURBd054OSs1ZDNMbHpCd0FRRUJDQW1KZ1lWSzllSFphV2xnZ0tDb0tGaFFYV3IxK3ZuSk9jbkF5MVdvMlltQmlsclUyYk5neUhSTVdBNFpDSWlKNUtZbUlpenB3NWd3RURCcUI3OSs3UWFyVVlQMzQ4dnZ6eVM5eTVjd2UydHJiWXZYczNIQjBkTVhueVpPVzgzcjE3NC9yMTYyalhycDNSOWJaczJZTGc0R0FJSVFBQW16WnRnaVJKYU5ldUhXN2R1Z1VBYU4yNk5lYk9uYXVjTTJEQUFEZzZPaHExRVZIeDRHeGxJaUo2S3RXcVZjUEdqUnN4Wk1nUUFNREdqUnNSRUJBQWUzdDdlSHA2UXFWU1ljcVVLVmk4ZURFY0hSMlY4NEtEZzdGLy8zNWtaR1FZWFcvQmdnVUlEQXpFbWpWckFBQkxsaXhCWUdBZzNucnJMWVNIaDBPajRUZ0dVV25pM3pnaUlucHFWYXBVQVFEY3ZuMGJhOWFzZ1p1Ykc5cTBhYU1jTnpNemc1dWIyek5mUHlVbEJWNWVYbWpSb2dXeXM3T1JrcEtDMDZkUEs4Y3pNaktnVXFtTTJsNTc3VFZVcWxUcG1lOUpSQTh3SEJJUjBUT2JOV3NXc3JLeTBMOS9mL2o3K3h1OUEvaW82T2hvQU1DdVhidVVFY1htelp1alFZTUcrZnJhMmRtaGJkdTIrUHJycnpGcDBpU0Vob1ppeElnUnl2R2NuQnhJa21UVTlzc3Z2NkJ0MjdiRjlkR0lYbG9NaDBSRTlFdzJiOTZzN0l4U3UzWnQrUHI2NHRpeFk0WDIxK2wwQUlEdDI3ZERyVllEQUN3c0xBb01oeXFWQ3RPblQxZSs3OUNoQTk4NUpDb2xESWRFUlBUVVFrTkQ0ZVhsWmRTV04va2tMaTRPRlN0V2hMMjl2ZEh4Z3djUFlzeVlNVmk5ZWpYcTFLbFRhclVTMGROaE9DUWlvcWNTRnhlSDRjT0hRNlBSb0UrZlB2RHg4VkdPYWJWYURCZ3dBSysrK2lwKysrMjNZcHRNa3BhV2h2RHdjT1g3ckt3c21KbVpHYlc1dXJxaVlzV0t4WEkvb3BjWnd5RVJFVDJWaWhVclFwSWt6SjA3RjFsWldVYkhMQ3dzOE9PUFAyTHMyTEZZdkhneHZ2LysrMmU2aDE2dlIwaElDQm8yYkFnQU9IUG1EUHIxNjVldjM4TnRDeFlzNER1SFJNV0E0WkNJaUo2S3ZiMDlObS9lak1xVksrUGd3WVA1am5mcTFBbisvdjdZc0dFRHVuZnYvc1R0OGZLa3BxWUNBQll1WElocjE2NGhNek1UVzdkdUJRQzgvZmJiZk9lUXFKUXdIQklSMFZPclhMbnlZNCtQSGowYVhidDJMVkl3bkQ5L1B2ejkvUkVYRndjQXVIZnZIcnAyN1lxMmJkdkN4Y1dsV09vbG9xSmpPQ1Fpb21KbmEydUxWcTFhR2JYSnNnd0FrQ1RKcVAzdTNidHdjbkxDeHg5L2pMWnQyeFlZS0hOeWNwVHQ5WUFITTU4ZmJWT3IxWEJ5Y2lyT2owSDBVbUk0SkNLaUVpR0V3S0pGaTJCdGJRMHJLeXZzMzc4ZkFJeDJUUUVlckpYNGFHQjhWR0JnSUxwMDZaS3YvZUcyeXBVclkrL2V2Y1ZRT2RITGplR1FpSWhLaENSSk9IandJQklTRWdBQUZTcFVnS2VuWjc0bGJwNFVEQUhBdzhNRFAvMzAwMlA3NUsyZFNFVFBoK0dRaUlpZW1ZZUhCN1p2MzQ1cTFhb1ZlSHpYcmwwUVFrQ3YxME9qMFJRcENENXEzYnAxejFzbUVUMEZoa01pSW5wbWxwYVdUNXcwSWtrU3pNek1TcWtpSW5wZUtsTVhRRVJFUkVSbEI4TWhFUkVSRVNrWURvbUlpSWhJd1hCSVJFUkVSQXFHUXlJaUlpSlNNQndTRVJFUmtZTGhrSWlJaUlnVURJZEVSRVJFcEdBNEpDSWlJaUlGd3lFUkVSRVJLUmdPaVlpSWlFakJjRWhFUkVSRUNvWkRJaUlpSWxJd0hCSVJFUkdSZ3VHUWlJaUlpQlFNaDBSRVJFU2tZRGdrSWlJaUlnWERJUkVSRVJFcEdBNkppSWlJU01Gd1NFUkVSRVFLaGtNaUlpSWlVakFjRWhFUkVaR0M0WkNJaUlpSUZBeUhSRVJFUktSZ09DUWlJaUlpQmNNaEVSRVJFU2tZRG9tSWlJaElvVEYxQVVSRUx5S0Qzb0JMRVZHbUxvTmVFSmNpb3FEVDZVeGRCcjBrR0E2SmlFcEF0bGFMWDVldWdKbVptYWxMb1JlQVRxZERXbnE2cWN1Z2x3VERJUkZSTWNvVjhpMXpTYm9sQzJGeFB5M04xT1dVYVVJV2tQSytCaUNwcE1kMUp3QVE0azZ1RUxkTVhRYTkyUGcza1lpb2VLbHExSG05bmtwalZzWFVoWlIxNW1xcGhvV1o4RlJKa3BrMlIxNm5sU1UraDM4Q2d5UW54VVdFWFFJZ203b1dlbkV4SEJJUmtVazBidHk0bFVhajJTNkVzSkFrNmZOejU4N3RNM1ZOUk1UWnlrUkVSRVQwRUlaRElpSWlJbEl3SEJJUkVSR1JndUdRaUlpSWlCUU1oMFJFUkVTa1lEZ2tJaUlpSWdYRElSRVJFUkVwR0E2SmlJaUlTTUZ3U0VSRVJFUUtoa01pSWlJaVVqQWNFaEVSRVpHQzRaQ0lpSWlJRkF5SFJFUkVSS1JnT0NRaUlpSWlCY01oRVJFUkVTa1lEb21JaUloSXdYQklSRVJFUkFxR1F5SWlJaUpTTUJ3U0VSRVJrWUxoa0lpSWlJZ1VESWRFUkVSRXBHQTRKQ0lpSWlJRnd5RVJFUkVSS1NSVEYwQkVSQVVUUWdoVDEwQWxRNUlrL3Y2bE1vc2poMFJFUkVTa1lEZ2tJaUlpSWdYRElSRVJFUkVwR0E2SmlGNWdkKzdjUVdKaVlvSEg3dCsvajZ5c3JCSzc5L256NTdGdjN6N2N1SEdqeE81UkhxU2xwU0VtSmdZR2c4SFVwUkFWQ1YrSUpTSXFvL0ltcENRbUpoWWE4QjVXdVhKbFZLNWMyYWh0Nk5DaHNMUzB4Tnk1YzQzYTlYbzl1blhyaGc4KytBRERodzh2U2kyNGRlc1dybCsvanZyMTY4UEJ3ZUd4L1E4Y09JRHg0OGREbG1WMDc5NGRreVpOd3ZQTXdkaThlVE9XTFZzR0R3OFAvUHp6ejAvc3I5ZnJjZjc4K1FLUE5XellFQllXRnNyM3JWcTF3a2NmZllSeDQ4WVYyRDgzTnhjSER4NHNVcDB1TGk1bzFLaVJVZHZHalJ2aDVlV0ZRNGNPd2Q3ZUhnQW5wRkRacGpGMUFVUkU5SGpidG0zRGloVXJudGp2bTIrK3dhQkJnNkRWYXFGV3EyRm1abVowM0dBd0lDY25SL24razA4K3dSOS8vSUd2dnZwS0NVc2FqUVozN3R6QjBxVkxrWm1aaVl5TURLU2xwU0VoSVFGYXJSWUFNSGp3WUhoNmVoWmF4Lzc5K3pGeDRrUzR1N3VqVzdkdW1EWnRHbFFxRmNhUEh3KzFXdjNVbno4a0pBUmVYbDZ3dExURTNyMTcwYlZyVjdScTFlcXg1MlJrWkdEUW9FRUZIdnZycjcvZzZ1cHExS1pTRmY0Z0xTc3JDeE1uVGl4U3JUMTY5TWdYRG9uS0c0WkRJcUp5d05IUkVWNWVYb1VlSHpseXBQTDE0TUdEMGFCQkE0d2FOY3FvajcrL2Y3NDJBT2pVcVpQeTlTZWZmSUl1WGJwZzM3NTllUFBOTitIaTRvSktsU3FoY3VYS3FGS2xDcXBWcXdZWEY1Y0NhekFZREZpOGVERjhmSHpRdkhsekxGeTRFQllXRmpBM044ZkVpUk54NDhZTnpKdzVNOS9vNXVORVJrWmkxS2hSY0hWMXhiSmx5ekJ5NUVpTUhUc1dxMWV2UnExYXRaNTQvcEFoUTlDOWUzY0F3T3paczNIaXhBbFVxVklsWDcvSGhWWWJHeHVzV3JWSytmN0lrU1B3OWZYRnRHblRVTDE2ZGFPK1RrNU8yTHg1TTZLam96RisvUGlpZmt5aU1vWGhrSWlvSERBek0zdnNpTlNqbzRRRmFkbXlKVFp0Mm9RREJ3NmdVNmRPUm85NS9mMzk0ZWJtaG5yMTZpRStQaDRBTUduU0pGU3RXclZJOVVWRlJXSFdyRmtJRHc5SHIxNjlNSExrU0dnMEQzN0Z2UGZlZTZoU3BRckdqQm1EenovL0hOOTk5eDArK3VnajVYaGhRa0pDTUh6NGNGU3NXQkdMRmkxQ3BVcVZNRy9lUFBUcjF3OERCZ3lBdDdjM21qVnI5dGhyV0Z0Ync4bkpDVHFkRGtGQlFlallzU09zckt5TSt1ajErc2ZXb3RGb2pPNnpldlZxVkt0V0RSOSsrR0dCL1gxOGZIRDI3Tm5IMWtWVWxqRWNFaEdWQXlrcEtSZ3hZc1JqanorSnRiVTFMQzB0NGV2ckM0MUdnMisrK1FZQUVCc2JpMVdyVnFGRGh3NW8yN2F0RWc2TElpa3BDYi8vL2p1MmJOa0NXMXRiekpvMUMrKzk5MTYrZmsyYk5vV3ZyeSttVDUrT1diTm13ZGZYRjMzNzlrV25UcDFnWTJPVHIvL216WnZoN2UyTlYxNTVCVXVXTEZGQ3FvT0RBMWF2WG8waFE0Wmc4T0RCR0Q1OE9IcjM3djNFOXhrREF3T1JrWkdSTDlEcDlYb0FlR0pRelhQLy9uMEVCUVhoaXkrK0tGSi9vdktJNFpDSXFCd3dOemRIOCtiTmpkb01CZ05VS2hVa1NjSzVjK2VLZEIxbloyZU1IajBhQ3hjdVJPL2V2Vkd4WWtWTW1USUZOV3ZXTFBKN2RjQ0RVTGhzMlRMczNyMGJPcDBPblR0M2hwdWJHK2JPblp0djhzdkRQRHc4TUh2MmJIaDdlMlA2OU9tWU4yOGVaczJhaFhidDJnRUFrcE9UOGZQUFB5TWdJQUF0V3JUQTdObXpjZmZ1WFl3Wk13WlRwa3lCcTZzcktsZXVqRldyVnVISEgzL0UzTGx6Y2VEQUFVeVlNQUd2dnZwcW9mZmR0V3NYcWxldm51OWR4WXlNREFBUFpuVVh4Ylp0MjJBd0dIRHk1RWxFUlVVWkhldllzU042OSs1ZHBPc1FsV1VNaDBSRTVZQzF0VFg2OU9sajFQYkJCeCtnZi8vKzZOMjdON1JhTGVyWHIvL1lhNHdkTzFZSlE5V3FWY05QUC8yRWpJd01oSWVIbzI3ZHVoZzllalFBb0ZldlhrK3N4OHpNREFjUEhrVFRwazB4ZE9oUU5HellFRmV1WERHYUJWeVFWMTU1QlczYXRFSDc5dTJ4YytkTzdObXpCeTFidG9SV3E4WEdqUnV4WnMwYWFMVmFEQm8wQ0FNSERvUktwVUpHUmdiaTR1SXdhTkFnckY2OUdzN096ckMxdGNWdnYvMkczMy8vSGN1WEw4ZG5uMzJHVHAwNlljQ0FBWEJ6Y3pPNjUvMzc5M0g4K0hGOC9mWFgrU2FlcEtXbEFRQ3VYYnYyeE0rczErdXhlZk5tVks5ZUhhKzk5cHJTYmpBWXNILy9mdFNwVStlSjF5QXFEeGdPaVloZUFBTUdESGhpbnlaTm1pZ3pqb0VIeTlNSUlkQytmWHVqZm5udkwzN3l5U2VGWG12eDRzWFl2SG16MGVRT056ZTNmTUdzTUdabVp1alpzeWQ2OXV3SjRNRWttdE9uVDhQTnpRM2p4NDlINDhhTmxiNnZ2UElLNXMrZmowR0RCbUhJa0NIdzhmR0JuWjBkVkNvVkJnNGNpTmF0VzJQT25Ebll2MzgvYnQ2OGliVnIxK2E3bjRPREF3SURBOUcvZjMranlTZXhzYkVBZ0N0WHJpQXJLeXZmKzRnUDI3VnJGeElURTdGdzRVSzBhZE5HYVQ5Ly9qejI3OStQQmcwYUZPbXpFNVYxRElkRVJPV0FXcTFHVWxJU2Z2MzFWNlV0UFQwZGZuNSt1SFRwRWdDZ2VmUG02TmF0VzZIWGVQUTl1ZVhMbDhQUHp3ODdkdXd3YWc4SkNRRUFEQjgrSEhaMmR0QnF0WmcyYlJvKy8veHpKYlRWckZrVERnNE9TRTFOTFhBTlJoc2JHMVNyVmcwWkdSazRmUGh3Z2ZWVXJsd1piNzMxRmdCZzJMQmhhTjI2TlQ3Ly9QTUMzLzlyMHFRSnBreVpncXRYcjhMVzF0Ym9XSU1HRGJCbXpScjQrZm1oUVlNRytVWUg3ZTN0TVhIaVJBd2JOZ3gvLy8wM1B2MzBVK1hZNWN1WElVa1NoQkE0ZS9ZczJyWnRXMkN0V3EwV3k1WXRRNk5Hall5Q0lRQ2NPSEVDa2lTaFpjdVdCWjVMVk40d0hCSVJsWEZhclJhV2xwYkl5TWpBN3QyNzBiRmpSeVVnU1pJRXRWcU5VNmRPd2R6Yy9MSGhVS2ZUR1kwYzV1VGtRSlpscEtlbksyMW1abWJLVGg3dnZQTU9IQjBka1o2ZWptblRwcUZ4NDhaNC8vMzNqYTY1ZCs5ZXpKa3pKOSs5MnJkdmovbno1eU1wS1FsVHAwNkZ1Ym01VVdqN1AvYnVPeXFxYTIwRCtEUE1BRU5STktKZ0p6YkVMa1JqQ1ZkampacVlXRkNqUnFNbW53MHJGaFRVWUl6WXU1RllVTkdvMkdPTGl1SlZZZ083Qk1TS1lrRkZST29BTTNPK1A3aXp3emhVWXhneHoyOHQxMkwyUHVVZFRPNTlzcy9aZTJkbVpzTFoyVm1FUXljbkp6ZzVPZUhRb1VONXZ2OW5hV21aNDhoZ256NTljcDA5REFBdFdyUkEvZnIxc1duVEpyMXdlT2JNR2RTdlh4OXl1UnhCUVVHNWhzTjE2OVloTGk0TzA2Wk53N1JwMC9EdHQ5K2lldlhxMEdxMU9IcjBLRnhjWEdCcmE1dnIvWW1LRTRaRElxSjNYRnBhR2l3c0xNVG5ZY09Hb1VhTkdqaHo1Z3c2ZGVxRTNyMTdGMmlYa3dNSERtRFdyRmtHN2ExYnR4WS9kKy9lSFMxYXRBQUFneEc2M0NnVUNnUUdCb3JQczJmUE5qaG0rZkxsZWhOcXBreVprdU1NNndNSER1RHExYXNGdWk4QUVYYTdkdTJxOXp2S3lhZWZmb3BseTViaDZkT25zTE96UTJ4c0xLNWR1NGJodzRkRHFWVGlBZW93YkFBQUlBQkpSRUZVNTU5L3hvUUpFd3krZDJSa0pEWnUzSWlPSFR1aWR1M2FXTHg0TVFZTkdvUkZpeFloUGo0ZU1URXhHRDU4ZUlGckpuclhNUndTRWIzajR1UGp4YlpyZjBmNzl1MzExdXNMREF6RXFWT25zSExsU3RGV29rUUovUEhISDFBcWxRVmFPeEhJR3IzTXZ1TklmaUV0THovLy9IT0JqMTI0Y0NHMmJObUN2bjM3b2t5Wk12a2VyM3MvTWo0K0huWjJkZ2dNRElRa1NXalRwZzBzTEN5d1pNa1NiTjI2MVdCbmxhQ2dJSlF1WFJxZW5wNG9XYklrL1AzOU1XYk1HTGk3dTZOTW1US29YTGt5MnJWclY3Z3ZTdlFPeTMyL0lDSWllaWZjdjM4L3oyVmFDc3JhMmhxWm1abVlNbVVLNUhJNVNwVXFCWVZDZ2JTME5DeGZ2aHoyOXZZb1U2WU1idDI2WmJDOW5ESGtOWUs0ZlBseWJObXlCVDE3OXRUYkhlWjFyMTY5UWtoSUNFNmZQbzJkTzNjQ3lIclg4Y21USndnTURFU0hEaDNnNE9BQU96czdmUEhGRndnSUNNQ2pSNC8wcnRHblR4LzQrUGlJRVVVYkd4djgvUFBQcUZpeEltSmpZK0hoNGZGRzJ3SVN2YXNZRG9tSTNtRXFsUXIzNzk4djBGWnhPczdPenJrdXE3SjY5V29rSmliQzN0NWV0RmxaV2VIczJiTmllNzdyMTYvcnpSYitKMmkxMmp6N0R4MDZoTUdEQjJQQ2hBbDQ4ZUtGWHQrcVZhdXdZY01HZlBubGwvRDA5TXp6T2txbEVoTW5Uc1RvMGFOeDllcFZEQmd3QUI5ODhBRm16cHdKdFZxdE4wcjQvZmZmUTZQUndOdmJHeGtaR2FLOVhMbHlhTmFzbWQ1MUwxNjhpQWNQSHFCejU4NEc3eW1hbTV2L3JkRlRJbVBqWTJVaW9uZFlhR2dvTWpNejBhUkpFNzNKSkRxU0pFR3RWdVBGaXhkaW4xOTNkL2NjcjNYOStuVUVCd2RqeG93WmVvK01xMVNwZ21IRGhtSHAwcVZvMnJRcHdzUERDN1Ewams1bVppWUdEaHdvUGtkSFI4UEZ4Y1hndUlpSUNDaVZTcVNrcE9EcTFhdW9WNjllcnRmczFLa1RFaElTc0dMRkNyaTV1V0hpeElubzFLa1RsaTFiaG8wYk42SmJ0Mjd3OHZMS2QyY1VjM056ckYrL0hzbkp5V0lCN2NXTEZ5TTBOQlFUSjA1RTFhcFZ4YkgyOXZZWU4yNGM1czJiQnk4dkw4eWVQVHZIUit0bnpwekI1TW1UVWIxNmRYaDVlUm4wNTdSL05WRnh3bkJJUlBRTzI3ZHZINXljbkdCdmI0L282R2lEL2t1WExva2RTWEphdkRvdExRMVdWbFlBQUg5L2Y5U3NXUk9mZi80NUFJaFp5UURRcjE4L09EazU0Zmp4NDdDM3R6ZFlyaVV2SmlZbWVtRXdJU0VoeCtNV0xseUlLMWV1aUhNNmQrNmM2elZsTWhuNjl1MkxGaTFhWU1hTUdmRDI5c2JhdFdzUkhSME5OemMzVEo0OE9kOWdxS05iSEZ5U0pDeGR1aFNiTjI5R2x5NWQwS2RQSDROamUvZnVqZkR3Y0J3NmRBakRody9IekprelJlZ0dnSjA3ZDJMKy9QbW9VS0VDVnF4WWtlK2kzOEJmdTdEdzBUTVZGd3lIUkVUdnFHZlBudUhFaVJPWU1XTUdBTURXMWhiZTN0NTZDMC9YcTFjUGZmcjBnYlcxTldyVnFvWG82R2ljT25VS1NxVVN6NTgveDlXclY5Ry9mMzhBZ0srdkx4NCtmSWk5ZS9kQ29WRGcrUEhqNGowNlhYRFp1WE1ucGs2ZFdxZ2dJNWZMTVhyMGFQSDU0Y09IT1o0L1ljSUV4TWJHUWk2WG8xcTFhcWhVcVZLKzEzWndjSUMvdnovOC9QeXdmdjE2eU9WeU9EczdGemdZNm1pMVduaDRlT0RVcVZQbzNMbHpubHNGenBneEEzSzVIUHYzNzhmR2pSc3haY29VSkNRa1lPN2N1VGg2OUNqcTFxMkxSWXNXNWJwMHpaa3paM0R3NEVGWVcxdUxwVzVLbGl5SkVpVktGS3BtSWlJaUlqMlNKRWxyMXF5Uk5CcU5sSk9PSFR0SzI3WnQwMnU3ZmZ1MjVPenNMRGs3TzBzdUxpNVMvLzc5cFNkUG5vaCt0Vm90Tld2V1RISjJkcGJhdFdzbm5UaHhRdlNkT0hGQzh2RHdNTGhQWW1LaTVPenNMQjArZkRqSHZ1am82Qnpya3lSSnVuZnZudVRzN0N5RmhZWGxla3hCblQxN1ZtcmJ0cTNrN093c2JkeTRNYzlqWDc1OEtUazdPK3Y5Zm5iczJDR3RXTEdpd1BjN2VQQ2dsSm1aS1VtU0pHM2N1RkZ5ZG5hV2Z2cnBKMG1sVXVWNVhtaG9xUGc3Y0haMmxqcDA2Q0FkT1hKRTd4aGovN05GbEpmQy9hY1hFUkVWbWI4VEluUVRQbDdmTGFTNGk0dUx3NnBWcXpCbXpKZ0NyOFA0dHR5N2Q2OVFzOFoxZjMwNWpYTEtDanYwU1ZTRStBOG5FZEU3aWlOTTd5K0dRM3FYdlYvL1NVbEVSRVJFZnd2L3k0V0lpSXlpUVlNR0h5c1VpcjJTSkNsbE1sbWZTNWN1SFRGMlRVVEVrVU1pSWlJaXlvYmhrSWlJaUlnRWhrTWlJaUlpRWhnT2lZaUlpRWhnT0NRaUlpSWlnZUdRaUlpSWlBU0dReUlpSWlJU0dBNkppSWlJU0dBNEpDSWlJaUtCNFpDSWlJaUlCSVpESWlJaUloSVlEb21JaUloSVlEZ2tJaUlpSWtGaDdBS0lpT2o5VjZkT0hUTUxDd3VMN0cxYXJkWmFraVNaVENZREFDc1hGeGViN1AydlhyMVMzYjU5TzcwbzZ5UWloa01pSWlvQ0ppWW1IMm0xMnAreXQ4bGtzaEtTSkpVQ1lDSkowblJKa2tabDc3ZXdzUGdCd01taXJKT0lHQTZKaUtnSWFMWGFhd0NheUdReXErenQveHMxaEV3bWEvamFLYWtaR1JtWGlxZzhJc3FHN3h3U0VkRS9MaUlpSWxtU3BEMEFJRWxTcnNmcCtyUmE3WUdvcUtpa29xbU9pTEpqT0NRaW9pSWhTWkkvZ016Ly9aeFR2KzVIdFV3bSs3WG9LaU9pN0JnT2lZaW9TSmlZbUlRRHVLRjdsSnlULy9YZGx5VHBXbEhWUlVUNkdBNkppS2hJdkh6NU1rbVNwRDkwbjdPUEh1cCtsckpjVFV0TGUxSDBGUklSd0hCSVJFUkZKRG82V2dYZ0hBQlZIb2RsU3BKMGp1OGJFaGtQd3lFUkVSVVpTWkt1U1pLVTE2aGdza2FqT1Y5a0JSR1JBWVpESWlJcU1oa1pHUkVBSHVuZU81UWtTVHhTbHNsa2tNbGt6OVBTMGhnT2lZeUk0WkNJaUlwTVJFUkVCb0JjWnlKck5KcjEzQldGeUxnWURvbUlxRWlwVktvZGVYUnZMckpDaUNoSERJZEVSRlNrSWlNam4waVN0Qy83a2pZeW1ReVNKUDErOWVyVlIwWXNqWWpBY0VoRVJFWWdTZEw2MTl1MFd1MVdZOVJDUlBvWURvbUlxTWhwdGRvTEFHTCtOd2tGQUdJQWNDSUswVHVBNFpDSWlJcWNXcTFPQUhCRzkxbVNwSnZwNmVsYytKcm9IY0J3U0VSRVJTNGlJaUpWa3FRd0FCcEprclNTSkYyL2NlTkdnckhySWlKQVlld0NpSWpvWDBtcjFXckRUVXhNWGdFd0EzQUJnTWJJTlJFUk9ISklSRVJHa3BtWmVSckFBNWxNOWl3eE1mR0FzZXNob2l5eS9BOGhJcUx5SHpwVk5UYzMvOURZZGJ4dkxCUVlKSk5CbVpxSlZjYXU1WDBqU2RyNzk2T3UzVE4ySFZUOE1Cd1NFZVhEd2FHUkF5eWtRQUJWakYzTGUwZUNYTXBhNWxCdDdGTGVOeklKenpNejFkMGYzdm56dHJGcm9lS0Y3eHdTRWVWSENRZEFWc3RFSml0bG9WUkNycEFidXlLaVhHazBXcVNscFVFcmFVc3BGUElhQUJnT3FWQVlEb21JQ3Foa2lSSVlOZnovVU1mSjBkaWxFT1hxMXUwN1dMNXFEWjdIeFJtN0ZDcW1HQTZKaUFySTFOUVVkWndjMGF6cFI4WXVoU2hYNW1abU1EYzNNM1laVkl4eHRqSVJFUkVSQ1F5SFJFUkVSQ1F3SEJJUkVSR1J3SEJJUkVSRVJBTERJUkVSRVJFSkRJZEVSRVJFSkRBY0VoRVJFWkhBY0VoRVJFUkVBc01oRVJFUkVRa01oMFJFUkVRa01Cd1NFUkVSa2NCd1NFUkVSRVFDd3lFUkVSRVJDUXlIUkVSRVJDUXdIQklSRVJHUndIQklSRVJFUkFMRElSRVJFUkVKRElkRVJFUkVKREFjRWhFUkVaSEFjRWhFUkVSRUFzTWhFUkVSRVFrTWgwUkVSRVFrTUJ3U0VSRVJrY0J3U0VSRVJFUUN3eUVSRVJFUkNReUhSRVJFUkNRd0hCSVJFUkdSd0hCSVJFUkVSQUxESVJFUkVSRUpESWRFUkVSRUpEQWNFaEVSRVpIQWNFaEVSRVJFQXNNaEVSRVJFUWtNaDBSRVJFUWtNQndTRVJFUmtjQndTRVJFUkVRQ3d5RVJFUkVSQ1F5SFJFUkVSQ1F3SEJJUkVSR1J3SEJJUkVSRVJBTERJUkhSZTBTbFVrR3RWdWZhSHhzYkMwbVNpckNpdjJSbVpoYjVQYlZhN1J1ZHAxYXJjZkxreVVLZmw1R1JZWlR2U2ZRMk1Sd1NFUm1KV3ExR1hGd2NidDY4aWRPblQyUEhqaDE0K2ZJbEhqeDRnS2lvcUR6L1BIand3T0I2Q1FrSitQTExMN0Y5Ky9ZYzc1ZVNrb0t1WGJ0aTllclZiMVR2OXUzYk1YRGd3Qnp2WFJEanhvMkRsNWVYUWZ2S2xTdlJ0R2xUUEgzNnRFRFhDUXdNUk11V0xYUHM4L2IyeHJScDA4UnhBd1lNeURNczUyYkxsaTBZUDM0OGpoMDdWdUJ6SkVtQ3U3czdKa3lZd0lCSXhackMyQVVRRWYzYmVIaDRJQ3dzRENrcEtYcnRwcWFta01sazJMOS9QOExEdy9POFJyMTY5YkJ4NDBhOXRsS2xTcUZwMDZiNDVaZGYwTGx6WjVRcVZVcXYvK3JWcTlCb05HamR1dlViMVIwYkc0dnc4SENrcGFVVit0ekV4RVNFaFlXaGYvLytCbjJYTGwyQ25aMGQ3T3pzQ25RdGpVYURqSXdNZy9hNHVEZ0VCUVhodSsrK0F3QTBhTkFBOCtmUHg2Wk5tekJvMEtCQzFkdXJWeThFQmdaaTdkcTFhTnUyTFdReVdiN255R1F5akJ3NUVxTkdqY0tFQ1JPd1lNRUNxRlNxQXYrK1RVMU5jZTdjdVVMVlNmUlBZRGdrSWlwaVBYdjJSS3RXclZDeVpFbHMyN1lOR28wR2l4Y3ZoclcxTlFDZ2JkdTI4UEh4d2ZQbno3Rnc0VUs5WVBMcTFTdDgvLzMzK09pamozSzg5c2lSSTNIeDRrWGN2WHNYenM3T2VuMG5UcHhBaFFvVjRPam8rTTk5dVZ3RUJ3ZERyVmFqVFpzMll2UlQ1ODgvLzBTTkdqV3diOSsrSE05dDJyUXA3TzN0ODczSHpwMDdZV0ppZ3A0OWV3SUFuSnljOFBubm44UGYzeDl1Ym03aTk2dlRzMmRQUEhueUpOZnJaV1ptNHNXTEYvamtrMDl5UGNiVDB4TmZmUEdGK055d1lVUDQrZmxod29RSk9IWHFGRnhkWGVIaDRaRnY3WC84OFFjdVhicVU3M0ZFUllIaGtJaW9pRDE2OUFqUG56OUgxNjVkY2V6WU1TUWtKTURhMmhyKy92NEFnTUdEQjhQZDNSMzkrdlZEY0hBdyt2YnRDeURyZmNKcDA2YWhYTGx5K1A3Nzd3RUFrWkdSMkxadG05NzFYVnhjOE50dnYrRzMzMzREa0RXaTZPN3VqcUNnSUZTdVhCa0JBUUU1MXRXdFd6ZVVLRkhpSC9uT3UzYnRRdVhLbFZHM2JsMzQrL3RqM2JwMUFMSkdBVE16TTNIMzdsM01uVHMzeDNQbnpKbVRiemhNVFUxRllHQWdLbFdxaEtOSGo0cjJzbVhMb25YcjFqaDQ4S0JvYzNaMlJzMmFOWkdXbGdZN096dDA3Tml4ME44blBqNGVPM2Z1Rkkrc2s1T1QwYlZyVjR3ZVBScGZmZlVWRGg0OEtFSzk3dTh2THk5ZnZtUTRwSGNHd3lFUlVSRXJYYm8wRml4WWdPN2R1NHUyNU9Sa0JBUUVZUFRvMFFDQUdqVnFZTnk0Y1Zpd1lBRzBXaTNhdFdzSFQwOVBQSDM2Rkd2WHJvVlNxUVFBcEtXbElUbzZHcG1abVlpS2lrS2xTcFVNSGlmYjJ0cml3SUVEU0VwS3d0MjdkL0hMTDcrSXZ2VDBkQUNBdWJrNTJyUnA4NCtFdzhqSVNFUkVST0NiYjc0QmtCVitCdzhlRENEcmZVTi9mMy9zM2JzWDVjcVZ5L002di8zMkc3UmFMYTVmdnc1SmtyQm56eDRBV1krUFQ1NDhpY1RFUkFEUUM3K3hzYkVvV2JLa1h2Q3lzckpDelpvMUFRQU9EZzRZT25TbzZFdElTRUJrWkNTYU4yOHUybEpUVTNIeDRrVzR1cnFLdHR1M2IyUG56cDNpc3lSSmVQWHFsZmg5eW1ReXZIcjFDaXFWS3RmdlU3SmtTVmhZV09UNW5ZbU1nZUdRaUtpSXRXN2RHalkyTm5vamZoczNia1NaTW1YdzVaZGZpclkrZmZvZ09Ua1ppeGN2eHNxVksxRytmSG1zWDc5ZWJ4VE4yZGtaR3pkdVJHeHNMTHAwNlFKM2QzZTBiOTllNzM1cXRScmR1blVEQUJ3N2Rrd3ZrUFR0MnhmbHlwWERraVZMQ2x4L2VubzZVbE5UYysyM3RMVFUrNndiSmN3cENJV0ZoY0hCd1NIZllBZ0FpeFl0Z2xxdGhscXRoaVJKV0xCZ0FRQmd3SUFCK1BYWFh3RUF3NFlOUSsvZXZRRmtmZStQUC81WXJ5Mjd4bzBibzFLbFN1THo1Y3VYTVdYS0ZDUWtKR0RYcmwyb1dMRWlBT0RYWDMrRm41OGZYRjFkNGVucENYdDdlMWhhV3FKSmt5WjUxajFyMWl3RUJ3Zm4yajlwMHFRYzZ5SXlOb1pESXFJaUpwZkw4Y01QUDZCNjllcFl0bXdaQUtCSmt5Wm8xcXdaNUhJNU1qSXljUFhxVlFRRkJlSElrU05RS3BXd3M3UEQvZnYzNGVucGlRNGRPcUJ1M2Jxb1VhTUdyS3lzQUdROW5nVUFoY0x3ZjlZREFnTHcrUEZqQU1EVHAwL2g0T0FnK3VMaTR0Q2dRWU5DMVovZjVJN3o1OCtMT2lJakkzSGl4QW5SZC9mdVhiM0pOaEVSRWFoWHIxNnU3eHZxZlBiWloySnBtUzFidG1EeDRzVTRmZm8wQUdER2pCbGl4SzR3WnMyYUJTQnIxRy9qeG8zNCtlZWZZV05qZzU5Ly9sa0VRd0Q0N3J2dlVLcFVLU3hkdWhSdWJtNFlOV29VM056YzRPZm5sKzg5R2pSb0lFYURzeHM1Y21TaDZ5VXFLZ3lIUkVSRnJGdTNibmoyN0JtQXJFa1BraVRoOHVYTEFJQ09IVHZpeUpFalVLbFVzTFMwUkk4ZVBkQ29VU01rSmliQ3hzWUdtemR2eHVMRmk2SFZhdEdxVlNzc1dyUUl3Ri9yK2NYRXhJaHJBWUJTcWNUNjlldlJwVXNYbkRoeEFnOGVQQkRoTUNVbEJmSHg4YWhRb1VLaDZ1L1ZxeGZLbENtVGE3OWNMaGMvTDFxMENBcUZRcnliZCtIQ0JTeGR1aFJBMXNpZVJxTkJWRlJVcnU4YjZ2em5QLytCbVptWlFmdjU4K2R4NE1BQkRCNDhHUDcrL29pT2pzYjU4K2NCL1BVN3lkNEdaTDJUcVF1dk4yL2VoSyt2TDY1ZHU0YVBQLzRZTTJmT2hLMnRyZDQ5WkRJWjNOemMwTHg1YzB5Yk5nMXo1ODVGY0hBd2Z2amhoM3pmaFN4WnNpUWFOMjVzMEY2UTJjOUV4c0p3U0VSVXhMeTh2SkNSa1lIRXhFUjRlWG5CeWNrSkkwYU1BQUI4K09HSFVDcVZjSFoyaHF1cks4ek56YkZzMlRJY09uUUlodzhmUnF0V3JaQ1ltSWh6NTg2aGV2WHE0cHE2ZDl0MHdVdW5RNGNPOFBUMFJMTm16WERuemgxY3YzNGQvL25QZndCa3pSS1dKQW4xNnRVclZQMWZmZlZWZ1dZOC8vYmJiN2gwNlJLKysrNDdyRjI3RmtCV3NPelZxeGNBWU9yVXFRZ0pDY0d4WThkZ2JtNWVxQnAwSEIwZDRlcnFpb0VEQjhMZjN4KzdkKzgyR0lWOHZlM0lrU09RSkFtclZxM0NqaDA3b0ZBb01IYnNXUFR2M3ovUDBGYXBVaVdzWGJzV3ExZXZ4cnAxNjlDN2QyOTRlWG1oUTRjT3VaNlRrWkdCdUxpNE4vcHVSTWJDY0VoRVZNUjB5OURvMWlrME16UER2WHYzMEx0M2J5Z1VDa3lhTkNuUDgwdVdMR2tRU0hTUFZlZk9uU3RHQnZ2MTZ3ZWxVb2t1WGJvQXlGcmFKVFEwVkR6U1BIZnVIQlFLQmVyV3JmdjJ2bHcyZCs3Y2dhT2pJd1lOR2lUQ29VNWFXaHBPbmp5Sk5tM2F2SEV3QkxKbVlpOVpza1I4Ly9Ianh4dThjNWk5VGVmbzBhTUlEQXhFbzBhTjBLSkZDNVF2WHg3SGp4OHYwRDFyMXF5SjhlUEhZOTI2ZGRpMWF4ZmF0V3VYNjdHaG9hRnZOQnVheUpnWURvbUlqRUNqMFdENzl1MG9XYklrNHVQajRlZm5oL0R3Y1B6MDAwK1lQWHUyM2tRR2xVcUZqSXdNdEduVFJ1OGEyN2R2RjQ5QWs1S1NBQUIxNnRSQmhRb1ZvTlZxb1ZhcjlTYUJ1TGk0WU0rZVBYajA2QkhLbHkrUDMzLy9IUzFhdFBoYjRTd3ZibTV1Y0hOenkvRTl5SmlZR0toVUtodzllalRQU1J2bHk1ZlhteFg4dG5UbzBBR1ZLMWRHdFdyVjBLSkZpMEtmUDNEZ1FHemR1aFZtWm1Zd01jbDlzN0Y2OWVxSlVlSHN4bzRkVytoN0VoVVZoa01pSWlNNGV2UW9URXhNMEt4Wk15UWxKY0hEd3dQanhvMkRrNU1UMnJkdmo5cTFhNHRqLy92Zi8rTDY5ZXNHSVVNM0dRWElXaWNQeUJwVkJDQm1FMmVmT2V6cTZnb3pNek5zM2JvVmpvNk9lUGJzR1NaUG52eVBmY2ZLbFNzRFFJN2IxOW5aMldIR2pCbTVubnZwMGlYczM3OWZielp4UVR4Ky9CalhyMThIOE5ja25leHRBRkMzYmwyWW1KakF5Y2tKQUhEbzBDR0Q2NlNrcE1ETnpRM2R1M2NYTzY1a1oyVmxaYkNvZGs1S2xTcUZqei8rMktBOXIwQkpaR3dNaDBSRVJVeTNQTTNnd1lQRnpGMVhWMWY0K1BpZ1ZhdFdzTGEyMWdzVWp4OC94dTNidDhYT0h6bDUrUEFoYkd4c1JHRFJiWEdYUFJ4YVcxdWpYYnQyMkxsekoyeHNiRkM5ZW5XOXRmdUtrcG1aR2VyV3JhdjMzcVJPU0VnSWpodzVndWJObTJQT25EbDVYaWM1T1JuaDRlRmkwc2Ztelp1eGVmTm12V05lYndzSkNkSDd2ZVMwYlo5dUpOYlMwckxBMi9ybFJLdlZ2dEZNYWlKallqZ2tJaXBpUzVjdWhWd3V4NWRmZnFtM3JFdVhMbDJRbUpnb2xwM1JTVTVPaGxhck5XZzNNVEVSczJXam9xTDAzaDNNSG02eUd6Um9FQTRkT29TNHVEajQrUGpvelN3dVN1dlhyNGUvdno4Ky8veHpEQnMyVEh5UHc0Y1BZL3IwNlhCMWRjV2NPWE5nYW1xcWQ1NXVzV210Vm91aFE0Zml5cFVyS0ZHaWhOZ0JKZnZhZ2JwM0RvMjVudUNaTTJmZTZMRTFrVEV4SEJJUkZTR3RWb3RqeDQ1aDJyUnBPUzRLdlc3ZE9vT1JMNTNzZS9nQ2dJMk5EWUtEZzVHZW5vNExGeTZnZi8vK29pOGhJUUdBL3FObnJWYXJ0M3ZJM3IxNzBhUkpFNk1FeEdIRGhxRjgrZkpZdFdvVkRoOCtqTjY5ZTZOY3VYSll2SGd4MnJkdmp4OS8vRkh2WGNYNCtIak1uejhmb2FHaDRydWxwS1JneUpBaFl2YjF1OGpKeVFsRGhnekpzYTlXclZwRlhBMVJ3VEFjRWhFVklSTVRFL3p3d3c5bzFhcFZqdjE5Ky9ZMW1OMGFHQmlJMDZkUGl3V3pkWFRoYWQrK2ZVaEpTVUhuenAxRjM4T0hEd0ZrYmRVSFpJMmkrZmo0NE5DaFEramV2YnZZZms0bWsrR0hIMzRRazFMeTJ2bEU5KzVnZmp1a0FJQ3BxYW5CcUY5MkppWW02TmF0R3pwMjdJaU5HemNpSUNBQUdSa1pxRmF0R21iT25Ha3dpY1hHeGdZUkVSRm8xS2dSWEYxZDhja25uK2l0UjZoN2RKdVVsSVNuVDU4QytHdWR3K3h0UU5aT0xicDNNLzlKN2R1M2gwYWp3YWVmZnBydnNjbkp5VVlieFNWNkhjTWhFVkVSeXkwWUFsbnZ2NzMramx1Wk1tV2dVQ2hRcDA0ZGcrUGo0dUxnNStlSDVzMmJJeWtwQ1FzWExvUzV1VGtPSERnQWhVSUJKeWNuUEhyMENGNWVYcmgrL1RyYzNOejBKcUhzMmJNSEVSRVJtREJoQWx4ZFhRdjBEbUorTzZRQVdiTjVjOW9aNUhXV2xwWVlQbnc0UHYvOGM4eWVQUnVob2FFWU1HQUFQRDA5MGJCaFEzR2NYQzdIM3IxNzgxMDhldFdxVlZpMWFsV2ViWjA2ZGNLc1diUFFxbFdySENmTFpMZHQyN1k4WjB2LzMvLzlId1lPSEpoalgxN3JIMjdhdEFscGFXa3dNek5EWW1JaTl1M2JoNnBWcStaWkMxRlJZVGdrSW5ySG1abVo1ZmdJR3NnYU5VeE5UY1c0Y2VOZ1ltS0M3ZHUzUTVJa2xDNWRHcE1uVDhhalI0L2c3dTRPbFVxRk1XUEdZTUNBQWVKY0x5OHZWS3RXRFN0V3JNREVpUk94Yjk4K3VMdTd2NVdhQzdzbFgrWEtsYkZxMVNvY1BIZ1FpeFl0d3UzYnQvWENJVkN3WFVXR0R4OXU4UGo5ZGJyZjVjQ0JBOFhvNHBzcTdQZlVDUXNMRTl2L0tSUUsxS2hSQTFPblR2MWJ0UkFSRVZFUmNhamRxTFdEVTZPWFRUNXBLNTA5SHlhOVM5TFQwNlhqeDQvbjJwK1JrU0hObkRsVHVucjFhcTdIM0w5L1h6cDQ4T0EvVWQ0YlNVbEpNWFlKUlVhdFZrdGFyZmF0WHZQUzVhdlNKMjA3U1E2MUc2WTVPRGI0ek5qLy9sRHh3NUZESXFKaXpNek16R0J4N094TVRVMHhiZHEwUEs5UnBVb1ZWS2xTNVcyWDlzWmVuMkg5UHVON2h2UXU0aXFjUkVSRVJDUXdIQklSRVJHUndIQklSRVJFUkFMRElSRVJFUkVKRElkRVJFUkVKREFjRWhFUkVaSEFjRWhFUkVSRUFzTWhFUkVSRVFrTWgwUkVSRVFrTUJ3U0VSRVJrY0J3U0VSRVJFUUN3eUVSRVJFUkNReUhSRVJFUkNRd0hCSVJFUkdSd0hCSVJFUkVSQUxESVJFUkVSRUpESWRFUkVSRUpEQWNFaEVSRVpIQWNFaEVSRVJFQXNNaEVSRVJFUWtNaDBSRVJFUWtNQndTRVJFUmtjQndTRVJFUkVRQ3d5RVJFUkVSQ1F5SFJFUkVSQ1F3SEJJUkVSR1J3SEJJUkVSRVJBTERJUkVSRVJFSkRJZEVSRVJFSkRBY0VoRVJFWkhBY0VoRVJFUkVBc01oRVJFUkVRa01oMFJFUkVRa01Cd1NFUkVSa2NCd1NFUkVSRVFDd3lFUkVSRVJDUXlIUkVSRVJDUXdIQklSRVJHUndIQklSRVJFUklMQzJBVVFFUlVYbVptWmlJaU1NbllaUkhtNmRmc08wdE16akYwR0ZXTU1oMFJFQlpTWWxJVGxxMWJEMU5UVTJLVVE1VXF0VmlNeEtjbllaVkF4eG5CSVJKU1BERW43eEF5eXAxb0FDWW1KeGk2SHFFQmtNbG1pT2xONmFPdzZxUGlSR2JzQUlxSml3S1JTN2ZwMUZaQ1hNWFloN3hPRkNTcGFtcUVYdEZDa2E2VmQ2V3JaWFdQWDlENlJhVE5mM3J2NTUzVUFXbVBYUXNVTHd5RVJFUmxGZ3dZTlBsWW9GSHNsU1ZMS1pMSStseTVkT21Mc21vaUlzNVdKaUlpSUtCdUdReUlpSWlJU0dBNkppSWlJU0dBNEpDSWlJaUtCNFpDSWlJaUlCSVpESWlJaUloSVlEb21JaUloSVlEZ2tJaUlpSW9IaGtJaUlpSWdFaGtNaUlpSWlFaGdPaVlpSWlFaGdPQ1FpSWlJaWdlR1FpSWlJaUFTR1F5SWlJaUlTR0E2SmlJaUlTR0E0SkNJaUlpS0I0WkNJaUlpSUJJWkRJaUlpSWhJWURvbUlpSWhJWURna0lpSWlJb0hoa0lpSWlJZ0Voa01pSWlJaUVoZ09pWWlJaUVoZ09DUWlJaUlpZ2VHUWlJaUlpQVNHUXlJaUlpSVNHQTZKaUlpSVNHQTRKQ0lpSWlLQjRaQ0lpSWlJQklaRElpSWlJaElZRG9tSWlJaElZRGdrSWlJaUlvSGhrSWlJaUlnRWhrTWlJaUlpRWhnT2lZaUlpRWhnT0NRaUlpSWlRV0hzQW9pSTZQM242T2hZd2RMU3N1WnJ6WFVBbU1wa01ybFdxNjNmdUhGalZmWk9qVVp6NTlxMWF3K0xya29pQWhnT2lZaW9DSmlabWRVRXNEZDdtMHdtazB1U1pQVy9uMmNBVUdmdmx5VEpEUURESVZFUmt4bTdBQ0lpK25kbzNManhRNWxNVmxHU0pNaGtPZi9mVDdhK0o1Y3VYYXBRcEFVU0VRQytjMGhFUkVWbmMwRVBsQ1JweHo5WkNCSGxqdUdRaUlpS2hGYXIzU1JKVWpxUU5VTDRPbDJiSkVrWkFMWVZhWEZFSkRBY0VoRlJrVkNyMVU5a01sbFlibytVQWVnZUtkL1FhRFF4UlZZWUVlbGhPQ1Fpb2lLaFZDcVRKRWs2cmZ1Y2ZmUXcyNmloSkpQSkxpVW1Kc1lWZllWRUJEQWNFaEZSRWJsNDhXSW1nREFBU2JrZEk1UEpWSklraFVaSFI2dHlPNGFJL2xrTWgwUkVWR1FrU2JvbVNkS0xiSjlmSDBGTWtpVHByRkdLSXlJQURJZEVSRlNFcmx5NWNsY21rLzJaMDN1SC8ydUx1bkxseXA5RlhoZ1JDUXlIUkVSVWxEUnF0WHA3YnAyU0pHMENrRm1FOVJEUmF4Z09pWWlvU0tuVjZ0MEFNck9QSHY3djU4eTB0RFF1WVVOa1pBeUhSRVJVcENJaUlwSzFXdTJ2cjdkTGtyUXpLaW9xMThrcVJGUTBHQTZKaUtqSXlXU3lEYSszYVRTYXJjYW9oWWowTVJ3U0VWR1J5OHpNdkFFZ1NpYVRRU2FUUVpLa1d5WW1KdGVOWFJjUk1Sd1NFWkVSbUp1YjZ5MklMWlBKb3VSeStVdGoxa1JFV1JnT2lZaW95RjI4ZURFTndCVUFhZ0FhclZZYmVmSGl4VVFqbDBWRVlEZ2tJaUxqa0NSSmlnR1FDaUREeE1Ua05nQXBuM09JcUFnd0hCSVJrVkhFeGNVZGtTUXBRcEtrZXlxVmFvdXg2eUdpTElaTDFCTVJVWUZVcUY2dnNwbXBvcnF4NnlqT0xFelJGNEJaV2lZTVppOVR3YVNucDk5N2NpL3l2ckhyb1BjSHd5RVIwUnR3Y0dqa0FLVzBIakxVTm5ZdHhacjB2eWRZTW1pTlhFbHg5a0Nkb2U3MzhNNmZ0NDFkQ0wwZkZNWXVnSWlvV0ZMQ0FUTFVOcEdaMkZzb2xaQXI1TWF1aVA1bE5Cb3QwdExTb0pVa3BVSWhyd0dBNFpEZUNvWkRJcUsvb1dTSkVoZzEvUDlReDhuUjJLWFF2OHl0MjNld2ZOVWFQSC94d3RpbDBIdUc0WkNJNkc4d05UVkZIU2RITkd2NmtiRkxvWDhaY3pNem1KdWJHYnNNZWc5eHRqSVJFUkVSQ1F5SFJFUkVSQ1F3SEJJUkVSR1J3SEJJUkVSRVJBTERJUkVSRVJFSkRJZEVSRVJFSkRBY0VoRVJFWkhBY0VoRVJFUkVBc01oRVJGbEdFQTFBQUFnQUVsRVFWUVJFUWtNaDBSRVJFUWtNQndTRVJFUmtjQndTRVJFUkVRQ3d5RVJFUkVSQ1F5SFJFUkVSQ1F3SEJJUkVSR1J3SEJJUlBTZVNVaEl3T1hMbDZGU3FRejZIang0Z01qSVNDTlVWWFEwR2cxU1UxT2gxV29MZk00ZmYveUI4UER3WFB2RHdzSVFHaHI2TnNvamV1Y3hIQklSdldjdVhMaUE3Nzc3RHJHeHNRWjk2OWF0ZzZlblo2N25KaWNuSXlrcEtjOC9tWm1aaGFvbkxDd01YYnAwd2NPSER3MzZKazJhaE1XTEYrdTF1YnU3WStuU3BRYkh4c2ZIWStyVXFYajA2RkdlOTd0dzRRSmNYVjN4NTU5L0lqazVHVC85OUJPZVBYdVc2L0dYTGwzQ21ERmpFQkVSa1dQLzQ4ZVBNV0xFQ0lTRWhPUjVYNkwzaGNMWUJSQVIwWnRMU0VoQVVsS1NYdHVMRnk4QUFFK2VQSUZjTHRmclMwbEpnVnF0Umt4TWpNRzFLbGFzaUs1ZHUrTFZxMWQ1M3ZPenp6N0RSeDk5bEd1L3ZiMDltamR2TGo2clZDckV4c1pDclZZYkhCc1hGd2NMQ3d1RDc1U2NuR3h3ckVxbHd1blRwM0huemgxczJMREI0THljUEhqd0FNSEJ3VGg2OUNpOHZMelFvVU1IZzJOKytlVVhBSUJXcThXK2ZmdjAraG8wYUlCZmYvMFZXcTBXVmxaV0J2MEEwS3BWSzlqWTJPUmJDMUZ4d1hCSVJGU01yVjI3Rmx1M2JzMnh6OTNkUGRmenZ2cnFLNE8yNDhlUFk4R0NCZGkzYngrQ2dvS3dhTkVpMFhmaHdnWDQrL3RqenB3NTJMMTdOMmJObWdVYkd4dVltWm5wWFNNaElRSE5talhUQzRldjI3MTdONTQvZnc0QWlJMk5SV3BxcWdob0FFUmY5cmFCQXdlaVFvVUs4UEx5d3BRcFUvRGpqejlpOXV6WnVkNURwMDZkT3RpNmRTczhQRHpnNysrUE5tM2FRS0g0Ni8vNkRoOCtqQXNYTHNEYzNCekxseTgzT0w5NzkrN1l1M2N2VEUxTnNXblRwaHp2NGVUa3hIQkk3eFdHUXlLaVlxeGZ2MzdvMkxHalhsdFlXQmhXcmx3SlgxOWZsQzlmWHE5dnpabzF1SFhyRnViTm0yZHdMV3RyYXpnN08rUFNwVXRRS0JUNCtPT1BSVjlDUWdJQW9ISGp4bWpidGkxYXRHaUJNV1BHNE1zdnY5UzdSbzhlUFZDcFVpVUF3STBiTjNELy9uM2N1SEVEUU5aN2ZWRlJVUWdKQ1JHUG1GKzllb1dVbEJRY08zWk1YQ014TVJIcDZlbDZiWDM3OW9WU3FVU0hEaDF3L3Z4NTdOMjdGKzNidDhlbm4zNmE3KytvWExseVdMdDJMVjY5ZXFVWERCOCtmQWhmWDEvVXJGa1RBUUVCMkxGakIwSkRRN0Znd1FLWW1wcENvOUZnMEtCQk1ETXp3ODZkTzVHY25BeFBUMDk0ZTN1amNlUEcrZDZYcUxoaU9DUWlLc2JLbHkrUDBxVkw0OWF0VzZoZnZ6NEFvRVNKRWtoSVNNREhIMzlzTUtMVnMyZFB4TWJHb243OStwQWtDVEtaTE5kcnA2ZW5pNSt6UHhJMk1URkIrZkxsOGVUSkU3M2owOUxTY1AvK2ZRd2VQQmdBY09USUVXemZ2bDFNREZtMWFoVUFZUC8rL2ZqZ2d3OEFBSU1IRDBibHlwWGg0K01qcnRPL2YzODRPVG5CeThzcng3b21UcHdJUjBkSHRHclZDcXRYcjhhT0hUdjArblh2Ukk0ZVBWb3ZEQUpaQVhqUG5qMTQrZklseG93WkE3VmFqVm16WnNITXpBek5talhETDcvOGdpbFRwbURCZ2dYdzgvUERuMy8raVRGanhxQjgrZkpRcTlXd3Q3Zkh5SkVqc1hidFd0U3BVeWZYM3gxUmNjWndTRVJVek8zWXNRT3JWcTNDOHVYTDRlTGlncHMzYjJMNzl1MzQ5Tk5QRFVhNHBreVpncUZEaCtMZXZYdVlNR0VDeG84Zmo1WXRXeHBjTXprNUdTMWF0TWoxbnBVcVZUS1lZQklWRlFWSmtsQzdkbTBBd0pneFl6Qm16QmlFaElSZzdOaXgrUFhYWCtIZzRQQzN2NjlTcVVTdlhyMEFBQzR1TGxBcWxYcjlHemR1QkFCMDZ0UUo5dmIyZW4zbTV1WUFnUER3Y0R4Ky9Cano1ODlIalJvMWNQUG1UYXhac3dZalI0NUV1WExsa0o2ZWpxTkhqNkpwMDZibzM3OC9BRUNoVUdEczJMSHc5L2RIclZxMS92YjNJSHBYTVJ3U0VSVnovZnIxdytYTGx6RnAwaVNNR1RNR1AvMzBFejcvL0hNMGF0VEk0RmlWU2dWSmttQnZiNDk2OWVwaDlPalI2Tm16SnlaTm1xUTNlY1hDd2dMcjFxMFRuOCtlUGF2M1RwNmpveU9DZzRQMXJuM3g0a1dVS2xVS0gzNzRZWjcxdm5yMVNqeHFIang0TUdReUdjNmZQeS82aHcwYkJoTVRFOUhXdUhGanlPVnl2V1BzN094UXZYcDF1TGk0d01YRlJiUUhCUVdKUitDZE9uVVNvNm12YzNWMXhkNjllMkZuWndjQVdMSmtDYTVldlFvdkx5K1VLbFVLUU5ZN2oyWm1aakF4K1d0aGo5MjdkK1A4K2ZNR0k1SkU3eFArMDAxRVZNeVptSmhnNXN5WjZOR2pCM3g4Zk5DcFV5ZDRlWGtaUERMV2FEVGllQXNMQy9qNCtNRFoyUmszYnR3d21OVXNsOHZoNk9nb1BrZEhSK3YxTjJ6WUVPdlhyOGVyVjYvRW8rdlEwRkEwYmRwVUwweTlUcElrM0xoeEF5TkdqQ2p3OXp0MDZCQktsQ2lCVWFOR2liWXZ2L3dTMDZkUDF6c3VNVEVSQ3hZc1FPWEtsUkVURTRPREJ3OUNwVktoU1pNbU9WNVhGd3hQbkRpQjgrZlA0K3V2dnhiQkVJREJxQ1BSdndYRElSRlJNYWRTcWJCMDZWTEV4Y1VCeUZwYXhjVEVCR0ZoWVhxUGZuWHYva1ZFUkdEUG5qMml2VmF0V2poMjdCamF0V3RYNEhzMmJOZ1FKaVltK09PUFA5Q2xTeGU4ZXZVS1Y2NWNnYmUzZDY3bi9QcnJyemh6NW93NFp1UEdqYWhac3lZQTRNeVpNNWd3WVFKKysrMDNsQzFiRmdCdzdOZ3hFUUF0TEN4dzZOQWhBTUMzMzM2YjQvVjE3eTI2dTd0ajh1VEpDQXNMdzU0OWV6Qmx5cFFjWjJjRFdZL1A1OHlaQTdsY2p2NzkrMlA3OXUwNUxoNnVFeFVWaGZUMGRBUUVCSWkyTGwyNm9FeVpNcm1lUTFUY01Cd1NFUlZqUjQ4ZXhaSWxTNUNSa1lGNTgrWmgrL2J0V0xObURkcTNiNDhEQnc3b3pmalZDUTRPeHFsVHAvVGFIQndjOU1KaGNuS3kzcnVJdWxGSG5aSWxTNkpwMDZZSUNncENseTVkRUJRVUJJVkNnVFp0Mm9oalhyeDRnZVBIajR1MUFmZnMyWU9tVFp1S2ZsTlRVL0VPb080eGJVNXRBQ0NUeWNSSVgwNGprNXMyYmNKLy8vdGZMRm15UkN5dk0yM2FOQnc0Y0FBLy92Z2pvcU9qTVhyMGFJTnpmL3p4UjhURnhjSEd4Z2IyOXZiWXVuVnJudXM4cHFXbElTTWpBeHMyYkJCdHpabzFZemlrOXdyRElSRlJNZmIwNlZNMGJOZ1FreWRQUnFsU3BYRHUzRGxjdUhBQmtaR1I4UEh4MFpzRmZPM2FOUXdhTkFndUxpNzQrZWVmODd5dVVxbk1jWjNEN0RwMzdvd1pNMmJnM3IxNzJMWnRHenAwNkFBckt5dlI3K3ZyaXhNblRvaXd0MmJOR2pSdTNGanYzY0czSVRnNEdFdVhMa1hYcmwzaDZ1b3FyaStYeStIdDdRMDdPenY0K2ZuaHdZTUgrT21ubjhUaTJaczJiVElJejdvUjFmRHdjTlN0VzlmZzBmemN1WE54NU1nUmcvY3RpZDRuRElkRVJNWFlOOTk4STM0K2V2UW85dXpaQTdsY2p0T25UOFBKeVVudjJDdFhyZ0RJQ25vSkNRbDY3OWU5THJkMURyUHIwS0VEL1B6OE1IYnNXRHg1OGdRTEZpelE2Mi9UcGcwKy8veHpBSUNIaHdkS2x5NnQxMy95NUVsRVJVVUJBRzdkdWdVZzYxRnlpUklsQUNEUHZZNTF6cDA3QjI5dmJ4R1FjL0w5OTkvRHhzWUdjK2ZPeFpBaFE3Qmt5UkpjdTNZTlM1WXNRZFdxVlZHN2RtMmNPM2RPSEI4WkdZbUJBd2RpOE9EQkdEbHlaTDQxRUwxdkdBNkppTjREeDQ0ZHc3UnAwekIrL0hnY09uUUl0Mi9mTmpqbTk5OS9SK3ZXclhIaHdnWHMyN2NQQXdZTUtQRDFkZS9oSFQxNkZQSHg4ZmpxcTY5UXFWSWxEQnc0RUw2K3Z1alNwWXZCTWpXZE8zY0dnRnozSk42M2I1OTRCSnlXbGdZQTJMNTl1NWdjazVLU2ttZE5vYUdoR0RkdUhDcFdySWpGaXhjYkxHbVRYYTlldmFCVUtqRjM3bHpFeHNiQ3dzSUM5dmIyV0xseXBkNzdnMERXamlkdWJtN3c5L2RIZ3dZTjRPcnFtbWNkUk84YmhrTWlvbUpNclZaajllclZXTGR1SFlZT0hZcStmZnZpMHFWTGlJK1AxenZ1MkxGanVIbnpKc2FQSHk5MkRPbmN1VE5zYlczRk1XbHBhUWdMQzBOa1pDUlVLaFVtVFpxRW1KZ1lQSHo0RUttcHFRQ3l3cHVEZ3dOTVRVMlJuSnlNd01CQW1KaVk0T1RKazRpT2ppN1VPb1lMRnk0VU02SjFheUd1WHIxYXZGdDQ1TWdSVEowNk5kZnphOVNvZ1JZdFdtRFNwRWtvV2JKa3Z2ZnIyclVyV3Jac0tkNFAzTEJoZzVqODhycXhZOGZpL1BuejhQWDFSYk5teldCcWFscmc3MFZVM0RFY0VoRVZZNHNXTGNMKy9mdmg2K3VMRGgwNkFNaDZKSng5QXNtVEowOHdaODRjdEdqUkFrMmFORUdWS2xWdzRNQUJ6Snc1RTRzV0xSSVRQMUpTVWpCdTNEalkydHFpY2VQRytPQ0REOUNvVVNOVXJWb1Y5KzdkdytMRmk3RjI3VnJZMnRvaUtTa0pJMGVPUkhKeU1yWnMyWUlwVTZaZzJMQmg4UFB6ZXlzTFhlZEdvOUdJM1ZvKytPQURMRnk0c0ZEblo1ODRrbHN3QkxMZXVmVDE5WVdscFNXRElmM3JNQndTRVJWakkwYU1RSjgrZlZDbFNoVUFXZXNJM3J4NVUyenQ5dWpSSTR3WU1RS1NKR0hhdEdrQXN0YjNHemR1SEg3NjZTZE1tREFCOCtiTmc1bVpHV3h0YlJFU0VnSkxTMHVEK3lRbko0dWZvNk9qNGVIaGdZU0VCS3hidHc0T0RnNVlzV0lGaGd3WmdvRURCMkxHakJsNnM1YXpiNzMzZDd4OCtSS2VucDZJaTR2RHlaTW5jZmJzV1RSdjN0emdPTGxjRHFWU21lZDZpd1doMitrbE80MUdrK2VXZzBUdkE0WkRJcUppek5yYUdoRVJFVGh5NUFnc0xDeHc0Y0lGM0w5L0h5Tkhqc1R2di8rT3VYUG53dFRVRkt0WHIwYTVjdVhFZWQyN2QwZHNiQ3pXclZzSE56YzNqQnMzRHExYnQ4NHhHR2EzZGV0V2JOdTJEZmIyOWlJWUFsa0xScTlldlJvalJvekF4SWtUTVhic1dNamxjdHk2ZFF2WHJsMERBSU45bmdjTUdDQ0NsaVJKQUxJV3Q5YlJ0UUZaRTJMNjlldUhseTlmWXVIQ2hUaDgrRERjM2QzaDZPaUlKazJhd003T0RrcWxVb3lDVHA0OEdYZnUzTUd0VzdlZzFXcWhWcXZGbjZwVnE2SlZxMVlGK3YzR3hNUmc3OTY5c0xLeWdrS2h3TW1USjdsc0RiMzNHQTZKaUlxNWhJUUUrUG41QWNnYUZSdzFhaFErK09BRGZQZmRkMmpZc0NGbXpweUpTcFVxR1p3M1lzUUlsQzFiRmt1V0xNRytmZnZnNnVwcXNGUEs2Nnlzck5DeVpVdk1tREZEYjlrYUFLaFlzU0kyYnR5SXRXdlh3czNORFZ1MmJFRllXQmlzckt3d2R1eFlnOW5LSGg0ZU9kYWxjL0hpUmJHZVlLbFNwV0J2YjQrcFU2ZmlrMDgrUWV2V3JmSFpaNS9oNE1HRENBNE9Sbng4UE5MVDAvVUNaVzdtenAyYjd6RTZjcmxjYjAzRDBxVkxGMnAzRjZMaWlHUGpSRVJ2d0tGMm85YVFTVnZMbHJHMVg3WndEcG8xL2NqWUpVR3IxZW85U2cwTEM0T0xpMHUrajFjZlAzNE1XMXRiTVhQNFhhVlNxZktja1F4a2pUWnFOQnBJa2dSSmtzVElwRXdtZzF3dXovR1JjRUpDQWxKU1VsQ3hZc1ZjcjZ2UmFLRFZhdCtwOXc4dlg3bUcwUk04OGZEeGt3Um90VjlIUjEwN2JPeWE2UDNBa1VNaW92ZkU2eUV3dHoyRlgxZWhRb1Yvb3B5M0xyOWdDR1NGd093N3F4UkVxVktsOGx6ekVjZ2FRY3h2VkpYb2ZmSDMzdFlsSWlJaW92Y0t3eUVSRVJFUkNReUhSRVJFUkNRd0hCSVJFUkdSd0hCSVJQUWUwV3ExUlg3UHpNek1YUHMwR2cxU1UxT05VaGNBUkVSRTVGbGZVRkNRMkRlYWlMSXdIQklSdmVNbVQ1Nk1VYU5HR2JTcjFXcjA3TmtUZ1lHQkFJQXBVNlpnM3J4NVJWMGVKazZjaU9uVHArZllkK2JNR2JpNnV1THUzYnY1WGljNU9Sa0pDUWx2OUNmN0RpNDZjWEZ4R0RSb0VIeDlmWE84MzcxNzkrRHQ3VjJvZFErelU2bFVTRXBLeXZlUGJsOXFvdUtDUzlrUUViM2pNak16Y3h6OU9ubnlKTzdkdTRkYXRXb0JBT3JYcjQrRkN4ZWljK2ZPYU5DZ1FaSFVwbEtwRUJvYWl1KysrKzV2WDh2VDB4Tm56NTU5bzNPZG5KeXdlZk5tdmJZZE8zWkFxOVZpNE1DQk9aN3o0WWNmWXZqdzRWaStmRGsrK3VnamRPblN4ZUNZRXlkT0lDa3B5YURkM3Q0ZXAwNmR3dGF0Vy9PdHJXSERodkQzOXkvZ055RXlQb1pESXFKaWF1dldyWEJ5Y2tManhvMEJBTDE2OWNLT0hUdXdiTmt5ckYyN3RraHFPSHYyTE5MVDArSG82SWdqUjQ0WTlOKzRjUU5BMWdqaW5UdDNEUG9iTldvRU96czc4ZG5lM2g2alI0ODJPRzdSb2tVb1c3WXN2dm5tRzRPKzlldlhHN1JsWkdSZzE2NWQ2TktsQzZwV3JacHIvZDk4OHcxT25EaUJodzhmNXRpL2R1MWFSRWRIUTZ2VklpTWpRNnkxMkxKbFM1UXJWdzRWS2xUQXpKa3pBV1F0Smo1OStuUjRlbnFpUm8wYTR2eTB0TFJjNzAvMExtSTRKQ0lxaHE1ZXZZckxseStqZGV2VzRyRXlBRFJvMEFDMnRyWjZiWjk5OXBuQnZzWnZ5NEVEQjFDM2JsM0V4OGRqenB3NUJ2MjZkdzM5L1B4eTNKMWsxcXhaZXVHd1JJa1M2Tml4bzhGeHYvenlDOHFWSzVkajMvNzkrNUdRa0tEWHRudjNiaVFuSjJQbzBLRUFza1k0Nzk2OWkrSERoeHVjcjlGb0VCMGRqUzFidHVpMWI5aXdBYi8rK2l1QXJIQTdhdFFvN05peFF5d2F2bURCQWlpVlNoSE9TNVFvQVFDb1VhT0dhQ3RkdWpURElSVTdESWRFUk8rZ0Z5OWU0TlNwVXdDQUowK2VJQ01qQTN2MjdBRUF0R25UQnF0WHJ3WUFoSWVIaTlHNWpJd014TWZIdzliV1ZtK1hrR2JObXYwajRUQStQaDUvL1BFSEprNmNpQysrK0FKZmZQR0Z3VEVoSVNFWU8zWXNBZ0lDeEdqYVB5MHBLUW1yVjYrR201c2J5cGN2ajVpWUdIejk5ZGR3ZDNmSDBLRkRzWExsU2pSdjNoek96czRHNXdZRUJNRGEyaHJkdTNjMzJBczZKNm1wcVRoejVneUFyTDhuSU92dlJCY0k0K0xpM3VJM0l5b2FESWRFUk8rZ1I0OGVZY0dDQlFDeVFoOEE4VGt4TVJIbnpwMERBS3hjdVZLRXJ2UG56MlBFaUJGNmJmK2t3TUJBcU5WcTFLOWZId0FRRXhPRHFLZ292V01pSXlORmJkSFIwWHA5alJvMWdxMnRyVjViWm1ZbUhqOStiSEF2dFZvTmxVcVZZOS9yczQzWHJGa0RqVWFESVVPR0FNZ2FkVlFvRk9qVXFSTnNiR3h3OU9oUmxDNWRHbjM3OWpXNHg0b1ZLOUNwVXllRHZ0ekV4c1ppL1BqeEFMTDJkUWFBRlN0V2lGRlN0VnBkWk85L0VyMHRESWRFUk8rZ0JnMGE0UFRwMHdDQThlUEhJelUxRlg1K2ZraFBUMGZmdm4yaFVDaWdWcXVOVmw5S1NvcmVvMnNnYTVSdzRjS0ZlbnNnNng0cnIxeTVVdSt4c2txbHdwSWxTK0RxNnFwM2plam82QnhISUlHc3dKeGJuNU9Uay9qNXpKa3pVS2xVK09xcnI2RFZhcEdTa29JSkV5YUkwZFBhdFd2andvVUxCdGVJakl4RWVucDZvY0pjdFdyVnNHUEhEZ0RBN2R1MzBidDNiL2o1K1luSHl0N2UzamtHV3FKM0djTWhFVkV4b3BzZ01XalFJS3hmdng3WHIxL0hpeGN2QUVDTTJtVnZzN1MwRkNON2IxTkFRRUNPczNpQnJGblV1c2ZhSjArZXhQang0N0Y1ODJaVXExWU5RRllBN05HalI0N25WcWxTQlY1ZVhnYnQwNmRQaDcyOVBVYU1HR0hRdDNUcFVqRnFCMlF0clpPUWtBQWJHeHZNbVRNSFpjdVdoWnVibStodjNydzVkdXpZZ2Vqb2FEZzRPSWoybzBlUHdzek1ERTJiTmhWdDU4K2ZSMHhNakZpSzUvZmZmNGVOalEwY0hSMXovZDBRRlhjTWgwUkV4VWlyVnEyUW1KZ0laMmRuckYrL0h2UG56eGNqY3JwUnV1eHROV3ZXeElZTkc5NXFEUThmUGtSQVFBQjY5T2lCWGJ0MjVYbXNyaVpUVTlOOHI2dFdxMkZqWTRPUFB2cklvRStwVktKVXFWSTU5dG5ZMk9oTlNQbjQ0NDhCQUVlT0hFRk1UQXpXckZsajhBNm1VcW5FL3YzN3hmcVJLcFVLaHc4ZnhpZWZmQUlyS3l0eDdPSERoeEVjSEN4R2FUZHMyQUFURXhQMDd0MGJRTmJhakxwWjJrK2ZQZ1VBaElXRjRkbXpad0QrZWcrUnFEaGhPQ1FpS2ticTFhdUhldlhxaVVrUTJTZDY2TjQ1L0tjbmY5eTZkUXZWcWxWRDc5Njljd3lId2NIQk1ESEoybVBoNnRXcm9qYmR5T2J6NTg5enZLNWFyUzVRaUN5SWx5OWZZdjc4K2VqVnE1ZkJ4Qk56YzNOODl0bG4yTGx6SndZTkdnUnJhMnZzMnJVTDhmSHg2TldybDk2eE0yYk13SXdaTThSczVjREFRTDNaeXMrZlB4ZEwyZWhHTHpkczJDRENlV1ptSnVyVnEvZFd2aE5SVVdFNEpDS2lRdm5razA5UXFWSWx5T1Z5dlhhRlFnR2xVZ2tmSHgvUnBodHhXN3g0Y2I3WFRVMU5oWm1abWNHa0ZpQnJVazV5Y25LT2ZTa3BLWHFmdFZvdHBrK2ZEcVZTaWFGRGh5STJOaGJ4OGZHd3RMUVVqNUcvK2VZYjdOMjdGMzUrZmhnd1lBQldyMTZOUm8wYW9VbVRKdm4vQXY2bmJ0MjZHRFJvRUVhT0hBbmdyM2NPVjY1Y0tkNDUzTDE3dDhFeU8wVHZPb1pESXFKaTdOYXRXMkxabEh2MzdobTBXVmhZdlBWUlJGTlRVOVNzV2ROZzluR3ZYcjNRcVZNblJFZEhpL2NjRnk1Y2lBTUhEdURFaVJQaXVOallXUHp3d3c4b1ZhcVUzdmt2WDc3RXMyZlBjcDBwL09USmsxejdzazlJdVhMbENzNmNPUU1URXhPMGJkdFd0QThkT2hULzkzLy9Cd0J3Y0hCQTE2NWRzVzNiTmx5OGVCR3BxYWxpMW5GQmRlclVLZDlqdW5mdlhxaHJFcjBMR0E2SmlJcVIyTmhZdmJYenZMMjlEWTdKM3BiVHRuSWFqUVpKU1Vrd016T0RwYVhsVzYxdjJiSmxPSFRvRVB6OS9lSG82SWlyVjYvcUJUY2dheGNVUHo4L3ZiYk16RXk4ZVBFQ25UdDNSdi8rL1EydTYrSGhnUW9WS3NERHc4T2diODZjT1hyYkM5YXFWUXREaHc1Rm1USmx4QjliVzF1VUxWdFc3N3l4WThmaTVNbVR1SG56SnI3OTlsdlVyVnUzVU45MS8vNzllalBHZFkvTFEwSkNESUp6MjdadFViSmt5VUpkbjhoWUdBNkppTjVobVptWlNFMU54ZDI3ZDlHblR4L2N1blVMN2R1M1I5ZXVYUUZrclRYNCtqdUgyZHR5RWhvYUNuZDNkNHdaTXdZREJneDRxL1Y2ZUhqZ3hvMGJHRHAwS0VhTUdJRS8vL3dUa3laTnl2ZThtemR2UXFQUm9INzkram5PQkRZek00TzF0WFdPZlZaV1ZucVBicTJ0cmNVSVlYYVNKRUdyMVlyM0lVTkNRc1NNNnl0WHJpQTVPUm5XMXRiNTFpcEpFbDY5ZW9WbHk1WWhOVFZWcngwQXRtM2JackFiVEtOR2pSZ09xZGhnT0NRaWVnZGR1M1lOcTFldnh1WExsNkZTcVdCcWFvcGF0V3FoVzdkdWFOV3FsVmhhNVUzb0pvbTBhZFBtYlpVcktKVksrUG41WWRTb1VaZzdkeTRVQ29YQldvWTUrZTkvL3dzQWIyWHlSa3hNREI0K2ZDait4TVRFSUNZbUJvOGVQY0x1M2J0UnJsdzVyRjI3RnIvODhndGNYRnpRdG0xYnpKczNEOTkrK3kzbXpac25sdHpKVGhjQzU4MmJoL0R3Y0RnN095TW9LRWp2bUp6ZU9TUXFqaGdPaVlqZVFSWVdGcmgxNnhZNmR1d0lWMWRYTkd2V0RCWVdGcUpmRnc3ajQrUEZFaXE2MGJQc2JVRFdVaS9aRjZhK2N1VUthdFNvZ1VxVktyMzF1bE5UVXhFWUdJaW9xQ2hVckZnUmlZbUo2TkdqQjlxMWE0ZFdyVnFoYWRPbUJpTm9hclVhaHc4ZmhxMnRyY0VqNklMSS9rZ1pBRWFOR29XWW1CaklaREpVcVZJRjFhdFhSN3QyN1ZDOWVuV2twNmRqeElnUkNBc0xROXUyYlRGejVreXhUSTZQancvNjkrK1BRWU1HWWNDQUFWQW9GSmc5ZXpZdVhMaUFodzhmQWdEdTNMbURkdTNhNmIzTFNQUytZVGdrSW5vSDFheFpFNGNQSHpaNFBQbTY0Y09INTl2bTdlMk5idDI2QWNoNjN6QThQRHpIOS9yK2puUG56dUg0OGVNNGN1UUkxR28xdnY3NmEzei8vZmRRcTlYWXRXc1hEaHc0Z0VPSERnRUF5cGN2ajJyVnFxRnMyYkw0NXB0dkVCSVNnc2VQSDJQNDhPSDVmbDhnYTJIdEsxZXV3TUxDQW9tSmliaDgrYkxlNktSdXBuSzFhdFZFS0U1TVRFUkFRQUNtVDU4T3JWWnI4RWk5WThlT3FGcTFLcnk5dmVIbjU0Y2RPM2JBeThzTGp4NDlRcVZLbGRDN2QyKzBhTkVDRGc0T3lNek14SUVEQjBSZzFNbnJuVU1BNHUrQTZGM0hjRWhFOUk0cVNGQmF0V29WcWxhdG11Y3h1bTNqZ0t4Mys5TFMwdkRwcDUvKzdmcXlDd3NMUTJob0tBWU1HSUFlUFhxZ2RPblNvbS9nd0lFWU9IQWc3dCsvajRzWEx5SThQQnpSMGRFd056ZEgxYXBWRVJRVWhITGx5cUZQbno2NVh0L0t5a3FNbk9xQ25rNkZDaFV3ZVBCZzhmbjFkUTJCck1mVzY5ZXZ4MGNmZlFSUFQwOTgrT0dIQnNmVXJsMGJXN1pzd2FaTm03QnYzejdVclZ2WFlPSU1BS1NucDR0OXJsK25WQ29OdGhYVVlUaWs0aUwvLytVaElpSUREclVidFlaTTJscTJqSzM5c29WejBLeXA0YzRkL3lhU0pCVW96T2JtOWEzc0NuSS9qVVlEQUhxN24rUWxNakt5d0krdHMwOWNlVmRkdm5JTm95ZDQ0dUhqSnduUWFyK09qcnAyMk5nMTBmdUJJNGRFUlBTMy9aMWdDS0JRd1ZCM3Y0S0dRcDNDdk0vNHJnZERvbjhTLytrbklpSWlJb0hoa0lpSWlJZ0Voa01pSWlJaUVoZ09pWWpvclVwSVNORGJPWVNJaWhlR1F5SWlLclNyVjY5aTJyUnBldHZXNmZqNStlR3JyNzRTczRuekkwa1NmSDE5c1cvZnZyZGRKaEc5QWM1V0ppS2lRa3ROVGNYWnMyZmg1dWFHcVZPbmluVVRWU29WZ29LQ1VLTkdEWnc2ZFNyUGF6ZzRPT0RERHo5RVptWW1uang1Z3AwN2QrTEdqUnVZTUdFQ0xsMjZoREZqeGhTcUprdExTNE10N1lpbzhCZ09pWWlvMEpvM2I0N3QyN2ZEeThzTFBqNCthTkNnQWNxVUtZTmR1M1loSVNFQjRlSGg4UGIyQnBBVkdCVUtoVmg2UnBJa3BLZW5ZOGlRSVJneFlnVE16TXl3YU5FaStQajRJREF3RUptWm1XalhyaDFVS2hVOFBEeFFwa3daY2Qvbno1OWo4ZUxGK095enovQ2YvL3hIcjZiQ0xtMURSRG5qdjBsRVJQUkdQdmpnQTZ4Y3VSSXhNVEVvVTZZTW5qNTlpdFdyVjZOcjE2NllNV01HZ0t5OWlIdjE2b1ZGaXhhaFpjdVdBSURObXpkajhlTEZhTjI2dGJpV1FxR0FqNDhQU3BjdWpXN2R1dUhaczJjQUFGZFhWMVN1WEZrY3QyWExGaWdVQ293ZE94Wmx5NVl0d205TDlPL0JjRWhFUkcvTXhNUUVjcmtjUzVjdXhhdFhyMkJpWW9LUkkwZUsvczJiTndNQTd0MjdoNVl0V3lJakl3TWJObXhBNjlhdFVhZE9IWU5yalI4L0hnQkVPQVNBRnk5ZUlDSWlBZ0J3NE1BQjFLNWRHemR1M01DTkd6ZkVNYmEydG9WYTVKcUljc2R3U0VSRWJ5d2tKQVRUcGsyREpFbll2bjA3K3ZYckIxdGJXd0JBUUVBQTl1M2JoMWF0V21IcDBxV3dzTEJBang0OXNHblRKcjFyYk4rK0hZOGZQNGE3dTN1T2o0YXZYYnVHQ1JNbVFLbFVpalpQVDAveGMwWkdCbHEzYm8zNTgrZi9ROStTNk4rRjRaQ0lpQW90SXlNRHk1Y3Z4NVl0VzFDdlhqMzQrdnJDenM0T2RuWjJpSXFLd29vVkszRG16Qm4wN2RzWEhoNGVDQWdJd096WnN4RVNFb0toUTRmcWpmSTlmZm9VbXpadHdwVXJWekJ2M2p5VUsxY3V4M3NHQlFYQjB0TFNvTDJ3RTFlSUtHOE1oMFJFVkNneE1USHc4UERBblR0MzBMZHZYNHdaTXdacXRSb2JObXpBaVJNbkVCNGVqc3FWSzJQQmdnVmlGdk9BQVFOUXMyWk4rUHI2b24vLy9xaFhyeDVjWFYzUnAwOGZqQm8xQ3RXclY0ZVBqdy82OXUyTHJWdTNpbnRsMzdQNTRzV0xNRE16TTZnbklTRWgxMEJKUklYSGNFaEVSSVZTdW5ScG1KbVpZZDY4ZVdqYnRpMkFyQWtsang0OVF1blNwZUhyNjR1MmJkdENMcGZybmRlOGVYUHMzcjBiKy9mdngyKy8vWVlyVjY1Z3lKQWhBSURPblR2RHpzNE81OCtmUjlteVpSRWVIaTZ1cTVQOVVYSjJHUmtaRElkRWJ4SERJUkVSRllxMXRUVTJiZG9FbVV5R2FkT21JVGc0V0s4L0xDd01QajQrdVo3ZnExY3ZiTml3QVZxdFZtOWswTVhGQlM0dUxnQ0FsSlFVQUlDNXVibm81Mk5sb3Y5djc5NmpxcXJ6LzQrL05wY3pnQ1o1R3hDanNFeE4wYWdjdjFvWW1JNk5WbGFhT0ptVHJUSXZaV2Jhc2ttMDhwSzN2R3ROT3MxdnpKb3NNak12YVRFMWx1TUZuWlNFOEc0cWhqZFVCRlE0NTNEMjd3K0d6NWNUcU9oWFBZalB4MXF0NWRuN3N6L252Yy9TMVd0OVB2dnoyVmNHNFJBQWNNRktRaU5tbWFFQUFCeGZTVVJCVkYxQlFZRkNRMFBWdjMvL0NsMDNhZElrdVZ3dVNjV3JrMHRic0dDQjR1TGlGQkVSb2Z6OGZGbVdwUm8xYXBqenExZXZMbmRhK2RpeFk2cFhyOTdGM2dxQVh5RWNBZ0QrVDJyVXFLRXVYYnA0SFJzd1lJREN3OFBOZm9jbHBrK2ZYbTRmaFlXRm1qNTl1bkp6YzlXdlh6L3QzcjFiZGV2VzlacWFIajE2dENUSjVYTEp0bTBURkoxT0orRVF1SVFJaHdDQVMrN0lrU01YdEVsMVdscWEzRzYzV3Jac0tVbmF2bjI3R2pSb0lFbHEwS0NCK3ZidHE2ZWZmbHFCZ1lFYU1XS0Vzck96OWU2Nzc4cTJiYTFjdWJMTTg0MEFMcDdmK1pzQUFGQnhicmRiaHc0ZFVsaFlXSVd2MmJ4NXN4d09oNW8zYjY3YzNGenQyTEZEelpzM2wxVDhEbWJMc2pSbHloU3ZhMXd1bC9yMjdhdk16RXgxN05qeGt0NERjQzBqSEFJQUxxazFhOWFvb0tCQUtTa3BXcjU4dWZMejg4OTd6ZnIxNjlXaVJRczVIQTU5K2VXWGNybGNpbzJObFZTOGhjM2N1WE4xNDQwM2VsMFRHQmlvMk5oWXpaa3pSNTk5OXRsbHVSZmdXc1MwTWdEZ292WHYzMStGaFlXU0pOdTJsWnljckhIanhpa3lNbEpCUVVGNjdiWFhGQmdZcUx2dnZsc2RPM2JVK1BIakZSRVI0ZFZIZm42KzB0TFMxS2RQSHhVVUZPampqei9XVFRmZHBPam9hTzNkdTFmRGhnMVRmSHk4ZXZic1dlYjdlL2Z1clQxNzltakNoQW1xWDcrK1dyZHVmVVh1RzZqS0NJY0FnSXZpZHJ2bGNEaTBiOTgrclZpeFFxdFdyVkpXVnBhYU5XdW1pUk1ucWw2OWVqcDQ4S0NXTDErdVpjdVdLVEV4VVNFaEllclFvWU1lZlBCQjNYbm5uYklzU3hzMmJGQlJVWkZhdG15cG1UTm5Lak16VTJQR2pKRmxXUm85ZXJRaUlpSTBmUGh3clZtelJoNlBSNm1wcVY1dldFbE1UTlQrL2Z1VmxKUkVPQVF1QWNJaEFPQ0MyTGF0WjU5OVZsdTJiRkZSVVpFa3FWcTFhbXJkdXJXR0RSdW0yTmhZczlWTnZYcjExS2RQSC9YcDAwZXBxYWxhdEdpUnZ2cnFLeTFac2tRdnZmU1NldlhxcGVEZ1lNWEV4Q2c2T2xyNzl1MVRiR3lzT25mdUxFbWFNV09HM0c2M1FrSkNOR1RJRUxuZGJ0V3ZYMSs5ZXZVeTlUZ2NEczJhTmF2Y1BSQUJYRGpyL0UwQUFMOFcxU1FtWHBhOW9HN3RPdUV6cDB4UTYxWXRmVjNTRmJWdTNUcXRYNzllRFJvMFVPUEdqZFdvVWFNS3J4ak95OHZUeXBVcjlkQkREeWtvS0tqTWViZmI3ZlZtRkpSdmMrb1dEWHI1enpxUWRUQkhIcy9qZTdkdldlbnJtbEExOEs4UEFIREIyclJwb3padDJselV0ZGRkZDUyNmQrOSsxdk1FUThDM1dLME1BQUFBZzNBSUFBQUFnM0FJQUFBQWczQUlBQUFBZzNBSUFBQUFnM0FJQUFBQWczQUlBQUFBZzNBSUFBQUFnM0FJQUFBQWczQUlBQUFBZzNBSUFBQUFnM0FJQUFBQWczQUlBQUFBZzNBSUFBQUFnM0FJQUFBQUk4RFhCUURBMWN6bGNpbGo2M1pmbDRGcjBNNWR1MVZZNlBSMUdhaUNDSWNBOEgrUW01ZW5XWCtacThEQVFGK1hnbXVNMisxV2JsNmVyOHRBRlVRNEJJQ0w0TFE5QngyV2RkQmoyMEU1dWJtK0x1ZnE1TEZsV1pZbDJiSnQyZkt6ZkYzUjFjbTJEeGU1ZGNEWFphRHE0RjhpQUZ3Y3Z4c2JObXZpRnhENFcxOFhjclZ5K0hzYUJnZjRQMk5aQ2pqdEtwcmpMUExiNWV1YXJrWkZsaWM3Yyt1V0RFa2VYOWVDcW9Gd0NBRHdpVHZ1dUNQT3NxeVBiZHNPa3ZUSTVzMmJ2L04xVFFCWXJRd0FBSUJT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DSWNBQUFBd0NJY0FBQUF3Q0ljQUFBQXdMRjhYQUFDbyttSmlZanI3K2ZrdHY1QnJQQjdQbzZtcHFZc3ZWMDBBeXNmSUlRRGdzdk40UE45Sk9sVFI5clp0SDNFNm5mKzhqQ1VCT0F2Q0lRRGdzdHV5WmNzcDI3Ym5TWkp0MjJkdFYzTE9zcXlQTWpJeThxOU1kUUJLSXh3Q0FLNEl0OXU5MExadHAyVlo1UVpFMjdiMTMzUE9vcUtpSlQ0b0VZQUlod0NBSzhUajhmd3NLYlVDVFZNbDdiak01UUE0QzhJaEFPQ0srT21ubjNJbHBWU2dhWXJMNVRwNnVlc0JVRDdDSVFEZ1NuRjdQSjUwMjdaUFM5N1BIcGI2YzRGdDI1c3lNaktjUHFnUGdBaUhBSUFyeU0vUDc5K1NEcC90dkczYnVaWmxiYmlDSlFINEZjSWhBT0NLMmJ4NTgxYVZlcDdRdHUzU0s1UWxhZmQvMndEd0VjSWhBT0JLc2owZXo0Zi9EWUxsK1p1a3MrOTFBK0N5SXh3Q0FLNm9VNmRPTGJGdCswVHBZLy9kd2libjVNbVRDMzFWRjRCaWhFTUF3QlcxYTlldVhFbWYvM3IwMExLczVYdjI3RG5wbTZvQWxDQWNBZ0N1T051Mi81OXQyNjVTbjExdXQvdERYOVlFb0JqaEVBQnd4WGs4bnAyU2ZyWXNxMlFoeWc1L2YzOFdvZ0NWQU9FUUFIREZaV2RuNTB2YVZPcFEyc21USjNOOFZRK0EveFhnNndJQW9LcUp1Q1U2MGhFWWNJdXY2NmpzQ2x5ZW5BQi92eUxidHEwaWo1M2pjZFM0STZwSmpLL0xxdFFLQ3d0L1B2anoxbjIrcmdOVjIxbjNFZ0FBWExpb3FKZ29CZGwvbDZVbXZxN2xLdkFiU3dxVlpObFNqcVJDWHhkMEZkaXZNMWFQdlh0VDkvcTZFRlJkakJ3Q3dLVVVwQ2haYW1MSkNnOEpEcFovZ0wrdks3cGExUFIxQVpWWmtidElad29LNUxIdElBVXBTaExoRUpjTjRSQUFMb09RNEdBTkdmUzhtdDdXMk5lbG9BckkyTHBkcy80eVZ6bTV1YjR1QmRjQXdpRUFYQWIrQWY1cWVsdGp0VzdWMHRlbG9Jb0lEQXowZFFtNFJyQmFHUUFBQUFiaEVBQUFBQWJoRUFBQUFBYmhFQUFBQUFiaEVBQUFBQWJoRUFBQUFBYmhFQUFBQUFiaEVBQUFBQWJoRUFBQUFBYmhFQUFBQUFiaEVBQUFBQWJoRUFBQUFBYmhFQUFBQUFiaEVBQUFBQWJoRUFBQUFBYmhFQUFBQUFiaEVBQUFBQWJoRUFBQUFBYmhFQUFBQUFiaEVBQUFBQWJoRUFBQUFBYmhFQUFBQUFiaEVBQUFBQWJoRUFBQUFBYmhFQUFBQUFiaEVBQUFBQWJoRUFBQUFBYmhFQUFBQUFiaEVBQUFBQWJoRUFBQUFBYmhFQUFBQUFiaEVBQUFBQWJoRUFBQUFBYmhFQUFBQUFiaEVBQUFBQWJoRUFBQUFBYmhFQUFBQUFiaEVBQUFBQWJoRUFBQUFBYmhFQUFBQUFiaEVBQUFBQWJoRUFDdVFmbjUrV2M5NTNLNWxKMmRmUVdyS2QrT0hUdFVVRkJ3U2Z2TXljblI2ZE9uTDJtZlFGVVQ0T3NDQUFEblZsaFlxQk1uVGlnN08xdEhqeDdWOGVQSDFiVnJWKzNZc2VPODE5YXVYVnQxNnRUeE9yWng0MFlOSGp4WTc3MzNubTY3N2JZeTEyellzRUdEQmczU25EbHoxTEpseTNQVzljMDMzMXo0RFVscTM3Njlmdk9iMzV5ejcyZWVlVVozM1hXWHBrK2Zma0Y5Ly9qamoxcTRjS0dHRGgycTY2Ky8zdXZjdSsrK3EyKy8vVllyVnF5UXY3Ly9lZnV5YlZzVEpreFFzMmJOMUtWTGx3dXFBN2hhRVE0Qm9CSnlPcDE2NUpGSGRQTGt5VEtqWjBGQlFXclNwSW1lZlBMSjgvYlR1M2R2RFJvMHlPdlk3YmZmcmpwMTZtaktsQ2w2NzczM3lsenp3dzgvS0RRMFZERXhNZWZzT3k4dlR5TkhqcXpBM1pUVnFsVXJFdzRQSHo0c3A5UHBkZjQvLy9tUFRwOCtyZHR2djEyWm1aa1Y2ak13TUZEaDRlRTZmZnEwMXExYnArN2R1MnY0OE9GcTE2NmRKS21nb0VESnljbHEyTENodnYvKyszUDJGUlVWcFFZTkdzamxjdW5nd1lOYXVIQ2h0bTNicHBkZmZsbWJObTNTaXkrK2VFSDNHeElTb3VUazVBdTZCdkFWd2lFQVZFSU9oMFA5Ky9lWHY3Ky9hdFNvb1RmZWVFT1BQdnFvK3ZUcG82Q2dJRW5TMHFWTDFidDNiOTEzMzMxNit1bW52YTdmdkhtekVoTVQ5YnZmL2E3Y3ZnY09IS2kvL3ZXdk9uNzh1R3JWcXVWMWZ0V3FWWXFMaTFOQVFNWCtGL0hhYTYvcGdRY2VxRkRiNWN1WGEvVG8wVjdIaGcwYnB2VDA5SExiejU0OVc3Tm56NjVRM3pmZmZMTSsvZlJUdFduVFJrbEpTVXBNVE5Tb1VhUFVva1VMMWE1ZFc1OTk5cGx5Y25LVW5wNnVFU05HU0NvT2pBRUJBZVplYmRzMm81YlBQZmVjSEE2SHBrNmRxbEdqUnVtVFR6NlJ5K1ZTaHc0ZFZGQlFvS0ZEaDZwMjdkcm0rNDhlUGFwcDA2YnBEMy80Zys2OTkxNnYyaXI2V3dLVkFYOWJBYUNTMnJ4NXM5cTFhNmUyYmRzcU1EQlExYXBWVTFCUWtJWVBINjVPblRxcGJkdTI2dCsvdnlaT25LZ3VYYnFvV2JObWtxUURCdzVvMnJScDZ0S2xpOXEwYVNOSldyRmloZGF2WCsvVmYrUEdqVFZqeGd6ek9TWW1SbzBhTmRLK2ZmdlV1SEZqelo4L3YweE4xYXBWVTdkdTNieU9GUlVWcWFpb3FFTDNWRjY3WWNPR2VUMERlZmp3WVkwYU5VcjMzMysvSG43NDRRcjFLeFdQenBXb1ZhdVczbjc3YldWbVpxcDI3ZG82ZlBpdzVzNmRxeTVkdXVqMTExK1hKTzNldlZzSkNRbWFPbldxN3JubkhrblNoeDkrcUduVHBpaytQdDcwRlJBUW9GR2pScWxtelpwNjlORkhkZVRJRVVsUzI3WnRGUmtaYWRwOTlORkhDZ2dJME9EQmcxVzNidDBLMXcxVU5vUkRBS2lrZ29LQzlQYmJiNnR0MjdibTJPYk5tNVdjbkt4bm4zMVdrdFMxYTFlbHBLVG91ZWVlMCtUSmt4VVFFS0JYWG5sRk45OThzLzc4NXorYjYwNmNPS0c5ZS9jcUp5ZEhCdzRjVUpNbVRjcU1adDF3d3czNjRZY2Y1T2ZucCsrLy85NXI2clZraEMwaUlxSk1PSHp6elRmMTVwdHZYdlI5bG9UYUVtKzk5WllrcVcvZnZvcUtpcnJvZnYzOC9PVHY3NjhaTTJibzVNbVQ4dlB6MC9QUFAyL09mL2poaDVLa24zLytXZmZjYzQrY1RxZm16WnVuK1BoNE5XM2F0RXhmUTRZTWtTUVREaVhwMkxGanlzaklrQ1F0VzdaTVRabzAwYlp0MjdSdDJ6YlRwazZkT3VVKzJ3bFVWb1JEQUtpa0VoSVNsSlNVcERWcjFwaGpzMmZQMXNNUFA2d0dEUnBJa2l6TDB0aXhZL1h5eXk5cjRNQ0JLaW9xVW54OHZONTg4MDJ2QlI4OWUvWlV6NTQ5dFd6Wk1yMysrdXVhUFh1MmF0YXM2ZlY5Ky9mdlY3ZHUzZFM0Y1dNVG5LVGlsYzF4Y1hFYU9IQ2cvdlNuUDVXcHMzZnYzcnI3N3JzcmRFOXIxNjdWKysrL2Y5YnoyZG5aV3J4NHNXSmpZMVZZV0ZqdTZHVjVHamR1clAvNW4vL3hPclo2OVdxTkhEbFN0bTByS1NsSlR6enhoRm1jTTMvK2ZDMVpza1J4Y1hHYU1XT0dnb09EMWExYk4zM3d3UWRlZlNRbEpTa3JLMHNEQnc0c2QycDR5NVl0ZXZubGw4MVV2eVN2VU81ME9oVWZIMjhDTDNBMUlCd0NRQ1hWb0VFRGpSOC9YbmZkZFplazR1ZmhIbmpnQVRPU21KdWJxNVNVRksxY3VWSXBLU21xVmF1V1hDNlhWcTllclZkZmZWWHg4ZkZxMHFTSmJyNzVaaE5zUEI2UHBQS2ZnWnM0Y2FJOEhvL1h5SmdrczYxTmVIaDR1WFZHUlVXZGMxVnphVmxaV2VjOFAydldMQlVVRktoZnYzNzY2YWVmOUxlLy9lMmM3UXNLQ3VSMnU5VzFhMWNURHAxT3AyYk5tcVdQUHZwSTBkSFJHajkrdk1MQ3doUVdGcWJ0Mjdkcjl1elpXcnQyclhyMjdLbWhRNGRxL3Z6NUdqZHVuRmF2WHExKy9mcDVqZklkUG54WUgzendnVkpUVXpWcDBpVDk5cmUvTGJlTzVPUmtyMm50RWhlNmNBV29EQWlIQUZBSkhUaHdRRDE2OURDZkN3b0tOR2ZPSEFVRUJHaktsQ25xM0xtekZpOWVMSS9Iby9Ed2NBMGRPbFRWcTFkWHRXclZkT2pRSVNVbEpXblVxRkdTcEtGRGg2cG56NTZTL3ZlWnY0eU1ERGtjRHRQLzBhTkh0WDc5ZW5YdjNsMmZmdnFwOHZQelZiMTZkVWt5cTRYcjE2OWZicTNqeG8zVHhJa1RLM1JmNTNvMjhjY2ZmOVN5WmN2VXJsMDdOVzNhVkUyYk5sWFhybDNQMm43SmtpV2FPSEdpYnJ6eFJ2TmJaV1ptYXVqUW9kcTllN2Q2OXV5cEYxOThVVzYzVy9QbXpkTy8vdlV2cGFlbkt6SXlVcE1uVHphcm1KOTg4a25kZXV1dEdqOSt2SHIxNnFYbzZHaTFiZHRXZi96akgvWENDeS9vbGx0dTBhaFJvOVN6WjA4dFdMREFmTDlsV2ViUFAvendnOWZ2V1NJbkorZXNnUktvckFpSEFGQUoxYWxUeDB4RmJ0cTBTWC8vKzkvVnVYTm4vZjczdjVja1JVUkV5TS9QVC9mZmY3L3V1T01PV1phbDNyMTdLekl5VW1QSGpsV1BIajJVbFpXbGRldldxWFBuenFiZndzSkNTZEp6enozbjlYMnZ2dnFxQmc4ZXJFY2ZmVlNmZnZxcDB0UFQxYnAxYTBsU1dscWFIQTZIYnIzMTFuSnI3ZGl4bzFxMGFGR2grOXF5Wll1V0wxOWU1dmlwVTZmTXRqaS9mZ2J4MTQ0ZE82YUpFeWZxbTIrK1VVSkNnZ1lQSG15bTBHdldyQ21IdzZGSmt5YXBmZnYya29wSFNYLzU1UmZWckZsVDQ4ZVBWL3YyN2N2c2NkaW1UUnN0V3JSSVM1Y3UxUmRmZktIVTFGUTk4OHd6a3FUT25Uc3JMQ3hNS1NrcHFsdTNybGxaWFhyMHRmUlVjbWxPcDVOd2lLc080UkFBS3FHZ29DRHpIRi9KYUpWbFdUcCsvTGdlZlBCQlNjV0I3bHpLV3p4U1dGaW80T0JnelpzM1Q1SzBjK2RPalJneFFzSEJ3WHJzc2Nja1NaR1JrZHF3WVlNSmh5a3BLV3JXckprQ0F3TzkrcXBldmJyZWVlY2QzWExMTGVaWnZoZGZmRkh0MnJYVEk0ODhJcW40MmI2ZE8zZHF6Smd4a3FUNCtIaDE2dFJKTldyVThPcHI3Tml4K3VXWFg4Nzd1NXc0Y1VMZHVuWFRkZGRkVis0bTNkV3JWOWNISDN3Z3k3STBjdVJJZmZ2dHQxN25OMjdjYUVaVXk1T1FrS0I1OCtiSjQvRjRqUXplZGRkZFpuci8xS2xUa3VUMVRDZlR5cWhLQ0ljQVVJbnQzNzlmR3pkdVZIQndzTFp2MzY0dnZ2aENwMCtmVmtKQ2doNTc3REVkUDM3Y3RNM1B6OWYyN2R1MWR1MWFjNngrL2ZwZWl5enk4dklVR2hxcWhnMGJTaW9PVzVJVUhCeHMyclJzMlZKZmYvMjFYbmpoQldWbVppbzlQZDJzMUMxeDZ0UXBQZi84OCtyUm80ZlhRcERVMUZRMWF0VElmTjY3ZDY5Kyt1a244N2xPblRyNjV6Ly9xVGx6NW1qcTFLbXFWYXVXM25ubkhYMzk5ZGQ2L1BISFRSRCs3cnZ2eWcyTEowK2VWRjVlbnU2OTkxN3QyTEhENnkweEFRRUJTa2hJTUtHdW9LQkFvYUdoNnQrL2YwVithazJhTkVrdWwwdFM4ZXJrMGhZc1dLQzR1RGhGUkVRb1B6OWZsbVY1QmR6VnExZVhPNjE4N05neDFhdFhyMExmRDFRV2hFTUFxTVRtejUrdmpoMDdhc09HRGVyUW9ZTmF0V3FsU1pNbXFXblRwbnJxcWFlODNwN3kvdnZ2cTJiTm1sNnZlU3Q1YnJERThlUEhGUm9hYWo2WHZHZTRkRGhzMzc2OVB2LzhjNjFhdFVyZmZmZWRBZ0lDdkthbXBlTDlEcXRYcjY1eDQ4WXBPanJhYTcrL2N6bDY5S2plZWVjZE5XellVRFZyMXBUSDQ5RzMzMzZyK1BoNERSa3l4SVRENWN1WGU2M1Mvcld2di82NnpLdjdRa0pDbEpDUTRIV3NSbzBhWlY1N04yREFBSVdIaDV2OURrdWM3VFY5aFlXRm1qNTl1bkp6YzlXdlh6L3QzcjFiZGV2VzlacWFMdG5ZMitWeXliWnRFeFNkVGlmaEVGY2R3aUVBVkZKcGFXbGF2SGl4Rml4WW9BMGJOa2lTQmc0Y3FCdHV1RUhSMGRHS2pvNzJhcjkwNlZKRlJrYWE2ZUh5SERod1FCRVJFZVp6U1Rnc1BTWGFxbFVyaFllSGEvTGt5VHA4K0xDNmRldFdadHNiU1JvNWNxUVNFaEkwZlBod3paczNyMEx2S3A0d1lZSUtDd3MxY3VSSVdaWWx5N0kwZWZKa2hZZUhlNDNXVFpvMHFkenJzN0t5OU5CREQ1bE5zaS9Ha1NOSExtaVQ2clMwTkxuZGJqT0Z2WDM3ZHJPVlVJTUdEZFMzYjE4OS9mVFRDZ3dNMUlnUkk1U2RuYTEzMzMxWHRtMXI1Y3FWRmZwZGdNckU3L3hOQUFCWG10dnQxdGl4WXhVWEYrZTFFTVRmMzEvZHVuVlRkbmEyc3JLeXZQNXpPcDA2YytaTW1lTWxVOGUyYld2bnpwMXEzcnk1NlM4dkwwK1NkemowOS9mWFUwODlwVU9IRGlrNE9GZ0RCZ3dvdDhhd3NEQU5HalJJR1JrWjU5eTdzTVFYWDN5aFZhdFdhY0NBQVNaY1NjVmI0WlRlSi9CeWNydmRPblRva01MQ3dpcDh6ZWJObStWd09OUzhlWFBsNXVacXg0NGQ1amVNaW9xU1pWbWFNbVdLMXpVdWwwdDkrL1pWWm1hbU9uYnNlRW52QWJqY0dEa0VnRXBvejU0OU9uRGdnTmZyN1VvYlBIaXd0bTdkV3ViNGpoMDd0R3JWS3E5ajk5MTNuOTU2NnkybHA2Y3JOemZYYTJWeFRrNk9KTy9wNTV5Y0hIMysrZWVTaWtjV1Y2eFlvY2NmZjd6Y09ycDI3YXFsUzVkcS8vNzk1NzJuWGJ0MjZZNDc3dENUVHo1NTNyYVh5NW8xYTFSUVVLQ1VsQlJGUlVVcExpNnV6TlQ3cjYxZnYxNHRXclNRdytIUW9rV0w1SEs1RkJzYks2bDRDNXU1YytlV2VTWXpNREJRc2JHeG1qbHpwbXJYcmwxbVlSQlFtUkVPQWFBU2F0U29rY2FORzNmV2phZkhqQm1qTTJmT2VCMTc0NDAzRkJZV1ZtYWtyMlRoeEQvKzhRL1ZyMTlmTVRFeDV0eUJBd2NrU2RkZmY3Mms0Z1VxQXdZTTBLNWR1L1RLSzY5b3laSWxtang1c2p3ZWo1NTQ0b2t5ZFZpV3BkbXpaNTgzWUVuRit5MDZuYzR5aXowdVJNa20zcVZYRXA5Ti8vNzl6ZFk5dG0wck9UbFo0OGFOVTJSa3BJS0NndlRhYTY4cE1EQlFkOTk5dHpwMjdLang0OGQ3VGJsTHhZdDgwdExTMUtkUEh4VVVGT2pqanovV1RUZmRwT2pvYU8zZHUxZkRoZzFUZkh5ODJVZXl0TjY5ZTJ2UG5qMmFNR0dDNnRldmIxWi9BNVVkNFJBQUtxbTR1TGl6bmlzOUxWc2lPRGhZb2FHaFpkNExMQlZ2UjVPY25LeEJnd1lwT1RsWlc3ZHVsZFBwMUZkZmZhVmJiNzFWd2NIQjJyaHhvMGFNR0tIang0OXJ6Smd4NnRTcGt6cDE2cVFCQXdabzZ0U3Ardjc3Ny9YS0s2OG9KQ1JFLy83M3Y4dXR5K1Z5YWR1MmJWcTRjS0drNHRYS2VYbDU1dk92eGNiR25qVUFsNWcvZjc3T25EbWprSkFRcGFXbFNaSnExNjU5em12Y2JyY2NEb2YyN2R1bkZTdFdhTldxVmNyS3lsS3paczAwY2VKRTFhdFhUd2NQSHRUeTVjdTFiTmt5SlNZbUtpUWtSQjA2ZE5DRER6Nm9PKys4VTVabGFjT0dEU29xS2xMTGxpMDFjK1pNWldabWFzeVlNYklzUzZOSGoxWkVSSVNHRHgrdU5Xdld5T1B4S0RVMTFlc05LNG1KaWRxL2Y3K1NrcElJaDdocUVBNEJvSW9JQ2dvcWR6c1ZxVGhnM1hUVFRlclJvNGUrL1BKTGZmVFJSN0p0V3pmZWVLTVNFeFAxeVNlZjZLMjMzbEpvYUtobXpweXBObTNhU0pMWlQzRHExS2xhdkhpeFhuMzFWYjMwMGt1YU5tMWF1ZDlqV1pZMmJkcWtUWnMyZVIwL1cvdkl5TWp6aHNPOWUvZnFtMisra2N2bFVsQlFrQjU1NUJIZGVlZWQ1YmExYlZ2UFB2dXN0bXpaWXQ3R1VxMWFOYlZ1M1ZyRGhnMVRiR3lzR1hXc1Y2K2UrdlRwb3o1OStpZzFOVldMRmkzU1YxOTlwU1ZMbHVpbGwxNVNyMTY5RkJ3Y3JKaVlHRVZIUjJ2ZnZuMktqWTAxSzdkbnpKZ2h0OXV0a0pBUURSa3lSRzYzVy9YcjExZXZYcjFNUFE2SFE3Tm16U3AzRDBRQUFIQU5pR29TRXg5MTIrMEhXN1NLdGRlbGJMUXJpLzM3OTl2cDZlbG5QWC9vMENFN01USFJQbkxreUZuYnJGMjcxazVOVGIwYzVWMVNhOWV1dGFkT25XcC8vdm5uZGtaR2h1MTJ1eXQ4Ylc1dXJwMlVsR1NmT1hPbTNQTXVsK3RTbFhsQjFxVnN0SDhYMjk2T3VpM21SRlNUbUhoZi96MUgxY2JJSVFCY0E4NjNEMkZZV0pqR2poMTd6allsbzRtVlhaczJiUzY2MXV1dXUwN2R1M2MvNi9uU3I4d0RxaXEyc2dFQUFJQkJPQVFBQUlCQk9BUUFBSUJCT0FRQUFJQkJPQVFBQUlCQk9BUUFBSUJCT0FRQUFJQkJPQVFBQUlCQk9BUUFBSUJCT0FRQUFJQkJPQVFBQUlCQk9BUUFBSUJCT0FRQUFJQkJPQVFBQUlCQk9BUUFBSUJCT0FRQUFJQkJPQVFBQUlCQk9BUUFBSUJCT0FRQUFJQkJPQVFBQUlCQk9BUUFBSUJCT0FRQUFJQkJPQVFBQUlCQk9BUUFBSUJCT0FRQUFJQkJPQVFBQUlCQk9BUUFBSUJCT0FRQUFJQkJPQVFBQUlCQk9BUUFBSUJCT0FRQUFJQkJPQVFBQUlCQk9BUUFBSUJCT0FRQUFJQkJPQVFBQUlCQk9BUUFBSUJCT0FRQUFJQkJPQVFBQUlBUjRPc0NBS0FxS25JWEtXUHJkbCtYZ1NvaVkrdDJ1Vnd1WDVlQmF3VGhFQUF1Z3pNRkJacjFsN2tLREF6MGRTbW9BbHd1bDNMejhueGRCcTRSaEVNQXVJU2N0dWVndzdJT2VtdzdLQ2MzMTlmbG9LcXg3Y05PMno3bzZ6SlF0Vm0rTGdBQXFoaS9HeHMyYStJWEVQaGJYeGVDcXFmSThtUm5idDJTSWNuajYxb0FBQUFBQUFBQUFBQUFBQUFBQUFBQUFBQUFBQUFBQUFBQUFBQUFBQUFBQUFBQUFBQUFBQUFBQUFBQUFBQUFBQUFBQUFBQUFBQUFBQUFBQUFBQUFBQUFBQUFBQUFBQUFBQUFBQUFBQUFBQUFBQUFBQUFBQUFBQUFBQUFBQUFBQUFBQUFBQUFBQUFBQUFBQUFBQUFBQUFBQUFBQUFBQUFBQUFBQUFBQUFBQUFBQUFBQUFCUXh2OEhzVkx6dk5MOEY5SUFBQUFBU1VWT1JLNUNZSUk9IiwKCSJUaGVtZSIgOiAiIiwKCSJUeXBlIiA6ICJmbG93IiwKCSJWZXJzaW9uIiA6ICIyNyIKfQo="/>
    </extobj>
    <extobj name="ECB019B1-382A-4266-B25C-5B523AA43C14-2">
      <extobjdata type="ECB019B1-382A-4266-B25C-5B523AA43C14" data="ewoJIkZpbGVJZCIgOiAiMjg5MDk0MjQwNTIwIiwKCSJHcm91cElkIiA6ICI4MTExODgwOTgiLAoJIkltYWdlIiA6ICJpVkJPUncwS0dnb0FBQUFOU1VoRVVnQUFBZDBBQUFQL0NBWUFBQUNGeGhaNkFBQUFBWE5TUjBJQXJzNGM2UUFBSUFCSlJFRlVlSnpzM1hkWUZOZitQL0QzN0M2eUNDSUtzYUtpeHBxb2tCc3JNZmFlb05kNFJZMmFxUGxLWWtHalJHTkJZMEdOUmhTREJhS0lCVFRxRmJGZ1JHTXYwY1J1SUtnb0NnYUNpRWhkdHMzdkR5N3pjMTFBVUZ6YSsvVThQSmM5YzJibXMzdnorR1ptejV3REVCRVJFUkVSRVJFUkVSRVJFUkVSRVJFUkVSRVJFUkVSRVJFUkVSRVJFUkVSRVJFUkVSRVJFUkVSRVJFUkVSRVJFUkVSRVJFUkVSRVJFUkVSRVJFUkVSRVJFUkVSRVJFUkVSRVJFUkVSRVJFUkVSRVJFUkVSRVJFUkVSRVJFUkVSRVJFUkVSRVJFUkVSRVJFUkVSRVJFUkVSRVJFUkVSRVJFUkVSRVJFUkVSRVJWVmhDU1JkQVJHOWVuY2J2MXF0a3BtaGMwblZRMlpXZG5YMC8vbjdrZzVLdW82eGo2QktWY3c0T2pnNVFpcHNob0hsSjEwSmwya05rQ2E0eE1kZGlTcnFRc2t4UjBnVVEwUnVtaEFNRU5CY2cxS3BzWVFHNVFsN1NGVkVab3RQcWtLVlNRUytLU2lqaEFJQ2greG9ZdWtRVlJHVUxDMHh6bjRpV0xacVZkQ2xVaGtSRVJ1SEg5ZjVJU1UwdDZWTEtCWVl1VVFVaFY4alJza1V6ZEdqM2ZrbVhRbVdNbVpsWlNaZFFic2hLdWdBaUlxS0tncUZMUkVSa0lneGRJaUlpRTJIb0VoRVJtUWhEbDRpSXlFUVl1a1JFUkNiQzBDVWlJaklSaGk0UkVaR0pNSFNKaUloTWhLRkxSRVJrSWd4ZElpSWlFMkhvRWhFUm1RaERsNGlJeUVRWXVrUkVSQ2JDMENVaUlqSVJoaTRSRVpHSk1IU0ppSWhNaEtGTFJFUmtJZ3hkSWlJaUUySG9FaEVSbVFoRGw0aUl5RVFZdWtSRVJDYkMwQ1VpSWpJUmhpNFJFWkdKTUhTSmlJaE1oS0ZMUkVSa0lneGRJaUlpRTJIb0VoRVJtUWhEbDRpSXlFUVl1a1JrY2xGUlVkaThlWE9lMjNidDJvV0RCdzhXNi9reU1qSVFFUkdCek16TVlqMXVjZEZxdFVoUFR5L3BNc2dFR0xwRVpISlJVVkVJREF3MGFsZXBWRmk3ZGkzQ3c4TUxkWnpFeEVRc1g3NGMyZG5aUnR2V3JWdUhtemR2QWdBaUl5TXhhdFFvUkVWRnZmU1l5Y25KdUhuelpwRis0dUxpakk0amlpTHUzTGtqdlo0NGNTSysvZlpiNmZYNTgrZWgxV29CQUwvLy9qdTZkT21DR3pkdUZPcDlVOW1sS09rQ2lJaHlIVDkrSE9ucDZYQnhjU2xVLytqb2FQejg4OC9RYXJXWVBYdTIxQjRaR1lsTm16YkIzdDRlclZxMUtuSU5TNWN1TGRJKy9mcjF3K0xGaXczYVFrSkNzR0xGQ216YXRBa3RXN2FFVHFlRFRxY0RBUHo2NjYrWU1XTUd2THk4MExkdlgwUkdSa0twVktKbHk1WkZPaStWUFF4ZElpbzE5dTNiQjBFUWtKeWNqSkNRa0h6NzllclZDMVpXVnVqWXNTT0dEaDJLWGJ0Mm9WT25UdWphdFN1QW5GQURBTFZhaldQSGp1SGV2WHNBZ011WEwrUEpreWNHeC9yZ2d3K2dWQ3FsMTcxNzk0YWpvMk9CZFdabVp1TEFnUU00ZE9nUTdPenMwTE5uVDZNK0xpNHVDQTBOaFllSEIzYnYzaTIxeDhiR1lzR0NCWEJ4Y1VIZnZuMEJBSC84OFFmKzlhOS9RYUhnUDhubEhmOGZKaUtUME92MVV2ZzlmdndZZXIwZWQrL2VCUUM4OWRaYmVQVG9FUzVmdmd3QStQNzc3d3M4VnJ0MjdXQmxaUVVBY0hkM3g5bXpaN0ZvMFNJNE9qcENxVlRpd0lFRFVDZ1VXTFZxbFhSdUFBZ0lDSUFnQ0FiSDJyZHZuMEhvV2x0Ync5cmFHcUlvR3ZXTmpZM0Z6ei8vak5EUVVOU3NXUk56NTg1Rm56NTlJSmZMaldwVUtCVHc4dkxDbjMvK0NVdExTNm5keXNvS0F3Y094T1RKa3dFQTZlbnB1SHo1TWh3ZEhiRng0MGFqNHd3ZE9oVFcxdFlGZmg1VWRqQjBpY2drTWpJeTRPcnFhdENXKzNyR2pCazRldlFvS2xldUREOC9QMVN1WERuUFk0U0hoOFBQencvbTV1WlNtNFdGQmViT25Zc0hEeDZnYXRXcUNBNE9SbEpTRWdJQ0F0Q21UUnNBT1ZlU2JtNXVXTHQyTFp5Y25QSThkbHBhR3NhT0hZdFJvMGJCMHRJU0d6ZHV4SklsUzlDd1lVTUFPVmZOZ3dZTlFxTkdqZkRkZDkraGUvZnVlUGp3SWViT25ZdFpzMlpoNHNTSjZOYXRHOGFPSFlzblQ1NWcvdno1MHJFUEhEaUEyN2R2UXk2WHc5UFRFd0F3YmRvMGpCOC9IbmZ1M0lGT3A4T3paODl3N05neEFFQlNVaEpTVWxMdzl0dHY0Nk9QUG1Mb2xpTU1YU0l5Q1Nzckt4dzVjZ1FBc0dYTEZvU0dobUx2M3IwQWdFdVhMdUhxMWF1WU9IRWlXclpzaWJpNE9GU3BVZ1ZWcTFZMU9FWnUrSmlabVJtMHQyL2ZIdTNidHdjQXBLU2tvRnUzYmxMZ0ZwWk9wOE85ZS9lUWtwS0M1czJiSXpNekV5Tkhqb1NIaHdmKy9lOS9ReFJGQU1DUUlVUFFvMGNQWEw1OEdSNGVIbEFvRklpUGo4ZTllL2Z3N3J2dlN2VTFiZHBVT3ZiTm16Zng3Tmt6TkdqUXdLRGQwdElTd2NIQmFOaXdJWGJ1M0NtMWUzbDU0ZHk1Y3dadFZENHdkSW5JSkFSQmdKMmRIWUNjRUhyKzlmSGp4OUd3WVVPTUdqVUtRRTdvUEhqd0FBY09IREM0ZGF0V3F3RUFsU3BWd3NXTEZ3MUdJdzhlUEJpSmlZbElTVWxCdFdyVjRPWGxKVzE3L1BneEFHRGJ0bTBJQ3dzenF1MmJiNzR4ZU4yMGFWTUVCUVZoenB3NVdMeDRNYUtpb3ZEMTExOUwyOFBEdytIcDZZbDY5ZXBoelpvMXFGT25qc0grMXRiV2NIZDNCNUJ6K3pvNE9CaVdscGFReVdTSWpvNkdwNmNuN096c2NPREFBY1RFeEVpM3lwK3Z0M2J0Mm9YNVdLbU1ZZWdTa1VuRng4Zmo1czJicUZTcEVpWlBub3c1YytaZ3laSWxTRXhNaEptWkdTSWpJM0hwMGlWTW5UclY2THRTalVZRElDZDB6NXc1ZzVDUUVPajFlcWpWYXZUczJSTnF0ZHBvb0JRQXlHUXlkT25TQlFEeTNKNTdGZnM4S3lzcnJGcTFDcjYrdnVqV3JadkJ0bnIxNnFGcjE2N3c5UFEwQ3N4Y3FhbXBXTFZxRlE0ZE9vUjU4K2JoNE1HRHlNN094dVBIanpGOCtIQXNXN1lNQVFFQnNMT3pRMUpTRXBLVGsxRzllblVBd0lNSEQ0bzg2cHJLQm9ZdUVablUvdjM3b1ZBb0lKUEpvRktwOFBubm44UFgxeGR2di8wMkFNRFB6dysxYXRYQ3h4OS9qUDM3OXhzOFBxUldxeUdUeVNDWHkrSGg0UUVQRHc4Y08zWU1NMmZPQkFBMGI5NGMzdDdlcjFSWFZsYVdVWnRNSnNQa3laUHg2NisvU3ZVQk9jL3l6cHMzejJDQTFQTisvLzEzekpvMUN6S1pER3ZXckVHSERoMXc4T0JCMk5uWllkR2lSZEwzd0ZPblRrV2RPblV3YnR3NDNMcDFDeDkrK0NFeU1qTHc4T0ZEbysrL3FYeGc2QktSeVdSbFplSG5uMzlHcDA2ZGNPWEtGZno0NDQrWU5Ha1Nwa3laZ3BDUUVQejU1NTg0YytZTWxpOWZqdmo0ZUN4WXNBRG01dWJvMDZjUGdKelFyVlNwMGt2UDQrUGpnOE9IRDcrMDM2NWR1d29jcEhUejVrMHNYNzRjRVJFUjB1M3F4TVJFckZxMUNyYTJ0dmp1dSsvUXRtMWJvLzBhTkdpQXpwMDdZOHFVS2JDeHNjSFdyVnZ4M252dm9WMjdkbEFxbFZpK2ZEbGlZMlBSb0VFREFFRE5talh4MjIrLzRjTVBQNVJHY09kK1AwemxDME9YaUV4bTI3WnRVQ2dVNk55NU02NWN1UUtsVW9uVnExY2pOallXQ29VQ0sxZXVSSWNPSGRDalJ3OEFRSjgrZmJCNjlXcDA2ZElGU3FVU2FyWGFZT1J5ZnA0OWV3YU5Sb092dnZvcXorMDNidHpBb1VPSHBFZUpYaFFURTRNTkd6Ymc2TkdqY0hCd2dLK3ZMOTU3N3owQVFJMGFOYkJod3diTW1qVUxYMzc1SlVhTkdvV0pFeWNhN0YrNWNtVjgrdW1uU0VwS3dxVkxsK0RqNDRQeDQ4ZkR5c3BLZWt6cStjZVVPblRvZ09QSGo4UER3d01uVHB4QTllclZPVkZHT2NYUUpTS1RTRWxKUVdCZ0lMNzQ0Z3VEU1NDc3JLelFva1VMQkFRRTRONjllOWkxYTVlMGJlTEVpUmc4ZURDMmJ0Mks4ZVBISXpzN3UxQ2htM3ZjSVVPRzVMbXRVcVZLT0hUb1VKN2JZbUppNE92cmkwcVZLc0hkM1IyZmZ2b3BGQXFGd1ZTVGpvNk8yTEZqQnp3OVBiRnQyelk4ZS9iTTRCaS8vZmFiZE1zN2w3Ky9QL3o5L2FYWFRabzBrVVluOStuVEI2R2hvUWdKQ1VGNGVEZysrdWdqeUdTY3BiYzhZdWdTa1VsWVcxdWphZE9tR0Q1OE9JNGVQV3F3N2NLRkMxaTdkaTBzTFMzaDRlRUJ0Vm9OdFZvTmxVb0Z2VjZQclZ1MzRwTlBQaWxTNkw0cUJ3Y0hlSGg0b0d2WHJxaFJvNGJVbmp1SUszZHdsNDJORGRhc1dZUHQyN2VqZS9mdUJ2TkZmL2poaHpoeTVBaDI3OTZOd01CQWJOeTRVUnFOckZhck1XYk1HTFJ1M1ZycTM3WnRXelJvMEFEZmYvODlkRG9kL3ZPZi83elI5MGdsaDZGTFJDWWhrOG13YnQwNldGaFlHRzFyMWFvVm5KeWNVTGR1WFZTdlhoMVZxMWFGdGJVMXFsYXRDcmxjamxtelp1SGl4WXZJeXNyS2MvKzhwS2VuNCtlZmY4NXoyNjFidHdyY2QralFvUUNBRXlkT0lDSWlBbFdxVk1IMTY5Y0JBUGIyOWxJL1FSQ2t4NXllVjZsU0pXaTFXbXpmdmgxdnYvMDIzbnJyTGVueHFKVXJWeUl0TFExZmZQR0YxRjhtaytHVFR6NkJ0N2MzMnJadGF6Qm9pOG9YaGk0Um1VeCtNMDFaV1ZubE9RVmlyckN3TUZTclZnMmhvYUZHeDhoOUJ2ZkZ4MzdTMHRLd2RldldQSStYMTBqbHZNVEh4eU1nSUFCQXpvUVhMaTR1MGlRY0wxT3paazBzWHJ3WS92NytjSEZ4UVo4K2ZXQm5aNGZnNEdBc1hiclU0Q282TGk1T1duWHA4dVhMT0hueXBEU1BOSlV2REYwaUt2V3FWYXNHbFVxRnUzZnZvbDI3ZGxMNzd0MjdzWHIxYWpSbzBBQ3JWcTNDZ2dVTFlHbHBpYkZqeDhMVjFSWE5talhMODNoUG56NUZYRnhjdnMvWTVobytmRGcrK2VRVDZQVjZtSnViRitsN1ZrRVEwSzFiTjNUdDJoVTdkdXpBeXBVckFlUU14TEsxdFpYNkpTY25ZL0xreVVoTFM4T2lSWXV3ZHUxYXpKNDlHOTdlM3VqUW9VT2h6MGRsQTBPWGlFcWRpeGN2NHRDaFE3Q3hzVUhseXBXaFZxdHg2ZElscEtTa3dOblpHVURPVkpKcjFxekJsQ2xUMEw5L2Y0d2JOdzREQnc1RXQyN2Q0T0RnQUNzcks5eTVjd2NLaFFKeXVSd0toUUo2dlI0YWpRWmFyUllhalFhUmtaSFFhclVZT0hDZ2RPNjFhOWZDejgrdnlEV3JWQ3FEMTZJb0lqSXlFdi85NzM5eDhPQkIxS3BWQzY2dXJ0aTdkeS9HangrUEw3LzhFcDA2ZGNJMzMzeUR4NDhmWS9ueTVlaldyUnRhdEdpQk1XUEdZTktrU1JnelpnemMzTnk0K2xBNXd2OG5pYWpVcVZ5NU1vNGNPU0l0OGc0QWRuWjJHRHQyTEFZTUdBQWc1K3EzZi8vK0dEMTZOQUFnS0NnSXdjSEJPSG55Skk0ZVBZcjA5UFE4WjVwNmtiMjlQVWFNR0FHVlNvVkpreWE5Y3MwYk5teVFmdi8xMTEveC9mZmY0OG1USjNqcnJiY3dZY0lFdUxxNlFxbFVZc1NJRWRpM2J4K3FWNitPY2VQR3dkemNITjdlM3VqY3VUTUFvR0hEaHRpMGFST21UNStPTFZ1Mm9IZnYzbWpTcE1rcjEwVkVSQ2JrME55eHEwT0xOdkd0MjMwZ1hyajR1MWlXNlBWNlVhVlNpUnFOeG1pYlJxTVJzN0t5Q3R4ZnA5T0pXVmxaWWxwYW12ajA2VlB4NmRPbjRyTm56OFRVMUZReExTMU5URXRMRTFVcVZiSFhIUjhmTHk1YXRFZzhjK2FNcU5WcTgreWowV2pFWmN1V2lROGZQc3h6ZTFwYW1uamt5SkZpcjYyb0xsejhYV3o3UVEvUm9ZWGpVNGZtanZ5aStUWHhTcGVJU2kxQkVQSjlSRWloVUx6MHRxdE1Kak9ZaE1KVWF0V3FoYmx6NXhiWVI2RlFHRDNMK3p3ckt5djA3dDI3dUV1akVzYW5yNG1JaUV5RW9VdEVSR1FpREYwaUlpSVRZZWdTRVJHWkNFT1hpSWpJUkJpNlJFUkVKc0xRSlNJaU1oR0dMaEVSa1lrd2RJbUlpRXlFb1V0RVJHUWlERjBpSWlJVFllZ1NFUkdaQ0VPWGlJaklSQmk2UkVSRUpzTFFKU0lpTWhHR0xoRVJrWWt3ZEltSWlFeUVvVXRFUkdRaURGMGlJaUlUWWVnU0VSR1pDRU9YaUlqSVJCaTZSRVJFSnNMUUpTSWlNaEdHTGhFUmtZa3dkSW1JaUV5RW9VdEVSR1FpaXBJdWdJaE1RNmZWSVNJeXFxVExvREltSWpJS0dvMm1wTXNvTnhpNlJCVkVsa3FGSDlmN3c4ek1yS1JMb1RKRW85RWdOUzJ0cE1zb054aTZST1djV3RUSFZ4S0VlTDBvS2xOU1UwdTZuRkpIMUlzUWNuOEhJTWlFZ3JwWFhLTDRqMW9VNDB1NmpMS08vM1VSbFgreSttKy8wMXltTUt0UjBvV1VSdVlLZldOemhXeTBUQkRNc2pTNlRkbGFXWFJKMTFRYTZRUjlVbXpralFnQStwS3VwU3hqNkJKUmhlYms1TlJGRUlTZG9pZ3FBUXk2ZXZYcXFaS3VpY292amw0bUlpSXlFWVl1RVJHUmlUQjBpWWlJVElTaFMwUkVaQ0lNWFNJaUloTmg2QklSRVprSUo4Y2dvZ3FqZGV2V2xuSzUzTzc1TmtFUWFvbWlLQmNFUVFhZ2xwT1RVNFBudDJkblp6K0ppSWhJTjJtaFZHNHhkSW1vd3BESlpHMEVRVGozWXJzZ1NGTVc3SHp1ZHdDQXVibDVWd0I4ZHBlS0JTZkhJS0tLUk9IbzZCZ2xrOGthRmFhektJb3hWNjllYlFxQU0vNVRzZUIzdWtSVWtXZ0JiQVFBVVJRaGlxSlJoeGZhdDRHQlM4V0lvVXRFRllvZ0NLR2lLS2EvZUJ2NWhUNFFSVEZkcDlPRm1iQTBxZ0FZdWtSVW9ZaWkrRGVBeTRYb2VsbXIxY2E4Nlhxb1ltSG9FbEdGY3UzYXRUUkJFSDRYLzNjUCtmbGJ6TG0vaTZJb0NvSndLU0lpNGtuSlZFbmxGVU9YaUNvYW5VNm51eTRJUXI0cnN3dUNrQ1dLNGhYdysxd3FaZ3hkSXFwd1JGRThKNHBpWWdGZFVuVTYzVVdURlVRVkJrT1hpQ3FjR3pkdTNBZHdJM2N3MWZNamxnVkJnRjZ2di9XL1BrVEZpcUZMUkJYVmx2dzJDSUxnWjhwQ3FPSmc2QkpSaFpTV2xuWkVGTVYvbm0vNzM2TkNqOVBTMGc2VVZGMVV2akYwaWFoQ3VudjNiamFBM1hrOHJ4djZ2MjFFeFk2aFMwUVZsazZuMnd4QTlWeVRTaFRGb0pLcWg4by9oaTRSVlZoeXVUeFdGTVY3Z2lEazNscitTNnZWUnBkMFhWUitNWFNKcU1KNit2UnBHb0RMNHY4QXVLblJhRkpLdWk0cXZ4aTZSRlJoeGNURXFFUlJ2QXhBTFFpQ1ZoVEZ5MUZSVWZsT21rSDB1aGk2UkZTaDZYUzZzNElnSkFKNHB0UHB6cFowUFVSRVJPV2FrNU5UdUpPVEUyZWdvamVPaTlnVFZRQjFHcjlicjVLWm9uRkoxMUZhbWN2RnZqS1pVQ2xMZy8wbFhVdHBsWjJkZlQvK2Z1U0RrcTZqckdQb0VwVnpEZzZPRGxDS215R2dlVW5YVW9ybC9sdG92S285NVhxSUxNRTFKdVlhbHp0OERZcVNMb0NJM2pBbEhDQ2d1UUNoVm1VTEM4Z1Y4cEt1aU1vUW5WYUhMSlVLZWxGVVFna0hBQXpkMThEUUphb2dLbHRZWUpyN1JMUnMwYXlrUzZFeUpDSXlDait1OTBkS2FtcEpsMUl1TUhTSktnaTVRbzZXTFpxaFE3djNTN29VS21QTXpNeEt1b1J5ZzQ4TUVSRVJtUWhEbDRpSXlFUVl1a1JFUkNiQzBDVWlJaklSaGk0UkVaR0pNSFNKaUloTWhLRkxSRVJrSWd4ZElpSWlFMkhvRWhFUm1RaERsNGlJeUVRWXVrUkVSQ2JDMENVaUlqSVJoaTRSRVpHSk1IU0ppSWhNaEtGTFJFUmtJZ3hkSWlJaUUySG9FaEc5b2tlUEh1SFpzMmNsWFFhVklZcVNMb0NJeW8vdzhIQzBiOThlVmF0V05XaVBqSXpFMDZkUDg5MnZRNGNPa01rTXJ3RVNFaEtnMSt0ZnFRNmxVb25xMWF2bnVTMDVPUmthamVhbCs3LzRIdkxpNCtPRHYvNzZDL3YzNzMrbE9uTUZCQVRnK1BIajJMNTl1MEc3VHFlRGk0c0x2djc2YS9UczJSTUFvRktwOFBISEgyUE9uRG5vMnJYcmE1MlhUSStoUzBURklpNHVEcDZlbm1qV3JCazJiTmlBeXBVclM5czJiTmlBczJmUDVydnYrZlBuWVc1dWJ0QTJhdFFvWkdkblMrMTZ2UjRwS1Ntd3NiR1JBbHF0VmlNakl3UFZxbFdUOXN2SXlFQ0hEaDNnN2UyZDU3bmMzZDBSR1JsWjRIdnAzcjA3VnF4WVVXQWZ0VnFOQ3hjdVlOQ2dRZGl4WXdkOGZYMEw3UCtpeFlzWG8xdTNiZ0NBWjgrZTRaOS8vakhxSTRvaUVoSVNrSm1aS2JYcDlYb2tKeWNqT3p1N1NPZWowb0doUzBURnd0N2VIdlBtemNPOGVmTXdkZXBVL1BqamoxSmdpcUtJNXMyYkd3VlpTRWdJQWdJQzhqMm11N3M3aGd3WkFnRDQ1NTkvMEw5L2YyemF0QWtPRGc0QWdMQ3dNS3hac3dhLy9QS0x0TS9DaFF1UmtwSlNZSzAxYXRUQTVNbVQ4OXkyWU1HQ2w3OVo1UHloa0ptWmlWNjlla0doVU1ETnplMmwrMnpmdmgyMnRyYm8xNjhmR2pWcWxHY2ZqVVlqZlNhNVYvb25UNTVFZkh5OHRCMEFqaDA3aHBpWUdBQkF0V3JWTUhUbzBFTFZUU1dMb1V0RXhXYkFnQUc0ZS9jdWdvT0RjZTNhTmJSdjN4NEFrSmlZQ0h0N2U5U3BVOGVnZjVVcVZRbzgzcFl0VzNEZ3dBRUEvejlzdnYzMld5bk1VMUpTOFBUcFUzejIyV2ZTUG5GeGNXalRwazJCeDdXeXNrTC8vdjN6M0xadzRjSUM5ODBWRWhJQ2UzdDd0RzdkR2dEUXNtWExsKzV6NE1BQk9EZzRZUFRvMFFDQUN4Y3VJRFUxRlE4ZVBJQmFyY2FSSTBjZ2w4dHg3Tmd4Zy8waUlpSVFHeHNMNFA4SDhhMWJ0NlRRclYrL1BrTzNqR0RvRWxHeG1qUnBFdnIyN1l0bXpab0JBQjQ4ZUlEbzZHajA3ZHZYcUs4Z0NBQnl2cnZNUzlldVhkR2xTeGVqOW12WHJxRm16WnFvWGJ1MjBiYXRXN2UrVHZtRmtwQ1FnUFBuejJQZ3dJR3ZkUncvUHovY3VYTUhXcTBXV3EwV0N4Y3VoSU9EQTNidjNnMEEwR3ExYU4rK1BTWk1tQUFYRnhjQVFHWm1KanAzN295cFU2ZWlUNTgrci8xZXlMUVl1a1JVck9SeXVSUzRXVmxabUQ5L1Bpd3NMREJvMENDanZybURsUll0V29TbVRadENMcGZqMDA4L1JWSlNFbGF1WElrcVZhb1lmRGVjYS9iczJYQnhjVUc3ZHUyTXRrMmFOQWs2blE1SlNVbXdzN01yNW5lWEl6QXdFSHE5WHZxakFRQ0dEQm1TNTBqbVljT0dZZHk0Y2ZrZUJ3QldyVnFGc0xBd0hEMTY5STNVUzZVSFE1ZUlYcHVucHljZVBYb2t2ZmJ6ODBOc2JDeG16SmlCMk5oWXJGNjlHalkyTmtiN2RlL2VIV0ZoWVRoMzdoeE9uejZOdDk1NkMvMzY5Y1Bnd1lNTFBKOUtwY0syYmR1d1k4ZU9mUHZVcUZFRElTRWhyLzZtOHZINDhXUHMyN2ZQcUQwNU9SbHQyclJCMjdadHBiYkF3RUJrWkdRVStSeHhjWEhTNTdsNjlXb29GQXBjdkhoUjJ2NThtMUtwZk9udGRDbzlHTHBFOU5xY25KelFvRUVEL1Bubm56aDkralQwZWozcTFLbURqaDA3WXVuU3BXalNwRW1lKzFsWldXSERoZzFHN2VmT25TdndmSDM3OW9XcnF5dkdqQmxUNUZyMWVqM2tjbm1SOTh2bDYrc0xoVUlCcFZKcHRNM0p5UWtqUm95UVhyOUs2T3YxZW9TR2hoWTR3T3g1OXZiMkNBME5MZko1cUdRd2RJbm90ZVZlbWU3WnN3ZW5UNThHa1BPc2E1MDZkZkQ1NTUrL2RIOGJHeHNjT25USXFIMzY5T240N2JmZmpOcFZLaFUyYk5pQWpSczNHbTF6ZG5iRzh1WEw4ejJYV3EyR2hZWEZTMnZLeS9YcjEzSHc0RUc0dWJrVmU5QmxaMmRqeVpJbFNFeE1SSk1tVFdCbFpZWHc4SEJwdTYrdkwwNmRPaVY5M3dzQXk1Y3Z4eDkvL0ZHc2RkQ2J4ZEFsb2plbVE0Y09pSXVMdzg2ZE96RnQyalNENTJtQm5LdTY3Ny8vUHQ5UnpObloyZWpldlR1bVQ1OWVxUE45Ly8zM0JzKzA1dVhGNTNxTDRzNmRPNmhkdXpaR2p4NWRMS0Y3Ly81OWhJZUhJenc4SEJrWkdUaDA2SkRCbGZMenp5N0xaRElJZ21EVVJtVUxRNWVJM3BpR0RSdGl3b1FKMkw5L1A1S1RrL0hwcDU4YWJBOExDME5tWmliR2poMmI3ekhPbnorUCsvZnZGK3A4Zi8vOU4xcTFhcFh2OXR5SkpWNzFPOUIrL2ZxaFFZTUdlZDVhZmhWang0NUZhbW9xek0zTllXMXRqUU1IRHNES3lncHIxNjR0bHVOVDZjUFFKYUkzeXRMU0VwOSsraWsyYjk2TUFRTUdTSk5DUEgzNkZON2UzbkJ5Y2tLdlhyM3kzYjlkdTNiNVRtVHhvbFdyVmtHdFZ1ZTcvY0dEQjlCcXRYaythbFFZbHBhV0JnT2xYblR6NWszczJiTkhlcDJhbWxyZzhVYVBIbzIyYmR2aTZOR2pDQXNMZzVXVmxiUk5vOUVZVEM4WkhSMk5qSXdNZzdZSER4Njh5dHVnRXNUUUphSTNKbmZheHM4Kyt3eUhEeC9HTjk5OGc4REFRSmlabWNIRHd3TnF0UnJ6NXMwemVQVG1SWmN2WDhiOCtmTUxkYjZZbUpnQ0o2bklIUUhjb2tXTElyMlBvS0FnMk5qWVlNQ0FBUVgyTzMzNk5NNmZQMi9RVnFsU3BYejc1dzRFeSt0UkliVmFMVDFTQk9UOGtaS1ptV25ROXVUSmt6eEhoVlBweGRBbG9tS1huWjBOWDE5ZkpDVWxZZW5TcGJDd3NNQ3laY3Z3eFJkZllNS0VDVkFvRklpSWlJQzN0emZxMTY5ZjRMRmF0bXhwTU9OVVFRb2E4YXZUNmJCNzkyNG9GQXAwN05peFNPL24xS2xUaUlxS0tqQjBlL2JzaVE4Ly9CQWZmUEJCa1k2ZEgwdExTK3pkdTFkNnZXclZLcHc4ZWRLZ3pjdkxDNWN1WFNxVzg1RnBNSFNKcU5pa3A2Y0R5Rm1zNE8rLy84YVVLVk9rYmMyYk44ZkhIMzhzamI0ZE5td1luSjJkWDNwTUN3c0wxS3haczFEblZ5cVYrZDVlM3JwMUsySmlZakJreUpDWFRqLzVvdmo0ZU5TclY2L0FQck5uenk3U01hbGlZdWdTVWJISnZVMnFVQ2l3WmNzV3RHelpFanFkRGlkT25NRG16WnZ4MTE5LzRiMzMzb05hcmNiT25UdHgvZnAxdUxtNXdkblpPZCtSdU9mT25VTkVSRVNoenArY25JejMzbnN2ejdyV3JWdUhHalZxWU1LRUNRVWV3OXpjM0dCQ2kvVDBkQ1FrSk1EUjBiRlFOZVJIcDlNaE9UazV6OGVWOHBzR2s4b2ZoaTRSRlpzMmJkcWdSWXNXbUQ1OU91N2N1WVBWcTFmajhPSERTRXBLUXYzNjllSGw1WVcrZmZ0Q0ZFWHMyN2NQdnI2K21EcDFLbXhzYk5DK2ZYczRPenVqUzVjdVV1aXAxV3A4OE1FSEJsZk1CZkgyOWpaWUpxOXExYXJZdjM4L2Z2amhCeWlWU3Z6d3d3OHZYU2UzU1pNbXVIVHBFdWJNbVFOcmEydmN2SGtUZXIwZW5UcDFLdEpuOGVqUkl3UUVCTURDd2dMbTV1YjQ2Nisva0pLU1l2Q2Q4NUlsUzZCV3EzSDY5R25ZMnRvYTdKK2VubzRPSFRwSXIzVTZIZlI2dlZIYmk0dElVT25HMENXaVl1UGg0UUdaVEliZmYvOGRYMzc1SlFSQlFOdTJiVEZ6NWt4MDZkSkZtZ2xLRUFUOCs5Ly9ScTlldlJBV0ZvWURCdzdneUpFanNMZTN4NFlORzR5bWR6eHk1RWlSNnNoZFFlajc3Ny9INWN1WFlXVmxoVldyVnVHZGQ5NTU2YjR6Wjg2RWw1Y1h6cDQ5QzYxV2l5cFZxbURreUpGNUx0aFFrS3BWcXlJME5CU2lLQUxJV1ZISnhjWEZZSkdFeE1SRVJFZEh3OTdlSGw5OTlaWEIva3FsOHFWcit1N2N1Wk1qbUltSVNoT0g1bzVkSFZxMGlXL2Q3Z1B4d3NYZlJWTTVjK2FNbUppWVdPais5Ky9mRjNVNlhiSFhrWm1aS2NiR3hoYjdjYU9qbzhXRWhJUkM5ZFhyOWNWK2ZsTzVjUEYzc2UwSFBVU0hGbzVQSFpvN2RpM3AvNTdMT2w3cEV0RWJVZFJSdkxrTDB4YzNDd3NMMk52YkYvdHg4MXVFUGk4RlBSSkZGUXZuRUNNaUlqSVJoaTRSRVpHSk1IU0ppSWhNaEtGTFJFUmtJZ3hkSWlxek5Cb05zckt5aXZXWUdSa1pCUzZha0V1bjAzRlNDeW95aGk0UmxUcVJrWkdZTzNjdU5CcE5nZjM4L2YzUnJWczNBRUJVVkJSOGZIeVFuWjF0MUM4akl3TnhjWEhTNnc0ZE9tRFhybDBBY29MN3dvVUwwcmFBZ0FCMDc5NGRXcTIyd0hQLzhzc3Y2TnUzcjhGc1dWcXRGcG1abVFYK3FGU3FsMzhBVkc3eGtTRWlLblVTRWhKdytQQmhtSm1aRlhxRm9jaklTQVFGQmVIMDZkTllzbVFKbWpWckptM3o4dkxDbjMvK2llM2J0Nk5LbFNyUTZYVFNwQlhlM3Q0SUNRbkJmLy83WDlTdFd4ZVJrWkZvM2JvMUZJcUMvM25jc1dNSHJLMnREYzZ6Yjk4K0xGMjZ0TUQ5bWpScGdwMDdkeGJxUFZINXc5QWxvbEtuVzdkdUdESmtDUGJzMllOV3JWcGg4T0RCTDkxbjBLQkJhTkNnQWI3NTVodnMzYnNYczJiTmtyYTV1N3ZEMWRVVjgrZlBoN2UzdDlRZUhoNk9YYnQyWWNHQ0JhaGJ0eTdVYWpWdTNMaUI4ZVBIRjNpdVM1Y3VJVEl5RXF0WHI0WmNMa2RhV3ByQklncExsaXpKYzBtLzRPQmdwS1dsRmVZam9IS0tvVXRFcGRLMGFkTnc3ZG8xckZpeEFoOSsrQ0hzN094ZXVvK1RreE9DZ29KUXJWbzFnL1phdFdwaHlaSWxxRjZZTStETEFBQWdBRWxFUVZTOXVrRjd2WHIxTUduU0pIejAwVWNBY3NJMEt5c0w5Ky9meDhhTkd3MzZXbHBhWXZqdzRRQnlibXUzYmRzV25UdDNoa2Fqd2JCaHc5QytmWHRwWHVYT25UdWpjdVhLUnZYOSt1dXZETjBLanFGTFJLV1N1Yms1bGk1ZGlrZVBIc0hPemc2VEprMUNWRlNVUVovTXpFeG9OQnIwNnRYTGFIOW5aMmQ4OTkxMytPMjMzN0I5KzNhRGJYcTlIcnQyN2NLWk0yY0FBSmN2WDhhS0ZTdHc2TkFoV0ZwYUlqSXlFcEdSa1FDQTJOaFl5T1Z5dEdyVkNzT0hEOGVKRXlkdzQ4WU42UmJ4bmoxN2tKQ1FnRjY5ZXVIUm8wZHY0cU9nY29TaFMwU2xWcU5HamFUcEZ2djM3NDkyN2RwSjI5TFQwN0ZwMHliSTVYS01HalhLYU4vNjllc0R5Rmw0b0duVHBsSjc3dktETld2V05HaFBTa3JDcjcvK2lrOCsrUVF6Wjg2VTJnY1BIb3gzM25rSGl4WXRRa3BLQ3BZdFc0WStmZnJBM053YzBkSFIyTGh4STNyMDZJR09IVHRpejU0OXhmc0JVTG5EMENXaVV1WHAwNmZTVlNZQU5HM2FGSFoyZHRMS1FibVdMVnNHQUpESlpCZzllblMreDJ2Um9nVmF0R2dCclZhTDVjdVhJeVVsQlVCT2FHZGxaV0hhdEdrd016UERkOTk5QjUxT2g4VEVSSVA5RXhNVDBiTm5Ud0E1aTlrbkpTVWhMQ3dNWVdGaEFITG1kcDQrZmJyQlBubGRlUU01STZXTE1tY3psVDhNWFNJcVZXN2R1b1dwVTZkS3J4Y3RXbVFVdURkdTNNQ2VQWHRRcjE0OUpDUWt3TS9QRHdNSERrU3RXclh5UE9iOSsvZXhjT0ZDeE1YRjRhZWZmc0tvVWFOUXQyNWRIRGx5QkxkdTNjS01HVE53NE1BQjJOblpJU1ltUnRvdktTa0pXVmxaMG9JSnpaczNSMkJnSUd4c2JKQ1VsQVEzTnpkTW1qUUpOV3ZXTkRoZmJwQy9hTy9ldlh4a3FJTGpjN3BFVktxMGE5Y09ZV0ZoQ0F3TXpITjdXbG9hWnMrZWpVNmRPcUZYcjE3UTYvVUlDd3ZEcUZHamNPdldMYVArUVVGQkdEWnNHRFFhRFRadjNvem16WnNEQUJ3ZEhiRnQyelprWm1ZaUlDQUEwNmRQaDd1N08ySmlZcENlbmc0QTBoVjNpeFl0QU9Tc0Z0U3FWU3ZVcVZNSFBqNCtlTys5OStEcTZtcDB6bjc5K3NIRnhjWG81MDJzZGtSbEMwT1hpRW9WYzNOejFLeFpFN2EydGtiYjlIbzk1czJiaDdTME5NeWRPeGRBenUzbHdNQkExSzVkRytQSGo1ZStzODNsNE9DQWNlUEdJVEF3RUxhMnRsaTdkaTIrK3VvcmRPellFWFhyMXNXbVRadmc2ZW1KRVNOR29FMmJOZ0J5UmpFRHdPKy8vdzRMQ3d1alc4SitmbjY0ZCs4ZXZ2dnVPeTdiUjBYQzBDV2lNc1BiMnh1blQ1L0dqQmt6VUtOR0RhbTlXclZxOFBmM1I3dDI3ZkR0dDk5aTA2Wk4wclptelpxaGUvZnVpSW1Kd1lZTkd4QVFFSUMzMzM0YmFyVWFkKy9lUlZKU0V2UjZQUURBM3Q0ZTl2YjJVbkNmT25VS25UcDFnbHd1bDQ2M2QrOWViTnEwQ1YyNmRNR1pNMmZnNCtPRG1UTm5Jam82MmtTZkFwVmwvRTZYaU1xRWpSczNZc2VPSFJnNWNpUUdEQmhndEYycFZPS0hIMzdBZDk5OWgzWHIxaUVtSmdiejVzM0RwazJicENrZmMzMzk5ZGNHcjRjUEh3NFBEdzhBUU8vZXZiRjE2MWFFaG9ZaUxpNE9FeWRPTk9oNyt2UnBBRG5UUUY2OWVsVUs2dWV2ekRtUWl2TEQwQ1dpVW0vVHBrMVl2MzQ5K3ZidGF6REk2a1VLaFFJTEZ5NkV1Yms1L3ZqakQyUmtaR0RTcEVrWU4yNGNQRDA5OGZmZmY4UGYzMSs2Y3IxMzd4NG1USmlBMXExYlM4Y1lQSGd3dG03ZENpOHZMOVNvVVVPYTJ6bVhoNGNIcGsrZmp0cTFhK2M3VmVRMzMzeVQ1NHhVdTNmdkx2WUZHcWhzWWVnU1Vhblh2bjE3UkVkSFk4R0NCUy85RGxVbWsySHUzTGw0K3ZRcGJHeHNBQUFYTDE3RXBVdVg0T0xpZ2lwVnFxQnk1Y3BRcTlWWXQyNGQzbjc3YllNcjA5cTFhNk5UcDA0NGZmbzBCZzhlYkRRSytjWEJVRHFkRHZmdTNZT0ZoWVhVMXJ0Mzd6eG5wRHAvL2p6dTNyMWI1UGRQNVFkRGw0aEtwZWRYQzNyMzNYZXhaTW1TUXU4ckNJTEJsSStkT25YQ3RHblRzR1hMRmh3L2Zoei8rYzkvY1BmdVhkeS9meDlidG13eENQSlRwMDdoN05tekFJQmR1M2FoWDc5K1V0RHE5WG84ZVBCQW1yRXE5MGVsVWhWNllRYXEyRGlRaW9oS25jaklTRXllUEJsQXppSUJEeDgrekxOZnBVcVY4cnlpZkpGU3FjU25uMzZLL2Z2M3c5blpHWnMzYjhhWk0yZlF2SGx6ZzBGUzE2OWZ4K3paczFHalJnMHNXclFJcWFtcG1EaHhJdUxqNHdIa0xCSG82dW9LVDA5UEhEOStITGEydHZqeXl5L3gwMDgvb1hmdjNzWHd6cW04NDVVdUVaVXFWNjVjd2NTSkUyRnJhNHRObXpaaDhlTEYrT1NUVDlDMmJWdTBhdFVLdHJhMk1ETXpnMXd1UjgyYU5URjE2bFRzMzc4Zk9wME9lcjBlT3AwT1dxMFdHbzBHSFRwMFFMTm16YUJXcTNIcDBpVUVCUVhoMHFWTGNIUjBSUHYyN1JFVUZJUi8vL3ZmMkxCaEEvNysrMjhzWGJvVWxwYVdXTDkrUGVyWHJ3K1pUSVk1YytaZzJMQmhtRE5uRG5yMzdvMDFhOWFnVWFOR0JxT25QVDA5TVhueVpHbFIrNElHVXVuMWVqZzdPMlA4K1BINDdMUFBUUEtaVXVuQjBDV2lVcVZodzRhb1hiczJmSDE5VWFkT0hRUUhCeU1rSkFRblRwekF2bjM3OE96WnM1Y3ViZzhBWm1abUdEQmdBSHg5ZmJGanh3Nm9WQ28wYTlZTVM1Y3VSYTlldlNBSUFseGRYUkVXRm9ZLy8vd1RhOWFzUWNPR0RiRnk1VXBwM3VhK2ZmdWlVcVZLbUQ5L1BueDhmTkNsU3hkMDZOREI2Rno5K3ZYRHUrKytXNlQzMmFwVnF5TDFwL0tCb1V0RXBVcTFhdFVRSEJ3TXBWSUpJT2NXc3F1cnE5SE1UM3E5SG5xOUhxSW9RaFJGQ0lJZy9UeC95N2hObXpZUVJSRTllL2FVWnBiS1ZiVnFWUXdmUGh5SmlZbUlqNCtIdTd1NzBlM3E3dDI3bzJIRGhraEpTWUc1dVhtZU5YZnExS2s0M2pwVkFBeGRJaXAxY2dPM0lES1pERExaeTRlbGRPN2NHWjA3ZHk2d1Q0MGFOZkR0dDkvbXU3MWh3NFl2UFE5UllYQWdGUkVSa1lrd2RJbUlpRXlFb1V0RVJHUWlERjBpSWlJVFllZ1NFUkdaQ0VPWGlJaklSQmk2UkVSRUpzTFFKU0lpTWhHR0xoRVJrWWt3ZEltSWlFeUVvVXRFUkdRaURGMGlJaUlUWWVnU0VSR1pDRU9YaUlqSVJMaTBIMUVGb2RQcUVCRVpWZEpsVUJrVEVSa0ZqVVpUMG1XVUd3eGRvZ29pUzZYQ2ordjlZV1ptVnRLbFVCbWkwV2lRbXBaVzBtV1VHd3hkb25KT0xlcmpLd2xDdkY0VWxTbXBxU1ZkVHFrajZrVUl1YjhERUdSQ1FkMHJMbEg4UnkySzhTVmRSbG5ILzdxSXlqOVovYmZmYVM1VG1OVW82VUpLSTNPRnZyRzVRalphSmdobVdScmRwbXl0TExxa2F5cU5kSUkrS1RieVJnUUFmVW5YVXBZeGRJbW9Rbk55Y3VvaUNNSk9VUlNWQUFaZHZYcjFWRW5YUk9VWFJ5OFRFUkdaQ0VPWGlJaklSQmk2UkVSRUpzTFFKU0lpTWhHR0xoRVJrWWt3ZEltSWlFeUVrMk1RVVlYUnVuVnJTN2xjYnZkOG15QUl0VVJSbEF1Q0lBTlF5OG5KcWNIejI3T3pzNTlFUkVTa203UlFLcmNZdWtSVVljaGtzamFDSUp4N3NWMFFwQ2tMZGo3M093REEzTnk4S3dBK3UwdkZncE5qRUZGRm9uQjBkSXlTeVdTTkN0TlpGTVdZcTFldk5nWEFHZitwV1BBN1hTS3FTTFFBTmdLQUtJb1FSZEdvd3d2dDI4REFwV0xFMENXaUNrVVFoRkJSRk5OZnZJMzhRaCtJb3BpdTArbkNURmdhVlFBTVhTS3FVRVJSL0J2QTVVSjB2YXpWYW1QZWREMVVzVEIwaWFoQ3VYYnRXcG9nQ0wrTC83dUgvUHd0NXR6ZlJWRVVCVUc0RkJFUjhhUmtxcVR5aXFGTFJCV05UcWZUWFJjRUlkK1YyUVZCeUJKRjhRcjRmUzRWTTRZdUVWVTRvaWllRTBVeHNZQXVxVHFkN3FMSkNxSUtnNkZMUkJYT2pSczM3Z080a1R1WTZ2a1J5NElnUUsvWDMvcGZINkppeGRBbG9vcHFTMzRiQkVId00yVWhWSEV3ZEltb1FrcExTenNpaXVJL3o3Zjk3MUdoeDJscGFRZEtxaTRxM3hpNlJGUWgzYjE3Tnh2QTdqeWUxdzM5M3phaVlzZlFKYUlLUzZmVGJRYWdlcTVKSllwaVVFblZRK1VmUTVlSUtpeTVYQjRyaXVJOVFSQnlieTMvcGRWcW8wdTZMaXEvR0xwRVZHRTlmZm8wRGNCbDhYOEEzTlJvTkNrbFhSZVZYd3hkSXFxd1ltSmlWS0lvWGdhZ0ZnUkJLNHJpNWFpb3FId256U0I2WFF4ZElxclFkRHJkV1VFUUVnRTgwK2wwWjB1NkhpSWlvbkxOeWNrcDNNbkppVE5RMFJ2SFJleUpLb0E2amQrdFY4bE0wYmlrNnlpdHpPVmlYNWxNcUpTbHdmNlNycVcweXM3T3ZoOS9QL0pCU2RkUjFqRjBpY281QndkSEJ5akZ6UkRRdktScktjVnkveTAwWHRXZWNqMUVsdUFhRTNPTnl4MitCa1ZKRjBCRWI1Z1NEaERRWElCUXE3S0ZCZVFLZVVsWFJHV0lUcXREbGtvRnZTZ3FvWVFEQUlidWEyRG9FbFVRbFMwc01NMTlJbHEyYUZiU3BWQVpFaEVaaFIvWCt5TWxOYldrU3lrWEdMcEVGWVJjSVVmTEZzM1FvZDM3SlYwS2xURm1abVlsWFVLNXdVZUdpSWlJVElTaFMwUkVaQ0lNWFNJaUloTmg2QklSRVprSVE1ZUlpbDE2ZWpyKytPTVA2SFM2UExkSFIwY2pNelBUeEZVVnYwZVBIdUhaczJjbFhRYVZJUXhkSWlwMjkrL2ZoNXViRzdLempkZUNGMFVSN3U3dStQSEhIMS9wMkZsWldmRHc4TURZc1dNUkVSRlI1UDJUazVQeHp6Ly9GUGhUMkNEMThmSEJxRkdqaWx6RGl3SUNBakJ5NUVpamRwMU9od0VEQnVEWXNXTlNtMHFsUXE5ZXZYRHk1TW5YUGkrWkhoOFpJcUxYdG1YTEZ2ajcrMHV2YzFiSkEzcjE2bVhRTHpBd0VDa3BLVWhJU0VDUEhqMlFsbWE0b0k5TUpvT2xwV1crNXhGRkVYUG56c1hKa3ljaENBTDgvZjJ4Y3VWS3lPV0ZuL0REM2QwZGtaR1JCZmJwM3IwN1ZxeFlVV0FmdFZxTkN4Y3VZTkNnUWRpeFl3ZDhmWDBMWFFNQUxGNjhHTjI2ZFFNQVBIdjJEUC84ODQ5UkgxRVVrWkNRWUhCWFFLL1hJems1T2M4L2FLajBZK2dTMFd2NzZLT1AwS0ZEQituMTNidDNNVy9lUEt4ZnZ4N201dVpTZTcxNjliQjkrM1lBZ0p1Ym05RnhHalZxaE4yN2QrZDVEcjFlajZWTGwrTGt5Wk1ZUFhvMEdqZHVqUG56NThQTHl3dWVucDRRaE1MUGFsdWpSZzFNbmp3NXoyMExGaXdvMURIT256K1B6TXhNOU9yVkN3cUZJcy8zODZMdDI3ZkQxdFlXL2ZyMVE2TkdqZkxzbzlGb0VCQVFBQ0RuUFFQQXlaTW5FUjhmTDIwSGdHUEhqaUVtSm1keXFHclZxbUhvMEtHRnFwdEtGa09YaUY2YnJhMHRFaElTa0p5Y0RBRFMveVltSmtxaFc2OWVQU1FrSk9DWFgzNkJnNE1EQmc0Y0tPMi9jZU5HdEc3ZEdyMTc5ODd6K0dxMUduUG16TUh4NDhmaDR1SUNkM2QzQ0lLQWpJd01MRisrSEttcHFWaThlREdVU21XaDZyV3lza0wvL3YzejNMWnc0Y0pDSFNNa0pBVDI5dlpvM2JvMUFLQmx5NVl2M2VmQWdRTndjSERBNk5HakFRQVhMbHhBYW1vcUhqeDRBTFZhalNOSGprQXVseHZjVGdhQWlJZ0l4TWJHQXZqL1FYenIxaTBwZE92WHI4L1FMU01ZdWtSVUxQejkvWEg3OW0zVXJsMWJ1aDI2ZmZ0MnlHUXkzTHQzRDRNSEQ4YnQyN2VoMCttUWtKQ0F3WU1IdzhyS0NyZHYzNGFQancvYzNOelFxbFVybytQR3hzWmk5dXpaaUlpSXdQRGh3ekY5K25UcHF0YlYxUlU2blE2clZxM0N1SEhqc0dqUm9ueXZJSXRUUWtJQ3pwOC9iL0NIdzZ2dzgvUERuVHQzb05WcW9kVnFzWERoUWpnNE9FaFgrMXF0RnUzYnQ4ZUVDUlBnNHVJQ0FNak16RVRuenAweGRlcFU5T25UNTdYZkM1a1dCMUlSVWJIcDE2OGZBZ0lDTUdmT0hBREF1blhyRUJBUWdEWnQyaUErUGg3WHJsM0R3b1VMb1ZBb3NHM2JOZ0RBMXExYlVidDJiYVBBRlVVUklTRWhHRFpzR083Y3VZTlpzMmJCdzhQRDZEYnlpQkVqNE92cmk0U0VCQXdmUGh4K2ZuNXYvUHZPd01CQTZQVjZnMXFHREJtQ1hyMTZHZjFzMnJTcHdPT2NPM2NPdzRZTlEvWHExWEh1M0RrRUJRVzkwZHFwWlBGS2w0aUtUVkJRRUg3KytXZWpnVlJxdFJxalJvM0NvVU9IVUxWcVZjVEZ4Y0hmM3grWm1aazRmUGl3MFMzZDY5ZXZ3OXZiRzdkdTNRSUFEQjQ4R0FDd1o4K2VmTTg5YU5BZ0JBY0h3OS9mSDN2MjdNSHc0Y014ZE9oUVdGbFpGZXQ3ZlB6NE1mYnQyMmZVbnB5Y2pEWnQycUJ0MjdaU1cyQmdJREl5TW9wOGpyaTRPRHg2OUFnQXNIcjFhaWdVQ2x5OGVGSGEvbnliVXFsRW16WnRYdUdkVUVsZzZCSlJzYWhidHk3R2p4OFBwVktKTld2V0FNaDVGTWJHeGdZLy9mUVQzbnJyTFZTdFdoVUFNSGJzV0p3NWN3YkJ3Y0ZvMWFvVkJnd1lJQjNuL1Buem1EeDVNcFJLSmR6YzNCQWJHNHV3c0RDRWhZVzl0SWFCQXdmQzBkRVJ2cjYrV0w5K1BkNS8vMzNwTzlkY2VyMitTS09kWCtUcjZ3dUZRcEhuOThkT1RrNFlNV0tFOURva0pLVEl4OWZyOVFnTkRaVUdVNzJNdmIwOVFrTkRpM3dlS2hrTVhTSXFGdVBIajhlYU5Xc1FIaDRPVjFkWEJBVUY0ZXV2djBhalJvMHdjdVJJYVhTelJxUEJqaDA3Y1AvK2ZWU3RXaFczYnQzQ3pKa3pNWFRvVURnNk9xSmp4NDZZTW1VSyt2ZnZEenM3T3dEQW9rV0xpbFJMang0OWNQMzZkYVBBQlhLdXVpMHNMRjdwUFY2L2ZoMEhEeDZFbTV0YnNRZGRkblkybGl4WmdzVEVSRFJwMGdSV1ZsWUlEdytYdHZ2Nit1TFVxVk1Hbzd1WEwxK09QLzc0bzFqcm9EZUxvVXRFcjBXajBXRDkrdlhZdFdzWEdqWnNpTzNidHlNdExRMUJRVUVJREF4RWVIZzQ1czJiaDA4KytRUXltUXcvLy93elZDb1ZKa3lZQUZkWFYvenl5eS9Zc0dFRHhvOGZEMmRuWjZ4WnMwWWEzZnVxek16TThQNzdlUzlobUpHUmdXclZxcjNTY2UvY3VZUGF0V3RqOU9qUnhSSzY5Ky9mUjNoNE9NTER3NUdSa1lGRGh3NFpYQ2svLzdpVlRDYURJQWhHYlZTMk1IU0o2TFdZbVpsQm85RmcxcXhaNk4rL1B3UkJRR3hzTEhyMzdnMGJHeHVNSERrU1E0WU1nVjZ2eCtuVHArSHE2b3FoUTRkS3Q1b0hEQmlBL3YzNzQ3ZmZmb09EZzRQQnNUMDlQWEg4K1BFaTFmUGhoeDlpNmRLbGVXN0xuVmppVmI4RDdkZXZIeG8wYUZEb1I1TmVadXpZc1VoTlRZVzV1VG1zcmExeDRNQUJXRmxaWWUzYXRjVnlmQ3A5R0xwRTlOcW1UNThPYjI5dkxGbXl4S0E5ZDhhbEZ3VUdCdVo1akk0ZE94cTBxVlFxV0ZoWVlPellzWVdxSXpBd3NNQ1J5dzhlUElCV3EwWHQyclVMZGJ3WFdWcGFHZ3lVZXRITm16Y05CbnVscHFZV2VMelJvMGVqYmR1Mk9IcjBLTUxDd2d3R2ZXazBHdXpmdjE5NkhSMGRqWXlNRElPMkJ3OGV2TXJib0JMRTBDV2lZakY0OEdBNE96dm51VTJyMWNMZDNSMy85My8vQnljbnB6ejd2SGlWbTh2YTJ0cmdsbXRCWGpad0tYY0VjSXNXTFFwMXZGeEJRVUd3c2JFeEdQQ1ZsOU9uVCtQOCtmTUdiWlVxVmNxMy81Z3hZd0FBUjQ4ZU5kcW1WcXNOL2poNSt2UXBNak16RGRxZVBIa0NHeHViUXIwSEtoMFl1a1JVTEJ3Y0hPRGc0SUNMRnkvaTRNR0RCb09mY3E4K2JXMXRVYTllUGFOOUxTMHRwZHZOYjRwT3A4UHUzYnVoVUNpTXJxaGY1dFNwVTRpS2lpb3dkSHYyN0lrUFAvd1FIM3p3d2V1V0NpRG5NOW03ZDYvMGV0V3FWVGg1OHFSQm01ZVhGeTVkdWxRczV5UFRZT2dTVWJHS2pZM0YwYU5IOHh4eHZHelpzanozR1RwMEtHYk9uUGxHNjlxNmRTdGlZbUl3Wk1nUVZLbFNwVWo3eHNmSDUvbkh3dk5tejU3OU91VlJCY0hRSlNLVG1UdDNManAzN216VS9xcVA4QlRXMGFOSHNXN2RPdFNvVVFNVEprd29zSys1dWJuQmhCYnA2ZWxJU0VpQW82UGphOVdnMCttUW5KeWM1M3ZOYjkxaEtuOFl1a1QwMnU3Y3VRT1ZTZ1VnWjJGM1VSUng4K1pOYVh2dXlqaFBuejZWVnN2SmkxS3BSSk1tVFF6YUhqeDRVT0RncGVmcDlYcWpLOUpkdTNiaGh4OStnRktweEE4Ly9QRFMyOWhObWpUQnBVdVhNR2ZPSEZoYlcrUG16WnZRNi9YbzFLbFRvV3JJOWVqUkl3UUVCTURDd2dMbTV1YjQ2Nisva0pLU1lyQXd3cElsUzZCV3EzSDY5R25ZMnRvYTdKK2VubTZ3Y3BOT3A0TmVyemRxcTFPblRwSHFvcExGMENXaTF6Wjc5bXpjdTNmUG9PM3p6ejgzNnZleVIyR2FOR21DblR0M0dyVFoyZGxoeXBRcGhhcmp4eDkvTkdxN2ZQa3lyS3lzc0dyVktyenp6anN2UGNiTW1UUGg1ZVdGczJmUFFxdlZva3FWS2hnNWNpVDY5dTFicUJweVZhMWFGYUdob2RLVW1GV3FWSUdMaTR2QklnbUppWW1Jam82R3ZiMDl2dnJxSzRQOWxVcmxTOWYwM2JsekowY3dsekdGWDRDU2lNb2toK2FPWFNHSU82eXJWS25sOStNcWRHaVg5NlFScFpGV3E0VW9pakF6TTN2bFkyUmxaZUhKa3lld3Q3Y3Z4c3FBZS9mdXdkTFNFalZyMW54cFgxRVVpN1RlYjJueTI2VS80RDc5V3p4KzhpUUZJdjRkODllMWt5VmRVMW5HSzEwaUtyVVVpdGYvSjhyQ3dxTFlBeGRBa1pZUUxLdUJTOFdQYzRnUkVSR1pDRU9YaUlqSVJCaTZSRVJFSnNMUUpTSWlNaEdHTGhHWlZHWm1KclJhYmJFZU15VWw1YVY5SWlJaXNIbnpadWtSbnVLaTErdGYycWU0M3krVlhReGRJbnB0V3EwV1BqNCtPSG15NEtkSnRGb3RPbmZ1akczYnRnRUFmSHg4Y09QR2pUejczcjU5Vy9vOUlDQUF2WHIxa2w3ZnVIRkRDbHFWU29WZXZYb2hJQ0Nnd0hOZnUzWU52cjYrMHV4UEtwVUtLU2twaGZwSlQwL1A4NWl4c2JINDVKTlBjT0xFaVh6UGUvbnlaUXdlUExqSWk4M2Z2SGtUbjMzMm1jRkM5bFQyOFpFaElpb1d2Ly8rTy9iczJZUEF3RUEwYnR6NHBmMVRVMU54NmRJbGJOdTJEV1BHaklHYm01djBpRkJNVEF4R2pCaUJiNzc1QnE2dXJ0RHI5VkpZeHNYRllmTGt5ZWpkdXpmbXpKbURxS2dvNlBWNi9PdGYveXBTdlZ1MmJJRy92MytoK3JadDJ4WWJObXd3YXE5VnF4WnExS2lCV2JObXdkZlhGKysvYi9nTXRFcWx3cUpGaTVDY25JeHExYW9WcWI2MHREVGN1blVMU1VsSlJkcVBTamVHTGhHOU5vVkNnV1hMbG1INDhPSHc4UERBOXUzYllXbHBXZUErMXRiVzJMeDVNNVl1WFlxZE8zZGk0TUNCMHZPMERnNE9HRDU4T0x5OXZmSHV1KzlLKzZqVmFzeVlNUU8xYXRYQ3RHblRBT1JjU1ZwYVdoWnF0cWtYMmRuWlljMmFOUVgyV2J0MkxkUnFkWjdiek16TXNIejVjb3djT1JMejVzMURTRWdJek0zTnBlMnJWNjlHWEZ3Y1ZxeFlVYWcvUktqOFkrZ1NVYkd3dDdmSHJGbXo0T25waWZYcjE4UER3K09sKzFTcVZBbno1OC9IdUhIampDYXdjSGQzUiszYXRkR3NXVE5jdUhBQkFDQ1R5ZURzN0l4Qmd3WkpDd2VjT0hFQzF0YldCdXZNNXVyY3VUT2lvcUtnVnF0eC9mcDFBTURldlh1bE5XNFZDZ1dhTld0V1lJM1cxdFlHVjV0SGp4N0ZyVnUzRFBvNE9EaWdVcVZLV0xkdW5kU1dtWm1Kdlh2M3d0N2VIdGV1WGNPMWE5ZWtiZTNidHkveVhNNVVQakIwaWFqWTlPL2ZINW1abWVqYnR5OHVYcnlJdVhQbjV0bHYwNlpOQ0E0T05tcmZzR0VER2pkdWpIbno1aUU1T1JrQWNQNzhlY1RGeFNFakl3TlRwMDRGQUVSR1JxSmJ0Mjc0MTcvK2hZaUlDTlN2WHgvSGpoMERrQk4yang0OVF2MzY5ZEc0Y1dPc1hMblM0RHZaNzcvL0hrcWxFcU5IajBaMmRqYk9uRGxUNEh0S1RFeUVUUGIvaDc5Y3VYSUYrL2Z2bDE3cmREcG9OQnFZbTVzYnpUeWxWQ29SRnhlSG5UdDNHc3l1WldWbHhkQ3RvQmk2UkZTc2hnd1pBZ0NvVzdjdVJvMGFaYkR0MkxGalNFNU94bnZ2dldmMC9TY0FWSzllSFVET0ZJdDJkbllBZ01lUEgrUENoUXN3TnpkSDA2Wk5wYjQxYXRTUWdudno1czJ3c2JFQkFCdzVjZ1N6WjgvR2p6LytDSHQ3ZTNUcjFnMEFFQndjakpVclYrTGl4WXRRS0JUdzgvUEQwNmRQOGUyMzN4YjRmalFhRGQ1Nzd6M3A5Y3laTXczVy90Mi9mejhXTEZpQXpaczNHMTAxSnlVbG9VK2ZQdmp5eXk4eFpzeVlBczlUMFBrek16UHozVzV1Ymc2NVhQNUt4eWJUWStnUzBXdTdjZU9HZERWcFlXRUJKeWNuMk52YlkvVG8wVktmK1BoNCtQbjVBUUNjbkp3TXRyMG9kNFdpVzdkdVlmcjA2YkN5c29KT3A4UHQyN2ZoNXVhR1ZxMWE0ZUhEaDlJdDdNVEVSQ2wwRXhNVElRZ0NhdFdxOWRLNmE5V3FoVU9IRGhtMCtmajRRQzZYWTlLa1NRQ0FzMmZQSWlzcnE3QWZSYkZiczJaTmdkODdyMXUzRHUzYnR6ZGhSZlE2R0xwRTlOcVdMMStPeU1oSUFEbmY3WWFHaGhyMVdiSmtDZDU2NnkzRXhzYmk5dTNiQ0E0T3hvZ1JJL0k4bms2blEzQndNTmF0VzRlUFAvNFlkbloyQ0FvS2dvMk5EYjc0NGd0TW16WU5kKy9lUlpVcVZmRHMyVFBFeE1SSVY4RVBIejVFelpvMVgzbXhoQWNQSGhoY09YN3d3UWV2ZEp6aTR1enNqTmF0VytlNy9jWDFnNmwwWStnUzBXdGJzMllOTkJvTnZMMjk4ZGRmZnhsdER3NE94b1VMRi9EVFR6L2hpeSsrd08zYnR4RWVIbzU3OSs3aDIyKy9OUWpJeE1SRVRKa3lCZmZ1M2NQRWlSTXhldlJvYk55NEVYSzVISXNYTDBhalJvMndZc1VLZUhsNW9WT25UdkQxOWNXdFc3ZlF1M2R2QURuZjk3Wm8wU0xmV3YzOC9IRG56aDAwYTlZTUNRa0pjSFoyTnRpZU8xTDV4WFpiVzF1RDczSk5wVU9IRHZuK2NVSmxEME9YaUY1YjduZXhTcVhTYU52MTY5Zmg0K09EVWFOR29WV3JWZ0NBano3NkNOV3JWNGVYbDVmMFNFMlZLbFVBNUlSYnk1WXRzWERoUWpScDBnUkhqeDVGUmtZR1BEMDlBUUJqeDQ1RnQyN2QwTEJoUXdEQThlUEhjZkhpUlFBNXovN2V2bjFibWtoRHE5WGl3b1VMT0hQbURFNmRPZ1VnNS9uY25qMTdJak16RXpWcTFKQUdaK1hhdG0wYjVISzVVZENabTV2ajJyVnJSaE5oUkVkSEF3Q0Nnb0tNbnNWVnFWUUFnSFBuemhuTm12WFJSeCtoU1pNbUJYK3dWTzR3ZElub2pZbU5qY1cwYWROZ2IyK1BMNy84MG1EYndJRURZV2RuaHhrelp1RHp6eitIajQrUDlOalE4T0hEQWVSTTNlamw1WVhXclZ0andJQUJ1SHYzcnJTL1hxK0hUQ1pEeDQ0ZEVSWVdocGlZR1B6NTU1L1E2WFRTTGVGbno1NUpvWnI3aDhIaHc0ZGhhMnVMaFFzWG9tN2R1dWpUcDQ5QlhVZU9ISUZjTGpkcUIzSWVOOXF6WjQ5QlcrNFVqNy8rK211K244UE5temVsMisrNUhCMGRHYm9WRUVPWGlONkloSVFFVEp3NEVZSWd3TWZIQitibTVrWnpFRHM3TzJQOSt2V1lQSGt5Um84ZWpaVXJWNkpodzRad2RYVTE2SGZ1M0RtY08zZk9vTzNreVpPb1VxVUt1blRwQXFWU2laMDdkK0t2di82Q2c0T0ROQkZGOWVyVk1XWEtGUFR1M1J2SGp4L0h5cFVyVWJWcVZRQkFjbkl5YkcxdG9WS3BvTkZvcE9OcXRWcUlvb2kwdERTcHpjek1ERXFsRW9NSEQ4Ymd3WU1ONmxpeFlnVjI3dHlKbzBlUG9uTGx5Z2JiaW1QME1wVXZERjBpS25hUEh6L0d1SEhqOE96Wk0vejAwMDlHRTE4OHIzWHIxdkR6ODhQRWlSTVJHUmtKUjBkSEhEbHlCRkZSVVhCM2Q4ZU1HVFBRbzBjUHFmK2lSWXZ3Nk5FamFjWXJTMHRMOU92WEQzdjM3b1ZPcHpONG5FY1FoSHhIU1VkSFI2TnYzNzVZdW5RcERoNDhhTFM5YTlldTB1OGZmZlFSRml4WWtPZHhvcUtpVUxObVRhUEFKY29MUTVlSWlsMjFhdFhRcVZNbjlPalJvOEJCVGJtYU4yK09uMy8rV1hvMnQzcjE2dkQxOVlXRmhRVmF0bXdwdFo4OGVSSm56NTdGRHovOFlEQmh4WkFoUXhBU0VnS2xVZ2tYRjVlWG5pODlQUjEvLy8wM1dyWnNpY1RFUkx6NzdydVlQWHQybm4wWExWcVU3M0dpb3FKdzllcFZvNnRmb3Z3d2RJbW8yR1JuWndQSW1WNXh6cHc1UmRvM04xaUJuT2tlNTgrZkR6OC9QM3orK2Vkd2NuSkM5KzdkNGV2cml5RkRoa2dUWGdBNW80MS8rT0VIQURrRGx6WnMyR0EwT09wRnAwK2Zoa3dtUTVzMmJYRHk1RWxZV0Zqa094MWs3blNUZWIzWFpjdVdRUkFFREJzMnJFanZsU291aGk0UnZZZExsa3dBQUNBQVNVUkJWTGJjcGYyT0hqMEttVXlHb0tBZ3VMcTZHajByS3dnQ2xFb2x6TXpNWG5yTTVzMmJZOVdxVmJoeTVRcW1UcDJLcTFldlFpYVQ0WjEzM29GV3E0VkNvWUJXcThXY09YTnc5ZXBWdUxtNTRkYXRXOWkyYlJ1cVZLbUNjZVBHR1J3dmR5U3hJQWc0ZlBndzJyZHZMdzJ1S2lxVlNvWFpzMmZqeG8wYitPeXp6MTU1TVFPVlNwWHZlcnk1ZjhDOGJFWXFJT2VQbEx4R2psUHB3OUFsb3RmMjlkZGY0L3o1OC9qaWl5OVF0V3BWZUh0N0l5Z29DTTdPenFoWHJ4NnNyS3dnbDhzaENJTDBuV3RvYUNoME9wMzBrenQvOGRDaFF3SGtMT0YzK1BCaEJBY0hRNmZUd2MzTkRWZXVYTUdDQlFzUUZoYUdKVXVXWU1hTUdiaDY5U3BHakJpQjhlUEhJeXNyQy8vM2YvK0hkZXZXNGViTm0vanV1Ky9nNys4UHZWNlBFeWRPd05iV0Z0ZXVYY1A1OCtlbHEyTWdaMW5DdG0zYjV2bmU5SG85NnRTcEk3MitjK2NPWnMyYWhmdjM3Nk4zNzk2WU9ISGlLMzl1a3lkUHhwVXJWd3JzODdJWnFRRGczWGZmeFpZdFcxNjVEaklkaGk0UnZiYkdqUnVqZWZQbStPcXJyd0FBNzcvL1BuYnYzbzByVjY0Z1BEd2NXVmxaMG5xNEJSazZkQ2dlUG55SWFkT200Zjc5KzFBcWxmajQ0NDh4WnN3WTFLeFpFd0J3NGNJRmFMVmFmUHJwcDNqOCtERysvUEpML0QvMjdqc3NxdVByQS9oMzdoYTZnQ0NncmhRRlFhVGFzQVF4Um8zbHA3SEUySTJKdlJ0akN5cDJyRmhSc1lCaVltOVJFNHdsOWhhTmlxQWdDZ3FLaUlVbWJXRjM3N3gvRVBabDNRVVdSVUNkei9QNEpIdnJyTUtlbmJrejV3d2JOZ3hBd1ZEd3hvMGJNWFBtVEZ5OGVCR25UcDFDVEV3TUhqOStERk5UVTR3ZE94YVBIejlHa3laTlZJYW9uWnljOE5OUFAybHNVOUhnREJRTW5hZWxwU252KzNhUmc3TG8yYk5udVJRK3NMQ3dlTzlyTUF6RE1PWEExc21qalcwRDkrZHV6YjZnVi8rNVFUK0UzTnhjclk2VHkrVTBQeitmNXVYbDBmejhmSnFmbjA5bE1obFZLQlRLWTNpZXAvNysvdlRvMGFNMEt5dXIyR3VGaG9iU3k1Y3ZhOXpIOHp3OWN1UUk1WGxlNDM2cFZLcFZlNHVqN2Z2OUZGejk1d1p0K3NWWDFMYUJSNXF0azBlYjBuL2ltSkt3bmk3RE1POU4yK2VKQW9HZzFJbzRoQkQ4OHNzdnBWNnJwSUlKaEpBU1p6RVhMVFQvTHRqelUrWmRjYVVmd2pBTXd6Qk1lV0JCbDJFWWhtRXFDQXU2RE1Nd0RGTkJXTkJsR0taU1VFclZjakZYdEpDUUVMV2N6aDlTWW1JaTB0TFNLdXgrVE5YREpsSXhERk1wSWlNak1XSENCQVFHQnNMRnhVVzVYU3FWNHNzdnYwU1hMbDB3YTlhc1lzOVhLQlFxVllkS0loYUxsYVVBaTlxNGNTTzZkKyt1VWp2M3dvVUx5TXJLS3NNN0tlRHA2WW1hTld1V2VNekNoUXNSRXhPRFU2ZE9xU1VPWVQ0UDdGK2RZWmhLY2ZyMGFlVG01cW9GdzRpSUNPVG41OFBEdzZQRTh6TXpNN1V1N2k2UlNIRHc0RUVrSmliQ3pNeE1XYnRYazlXclZ5TWhJVUdyNnhibDcrK3ZETHJwNmVrcVZZb0FJRHM3R3pkdjNrVHIxcTN4L1BsenJhOWJ1M1p0bFR6VHpNZU5CVjJHWVNvY3ovUDQrKysvNGVYbEJRTURBeHc5ZWxTNTc4cVZLd0NBRnk5ZXFHd3ZaR3hzREI4Zkh4Z1lHTURmMzErNWZkdTJiWWlMaThQMDZkUFZncXErdmo1U1VsTFFxMWN2VEpzMlRhMTA0TnU2ZE9rQ1B6OC9yZDVMY25JeXZ2bm1HNVZ0TzNic0tEWkQxTGx6NTNEdTNEbXRyZzBVMU9rMU1USFIrbmltYW1OQmwyR1lDbmZseWhWbHZWMEFXTHAwcVhLZlZDb0Z4M0VJQ1FuUmVLNkRnd044Zkh3Z0VvbVVoZWJ2M2J1SGh3OGZvbi8vL3ZqMjIyL0I4enhPblRvRmIyOXZaY205Rnk5ZWFOMCtTcWxXR2JRQWFId3UzYU5IRDNoNWVhbGN6OWZYRjlXclY4ZlVxVk8xYmdjQUdCb2FsdWw0cG1walFaZGhtQXAzNE1BQkFGQ21ZaXljekNTVlN1SGo0NE91WGJ1VytEeTNLSjduc1d6Wk1saGFXaXJUVUQ1NThnUitmbjdvMDZjUEprK2VYT2IyaFlXRklTd3NyTXpuRmFwVHB3N3ExS21qZkgzMjdGbGtaR1JnM0xoeEtzR1krZnl3b01zd1RJVjY4T0FCTGw2OENFQzliTjd0MjdjaGw4dlJyRmt6cmErM2VmTm0zTDE3RjBGQlFjcGVyYTJ0TFFZT0hJaGZmLzBWWGJ0MmhZT0RRNW5hMktKRkN3d1pNa1NyWTFOU1VvcXR4UXNVOUhLRGc0TmhZbUtDbGkxYllzZU9IVnBkMThURVJLdmF3TXpIaFFWZGhtRXExTWFORzFWZUh6OStIREtaREVEQnpHR2c0RG1wcHVlNWhlenM3T0RxNm9vTkd6WWdPRGdZN3U3dWVQNzhPVUpEUTVHU2tvSzB0RFFrSlNWQm9WQmc4ZUxGQ0E0T0xsTWJ6Y3pNMEtSSkU2Mk9UVXBLS25IL3NXUEhFQjBkalVtVEppRTNON2ZVdHNqbGNraWxVdGpZMkxDZyt3bGlRWmRobUFwejQ4WU5YTGh3UVZrTEZ3RFdyRm1qbk9rcmxVb2hFQWl3YWRPbUVxL1RxMWN2dUxxNktsL2Z1WE1IRVJFUnFGNjlPc3pOeldGdWJnNGJHeHRZV0ZqZzVNbVRPSHIwS0pvM2I2NTFPNDhmUDQ3VHAwKy93enRVOWViTkd3UUdCc0xjM0J5OWUvZUdycTR1enA4L1grenhrWkdSK09XWFg1Q1ZsWVZ4NDhhOTkvMlpxb2NGWFlaaEtrUitmajc4L2YxaFltS0NyNzc2Q2djUEhnUUEvUFhYWHdBS25zUDI2TkVESTBlT1ZDdEFYNXhCZ3diQjI5c2JGaFlXTURNenc5V3JWM0hpeEFuTW1qVUx1cnE2a012bGtNdmxLczlYdGVIczdJei8vZTkvV2gyYmtaR0JEUnMyYU55M2NPRkNwS1Nrb0VXTEZpVVdTWkRKWkFnT0RzYTJiZHZnNmVtSnVYUG53c3JLcWt4dFpqNE9MT2d5REZNaGNuSnk4UHo1Y3l4WXNBQVBIanhRMjMvOCtIRUFRSWNPSGJTK3BwR1JrVXFQTnpZMkZzZVBIOGYwNmRPaHE2c0xvVkNJNWN1WEE5Qis5dkxzMmJOaGJHeU11blhyQWdEV3IxK1ByS3dzVEo4K0hRQnc3ZG8xQkFjSFk4V0tGVEEyTmtaZVhoNWNYRnlVeHhmYXYzOC8vdjc3YjYzdU9YTGtTRHg0OEFBLy8vd3pldmZ1L1Y0MWVwbXFqUVZkaG1FcWhJbUpDUUlDQXRDcVZTdU5RYmR3VzkrK2ZVdTh6c3laTTlHNWMyY0F3UFhyMTFXVzdEeDU4a1M1dmVna3JicDE2Mm9WeUpZdVhRcVpUS1l5Y3pvdUxnN3A2ZW5LMTZtcHFiaDE2NWJ5T2JTT2pnNU1URXp3d3c4L1lOR2lSWEIzZDhmVnExZXhmUGx5dUxxNmd1ZDVBRUIwZERSdTM3NnQ4YjZQSGoyQ2c0TUQ1SEk1ZHUvZXJiS3ZZOGVPcUY2OWVxbHRaejRPTE9neURGTmhpcVpiZkZ2ZnZuM2g0K09qY1o5Y0xzZUdEUnVRbVprSmlVU2kzRDUxNmxTTktSdW5UWnVtOXJwTm05THJyMXRZV0NBd01CRE5talhUdXNmTjh6d1dMVnFFckt3c1pkdk9uajBMS3lzcnJGcTFTdG1XOFBCd3JGKy9YdU0xcEZJcDd0MjdwL0hMU0tOR2pWalEvWVN3b01zd1RKVmdaR1FFRHc4UGlFUWlsZTFTcVJSVHBreEJkblkyVnE1Y0NUYzNOK1crdlh2M0tudVNRTUdRN280ZE83Qm56eDRZR0Jnb3R4c2JHMnVWVDNudzRNRTRlL1lzRmk1Y0NEYzNONjJlcSs3WnN3ZjM3dDJEbjU4ZnpNek1BQUFUSjA3RW9FR0RZR3BxcWp5dVg3OSs2TmV2bjhacmRPblNCUzFidHNUTW1UTkx2Ui96Y1dNSlBSbUdxWFFaR1JrWU9YSWtldmJzaWJDd01GQktBUUJaV1ZrWU0yWU1idCsramJWcjE2cjFsSzJzckZDclZpM2xuMnJWcW1uY2JtQmdBRUlJUkNJUkJBSkJzZTBRQ0FUdzgvTkRYbDRlRml4WVVHcTdIejE2aEhYcjFxRmx5NVlxcVNBTkRBektQSG1MK1R5d29Nc3dUS1V6TmpiR3pwMDc0ZVRraE5telo2Ti8vLzQ0ZGVvVWhnOGZqcmk0T0d6WXNBRk5telo5cDJ1bnA2ZmorZlBuc0xDd3dMVnIxL0R0dDkrV2VMeTl2VDBHREJpQXRMUTB2SG56cHNSalkyTmpZV0ppZ2psejVyeFQyNWpQRHh0ZVpoaW1TcEJJSkZpK2ZEbkN3OE1SRUJDQUdUTm1BQ2hZZHVQdTdxNTJ2RUtoUUdwcUtsNjllcVg4YytQR0RRREFsQ2xUOFByMWF5UW5KME1xbGNMTHkwdHRXVTlPVGc1NG50Zlk4eDA1Y2lSR2pSb0ZzVmhjWXBzN2RPaUFObTNhbEhwY2FTaWxiTWJ5WjRJRlhZWmhxaFFQRHcrRWhvWmkvLzc5V0w5K1BlYk9uWXU0dURnTUd6Wk1aYTNybjMvK2lYbno1cW1jS3hLSllHMXREYUZRaUVhTkdxRm16WnFvVmFzVzZ0V3JCNkNnYVAyVEowK2dvNk9EbUpnWUFBWEJYcUZRNFBEaHd4cmJrNVNVaE56Y1hHVys2SHYzN2ludlgvUzVjU0ZIUjBlVlpVeWFuRDE3RmxGUlVUQXlNa0phV2hwZXZIZ0JjM056TGYrR21JOFpDN29NdzFRNUhNZWhUNTgrYU51MkxaWXVYWW96Wjg2bzVVTDI5dmJHMkxGamxZRzFWcTFhTURjM0w3SEhtSmFXaG1QSGpnRUFoRUloV3JSb2dlN2R1ME9oVUdEVnFsVWx0cW5vZmwxZFhXemV2Rm5qY1lNR0RTbzE2R1ptWm1MZnZuMlF5K1hnT0E1Tm1qUkJyMTY5U2p5SCtUU3c4UXlHK2NUWk9ubTBBYUc3cXhrWldXMWF0d3JObTJtWFU3Z3F5Y25KVVJZektBODh6NE1Rd29aMHRYRHQrcitZOFBNTXZFcEpTUWRGai9qNzRkb1hBMmJVc0o0dXd6QlZYbmtHWEtDZ0o4MHdsWUg5NURFTXd6Qk1CV0ZCbDJFWWhtRXFDQnRlWnBqUGhFS3VRRlIwVEdVM2cvbklSRVhIS1BOTU0rK1BCVjJHK1V6a1NxVll0M0d6V3BwRmhpbUpUQ2JEbS8vcUhUUHZqd1ZkaHZuRTVWUCt1WmlRNXp5bHV1bWxaRmo2SEZHZUtwZHhVQUNFWXpPYU5hTDBSVDZsenl1N0dSODc5dFBGTUo4K3p0cStvUk1uRkZsVWRrT3FJaDBoWDA5SHlBM21DQkhseWhUQmVYSXVyckxiVkJVcENQLzZhWFJFRkFDKzFJT1pZckdneXpETVo4M1QwOU9IRUxLSFVxb0xvUHZ0MjdmUFYzYWJtRThYbTczTU1BekRNQldFQlYyR1lSaUdxU0FzNkRJTXd6Qk1CV0ZCbDJFWWhtRXFDQXU2RE1Nd0RGTkJXTkJsR0laaG1BckNrbU13RFBQWmNITnpNeEFJQkNyVjRna2hWcFJTQVNHRUEyRGw2ZWxwVTNSL1hsNWVTbFJVVkZhRk5wVDVaTEdneXpETVo0UGpPSGRDeU9XM3R4ZXBxN3ZuN1JxN09qbzZiUUN3dGJ0TXVXREpNUmlHK1p3SVBUdzhZamlPcTZ2TndaVFMrTnUzYjljSHdETCtNK1dDUGRObEdPWnpJZ2V3RlFBb3BhQ1VxaDN3MXZaZndRSXVVNDVZMEdVWTVyTkNDRGxDS2MxNmV4ajVyV05BS2MxU0tCUmhGZGcwNWpQQWdpN0RNSjhWU21rU2dKdGFISHBUTHBmSGYrajJNSjhYRm5RWmh2bXNoSWVIWnhKQ2J0RC94cENMRGpFWC9qK2xsQkpDcmtkRlJhVlVUaXVaVHhVTHVnekRmRzRVQ29YaURpR2syTXJzaEpCY1N1a3RzT2U1VERsalFaZGhtTThPcGZReXBmUmxDWWU4VVNnVS8xUllnNWpQQmd1NkRNTjhkaUlpSWg0RGlDaWNURlYweGpJaEJEelAzLzN2R0lZcFZ5em9NZ3p6dVFvdGJnY2haRk5GTm9UNWZMQ2d5ekRNWnlrek0vTUVwZlJGMFczL0xSVjZsWm1aZWF5eTJzVjgybGpRWlJqbXN4UWJHNXNIWUwrRzlicEgvdHZITU9XT0JWMkdZVDViQ29WaUd3QnBrVTFTU3VuT3ltb1A4K2xqUVpkaG1NK1dRQ0I0U2lsOVJBZ3BIRnErTDVmTDR5cTdYY3luaXdWZGhtRStXMmxwYVprQWJ0TC9BSWlVeVdUcGxkMHU1dFBGZ2k3RE1KK3QrUGg0S2FYMEpvQjhRb2ljVW5vekppYW0yS1FaRFBPK1dOQmxHT2F6cGxBb0xoRkNYZ0xJVUNnVWx5cTdQUXpETUF6elNmUDA5RHpwNmVuSk1sQXhINXl3c2h2QU1BeFQyYVQ1OHI4cElYcVYzUTdtMHllbzdBWXdETU5VSW9HdGs5dGdPZVhHeVhuaWJtSnUrU2I5OVl0N0FQaktiaGp6YVNxK2lqUERNTXduek5iV3c0VHFZQ3pIVVQrQWlBdTIwbnhLaVQra1dCTWZIODVtTVRQbGp2VjBHWWI1M0hEV0RxNWZFVEZaeDNGa3FFZ29FclJ0MHhxT0R2YUlUM2dxb0pSdkF5SGZ3dGpNOGtsR3lvc25BR2lwVjJRWUxiR2d5ekRNWjhYV3lYMEU0Y2hxQUM0NllqRVpOZndIL0R4eExOcDkyUVpDb1FDUmQ2TWdrOHR0Q0NIdFRNd3NaZWtwTDlnRUs2YmNzT0ZsaG1FK0N6WTJEV29TUGRFU1FyakJoQkRVTURmRHpPay9vMnZuamlySC9YWHFiOHozWDRvWEwxK0RVZ3FlNXc5QUtwdVFrQkNkRE5iclpkNFQ2K2t5RFBPcEk5WU83di9qeElMMUFOZFJMQkp5M2Y3WENZdm4rNkdGVjFPMWcrM3IxVVc3dG0yUWxwNk94L0ZQb0ZBb25JaEk4SVd4cVZWcVJ1cUwrNVhRZnVZVHdvSXV3ekNmTEV0TE53TXppZFY4QVVmbUFxZ3ZGb3U1bVRPbVlPVFFJYWhwWlFrTkZZWUFBTWJWcXFHRlZ6TllXdFRBMWVzM2lGeXVxTTF4NUN1VEdoYTFkQVNXRjdPelg4Z3E5cDB3bndvV2RCbUcrU1RWcXVkU1I4OUFzSkVRTXBUamlLR0RmVDBTdUdvWk9uL2REcm82T3NVR1hLQ2dycTZ1cmc3Y1hWM1F4dnNMM0x4OWg2Um5aT2hUbmpZVDYzR08xVXhyM014SWZabFdnVytIK1VTd29Nc3d6Q2RGSXBIb21Walo5aGNLQllHRTRFc2RIVEhYNTlzZW1PTTdEYzVPamlVR1cwMXExRENIZDZzV29KVGkvb05Zb2xBb25BbEgyaG1iMVpBYTZZbnZ2M256UnY2QjNncnpDV0pCbDJHWVQwYXRXclgwUllibVN3akgvVUlJYkN4cTFNRDgyYjlnOE1DK3NLaGhYdWFBQ3hUMGVrMU1qTkdzYVdNMGRITEU5WDl2SXljbng0S0ErNUlUNlprVFk0T3IwclEwVnZTZTBRb0x1Z3pEZkFvRWxnNE9kcnI2cHZzSklkOEpCSnl1UTcyNldCdXdCTjVmdElCWUxIN3ZHNGhFSXRTMXMwV3pKbzF3TC9vK1hxZWs2Z0R3MGhIbytCZ2FtNTEvay9ZcUEyeDJNMU9LS3Jsa3FGWTlsenBpa2JCZVpiZUQrWGpsNWVVOWZ2NDRPcUd5MjhGOGVMYTJ0cnBVMTNnWUFhWVFRbXlxbTVxaWQ4OXZNSFRJUUppYm1YMlFlNmFrcGlMMHR6M1l0ZmNBVXRQU1FDbE5vb1Q0NTd6T0QzMzFLaXJyZzl5VStTUlV1YUJyYSt0aEMxMjZEUVJPbGQwVzVxUDJCTG1rVDN4OGVIeGxONFQ1Y0V6cjFqVTJGaHNGRWFBTEJReHJtSnVSaFhObXdjZTdKWFIwZEQ3b3ZmUHpaVGgzNFJMbUwxNkdaMG5QS1FHeUFIcFNrWk0rL01tVEoyeVNGYU5SMVF1NlRoNXRRT2h1QW1LbHI2Y0hnWkNOZ0RQYVU4Z1Z5SlZLd1ZPYURvb2U4ZmZEejFWMm01Z1BRbURqNU5vTWhOdktnVGlMUkNLNE5teUF3RlhMWUdWcFdhRU5lWjc4QXBPbS9JTHd5THVReVdTZ2xENm00QWNrM0krOEFZQk5zbUpVVk5uU2Z2cDZlcGc4WVN5Y0d6aFdkbE9ZajBoVWRBeldiZHlNOURkdktyc3B6QWRTdDI1ZFkxNXNOSm9BWXdFaU1UYXVocEZEaDZEZmQ3MWdYSzFhaGJlbnBwVWxRamF0dzYrNzl5RWs5RGU4VGttMUk1VGJaK3ZrdnVXTlBIdDFhbXdzKzJGa2xLcHMwQlVJQlhCdTRJam16WnBVZGxPWWo0eElKS3JzSmpBZlNDMUhOMGNlM0NvQytpVUkwYTFyWjRNbEMrYkExYVVoZE1waHN0UzdNakF3d0ErREI4Q3JhV05NbnpVUHNYR1BKSVJTWHlPaHZvK3VvOXVZcEppSW1FcHJIRk9sY0pYZEFJWmhHQzJJSkE1dVhtSkNqaElPblVSaXNXNlhqaDJ3WjBjSW1qVHlyTlNBVzBoSExJYW51eHNPN055T0xoM2JRNnlqbzhNUnJxMllrS01TZTVjMkFOaTNRYWJxOW5RWmhtRUFvRlpkWjJ1UldEaVNnQnRIQ0twSmF0WENqME1Hb0ZmM2JqQXlOS3pzNXFtcFZzMEkvdlA5ME56ck9MWUU3OENUeE1UNlFxSGdxRTBEdHlCWm5qd3c2VkhVazhwdUkxTjVXRStYWVpncXk5TEJ0YTVZTE56QkVUS0ZFRlJyM3F3SjFxOWVqa0g5K2xUSmdGdkl5TkFRZlh2M1F0QzZsV2plckFrNGpqUGl3RTBTaTRVN3JPeWRHMVoyKzVqS3c0SXV3ekJWamtRaTBiTnpkT3VteDNFM0NlRjg5SFQxeEYwNmRzREdOUUZ3ZFhHR1FGRDFWelVJT0E1T2pnN1l1Q1lBM2J0MmhwNmVub2dRemtkWEtMNXM0K1RlVXlLUjZGVjJHNW1LeDRJdXd6QlZTbTE3TjRuUTBHd1ZDTmxKT0dMU3dMRStGczZkaWRYTC9XRnNYUEd6azkrWHNYRTFMRnMwRDBzVytLR0JZMzF3SERFbXdFNmhvZGtxRzBjM3U4cHVIMU94V05CbEdLYktxRlBmelZza3hKK0VrQjlCaUdHekpvMndlcmsvdW5YcDlGSDBib3NqRUFqUXBXTUhyRjd1RCsrV0xVQUkwU1dFL0VnSStjTzZ2dnNYbGQwK3B1S3dvTXN3VEtXVFNDUjZOZzFjeHdvNTdoZ2huSnVoZ1lGbzVOQWgyTGx0TXh6czYzM1VBYmNReDNGd3NLK0g0S0MxR0Q5NkJBd05ERVNFRUdkT1FQNnlkWFFmWlducFpsRFpiV1ErUEJaMEdZYXBWQkpIRnplaG9kbDZRZ1hMUVdEczdPU0lsY3NXWWZLRU1aOUVzSDJiUUNEQStOSERzWExaSXJpN3VvQUFCaUJrcGI0cDJXUmo3KzVaMmUxalBpd1dkQm1HcVN6RXhzbTlwNUFUN2dZd1JDRGc5SHIzK0FhYkFsZWhyWS8zSjUza1JDZ1VvcTJQTnphc1dZSCtmYjZGUU1EcFVhQS9KeUo3Ylp6Y2U0SjlObit5MkRwZGhtRXFuTG1qbzVFQjFSbEVDSllSd01ERXhBUmpSZzdGb1A1OXFrU2lpNHJBY1J4cVdsbGl6c3pwc0s0andlYmdVSkthbHVaQUNIYllPTG5QeVpSbmIyRXBKRDg5N05zVXd6QVZpVmc3ZXJReUpMbzdDVWNDQlp6QTRJdVd6YkUyWUFsK0hEemdzd200UlltRVFnejlmaERXclZ5S05xMi9nSUFUR0JCZ2VUV2h3VjVyUjQ5V1lKL1RueFQyajhrd1RJV3hjL1Q0bGlOMEo0QXVJcEdJZkQrZ0g1WXRtb2N2V2pZSHgzMitIMGNDQVljV1hrMnhkT0ZjZkQrZ0gzUjBkQWlBRGh5aE8yMmNYUHRXZHZ1WThzT0dseG1HK2VCcTEzWXlFeG1LWjRIREpJNXdNREUyeHVRSlk5RHZ1MTZmZGJCOVd3MXpNOHljUGhtTzllMnhiT1ZhTGkwOTNZWlNzdE8yZ2J1MzdFM2VyR2ZQN3FkVWRodVo5OE4rMmhtRythQnNITjIvRkJucDdDY2NOMDRnRUtEOVYxOGlkTXNHRE9qYm13VmNEVGlPdzNlOXVtUG50azFvLzlXWEJSUEtLQmt1TXRMWmIrdmsvblZsdDQ5NVArd25ubUdZRDhSWmJGdmY3UmZDa1owQTJnZ0VuSERzeUdGWVBHODJHam83VlhianFyejZEdlpZUEc4MkpvNGRDYUdRRXdCb1F3aENiWjFjNXdIT245L0Q3MDhFQzdvTXc1UTdXMXRuS3h0SFVSQVJjUE00UW1yYTJsaVRrS0IxbURSdUZFeE5UVUFJcWV3bVZubUVFSmlhbW1ETWlLSFl0WDBMYkszckVFSTRTMEF3MDhaUkZGVGIzazFTMlcxa3lvNEZYWVpoeW8rOXZZNjFvOXUzMEJYOVRnaUdDQVFDVWM5di9vZE42MWJoaTVZdEtydDFINjBtalR5eGNkMUtmTnU5RzBRaWdZQVFEQkVKeWU4MlRxNzlZVyt2VTludFk3VEhKbEl4REZNdWJHMXRkYWxBZnhZaDNDaENZR1ppYkl5cFA0M0gvenAvL1Y1bCtKNDlld1pEUTBNWUd4dVhZMnMvUEpsTUJybGNEajI5OXk4bVJBaUJVMzBIL0RSaE5KbzA5c0RpNWF0SmVrWkdZNEFMdEJIb08rZlVjRjd5NmxWVVZqazBtL25BV0UrWFlaajN4ZFcydDVkQXA5b2VqdU5tY2h3eHM2NWRDNHZtK3VMTDFxMlFrNTJORnk5ZXFQM0p5TWpRNnVKcjFxekJvRUdEM3J1UklTRWhHRGh3b05wMmhVS0JMbDI2NFBUcDA4cHRVcWtVN2R1M3g3bHo1OVNPajQ2T3hxeFpzeUNUeVVxODMrYk5tL0hsbDE4Q0FHSmlZckJtelJyazVlV3BIWmVkblkzRXhFVGw2K2JObTJQZnZuMEFDZ0wzMWF0WGxmdjI3OXVITlN0WFlGM0FFampZMXdOSE9GT080MllhVkJmdXJWWFBwUTdZWjNxVngzcTZETU84TzJkbnNhMUNOQUFFTXdnaDlhc1pHYUY3MTg2SWpyeU5XYjYvbEhocTI3WnRzWHo1OGhLUHljL1B4OVdyVjlHOWUzZnMzcjBiZ1lHQlpXcmV3b1VMbFlFdkl5TURMMTY4VUR1R1Vvcms1R1RrNU9Rb3QvRThqOVRVVkkxQk1qazVHY2VQSDRkSUpNS2NPWE8wYWtkMGREUjI3dHlKQ3hjdXdOL2ZINDZPanNwOWl4WXR3cjE3OS9EYmI3L0J5TWdJQ29VQ2xGSUF3TXFWSzNINDhHRWNQSGdRdFd2WFJuUjBOTnpjM05DcVpYTnMzeHlJa05DZDJIL29DTjVrWm5ZV2k4aDVXeWVQK2ZLczEzc1RFeE56eS9RWHhWUVlGblFaaG5rM0VvbWVMUzlhQlVMNkFyUmFOU01qekowMUF4M2FmWWtSdzRmRHdzSUM0OGVQMTNqcXZIbnp0THJGbFN0WGtKT1RnL2J0MjBNb0ZHTGt5SkdsbnZQYmI3L0J6TXdNblRwMVF0MjZkVFVlSTVQSkVCSVNBcUFnd0FMQXVYUG44UHo1YytWK0FEaDkralRpNCtNQkFLYW1wdmp1dSsvdzVaZGY0dHR2djhXQkF3Zmc2dXFLbmoxN2x0cW03dDI3dzhiR0JsT25Uc1doUTRmd3l5Ly8vNFZrd29RSjZOT25EK2JNbVlPVksxY3F0NTg4ZVJMNzl1M0R2SG56VUx0MmJlVG41eU1pSWdJalJvd0FBTlMwc3NMUEU4ZWhvYk1URmkxYmlkZXZVMnhCc0Vwb1pPWU5DY2FCQmQ0cWlRVmRobUhLaXJPcjM5Q1ZDb1NiQ1Vnem9WQ0krdmIxc0NaZ01lclovWDlOZGtORFEzVHUzRm5qQmViUG42L1ZqUTRmUGd5SlJBSTNOemNBZ0xPemM2bm5IRHQyRExhMnRoZzhlREFBNE9yVnEzano1ZzBTRWhLUW41K1BFeWRPUUNBUXFBd25BMEJVVkJTZVBuMEs0UDhEOGQyN2Q1VkIxOXJhR3Q5OTl4MEFZUExreVFnUEQ4Znk1Y3ZSdW5Wcm1KdWJsOW91VDA5UDdOeTVFNmFtcGlyYnJheXM0Ty92aityVnE2dHNyMU9uRHNhTkc0Zi8vZTkvQUlEcjE2OGpOemNYang4L3h0YXRXMVdPSGRLM0YwNmN1MFR1eHp3MGtjdmxQOW9abWpWRmZlTkJqeC9jdXd0QVVXcmptQXJEZ2k3RE1GcVRTQ1I2SWtPellSU1lCQW83UXlNRERCbllEOThQN0ErejZxYWxYNkFNa3BPVGNlWEtGWHp6elRmdmRaMU5temJoNGNPSGtNdmxrTXZsbUQ5L1BteHRiYkYvLzM0QWdGd3VoNWVYRjhhTUdZTnUzYm9CQUhKeWN1RHQ3WTFKa3liaDY2L1Y4MUhvNk9oZzhlTEZlUGJzR2N6TnpURnUzRGpFeE1Tb0hKT1Rrd09aVEliMjdkdXJuZCtxVlN2TW5Uc1gxNjVkdzIrLy9hYXlqK2Q1N051M0R4Y3ZYZ1FBM0x4NUU4dVhMOGVmZi80SkF3TURSRWRISXpvNkdnRHc5T2xUQ0FRQ3VMcTY0dGZnVFFqZXZnTy83ZDZQdFBSMEYzRENRelpPN2h0a2IxNXRURXBLeWxGckJGTXBXTkJsR0VZcnRlbzZXd3ZFd3BXVWtFNEUwTGV5dE1CeS8zbG81T2tCUFYzZGNyL2Y5dTNid2ZPOHlwcmViNy85VnVNRXJMNTkrMkxvMEtIRlhnY0FWcTFhaGJDd01KdzZkYXBjMmxlM2JsM2w4SFhuenAzUnJGa3o1YjZzckN3RUJ3ZERJQkJvbkFSbWJXME5BREEyTmtiOSt2V1Yyd3ZiWm1scHFiTDk5ZXZYK1B2dnY5R3JWeTlNbno1ZHViMW56NTVvMkxBaEZpeFlBQUFZUFdJb3ZKbzJ3ZlNaYzBsU2NuSmRBUE5GMVdwOFdVdlhaRXpTbzZnbjVmTEdtZmZDZ2k3RE1LVVIyRG80dTBJbzJrWkFQQVFDQWJ4YnRjRENPVE5ScTZiVkI3bmhxMWV2OFB2dnY2dHRUMDFOaGJ1N081bzJiYXJjdG4zN2RtUm5aNWY1SG9tSmlYajI3QmtBWVBYcTFSQUtoZmpubjMrVSs0dHUwOVhWaGJ1N085TFMwcFM5VEFDb1g3OCt6TTNOMVliUmx5eFpBcUFncFdQaE1MY21EUm8wUUlNR0RTQ1h5N0ZzMlRLa3A2Y0RLQWphdWJtNW1EeDVNa1FpRWViT25RdUZRb0dYTDErcW5QL3k1VXUwYTlkTytWcFBWeGV0V25qaHlQNmRtRHB6RGk1ZnVhWXZrOHU3aUhWRXY5dmF1NDJKajQyNEFUYmNYS2xZMEdVWXBsaTJ0czVXVkVjMERJUk1Jb0JaRFhNekRCblVIMzE3OTRTcGlVbXg1L0U4RDRGQThNNzNEUXdNaEZBb2hLNkdIclNucHlmNjkrK3ZmSDM0OE9FeVg1L25lUnc1Y2tRNW1hbzBFb2tFUjQ0Y3dkMjdkekZwMGlUbDlnVUxGcWdGM0lpSUNCdzRjQUIxNnRSQmNuSXlObTNhaEcrKytRWldWcHEvb0R4Ky9Cano1ODlIWW1JaXRtelpna0dEQnFGMjdkbzRjZUlFN3Q2OWkyblRwdUhZc1dNd056ZFhQbDhHQ25xL3VibTVrRWpVRTFPWm1WVkh3SklGT1BqN1VXemQ5aHRlY3Y2SDhBQUFJQUJKUkVGVXZucmxTVVg0MDliSmJTMms4azN4OFZISldyMXhwdHl4TlYwTVU0N29CMUlaNzZXR3JiTVY5SVRCaEdBbUlUQnpkMjJJOWF1WFkvZ1BnMHNNdUVEQlVoK1JTUFJPOTcxejV3NysrT01QREI0OEdBWUdCdTkwamVMazVlWEIzOThma3lkUEJsQXcyZXZLbFN2S1AvMzc5MGZ0MnJWVnRuWHYzbDE1ZnJObXpSQVdGcVljc241YlptWW1mSDE5MGJKbFM3UnYzeDQ4enlNc0xBeURCZzNDM2J0MzFZN2Z1WE1uK3ZidEM1bE1obTNidHNISnFTQW50WWVIQjM3OTlWZms1T1FnSkNRRVAvLzhNeVpNbUlENCtIaGtaUlhrd0Nqc2NUZG8wRUJqVzB4TlREQmtZSDlzRGx3Rk45ZUdJQ0RWQ1NHKzBCTUdXOXE0MldrOGlmbmdXTkJsR0VhVnZiMk94TW5WeDBCWGZJdUE2NnlybzZQYnhyc1ZOZ1d1UXBOR25oQUtTeDhneTg3TzF0aEwxY2JEaHc5UnMyYk5Fb2RseStMeDQ4Zll0R2tUVHA0OGllenNiUHo1NTU5d2NIQlE3dGZSMFZIKzRUZ09oQkMxYlVXUHRiUzBoSm1abWRwOWVKNkhuNThmTWpNek1XdldMQUFGdzh2YnQyOUh6Wm8xTVdMRUNMWG55YmEydGhnNmRDaTJiOThPTXpNenJGKy9IcU5IajBhTEZpMVF1M1p0QkFjSFkvYnMyZWpmdnovYzNkMEJGTXhpQm9BYk4yNUFUMCt2MkdWUkFDQVVDdUhtMmhDYkExZWhZL3V2b0tPakt5YmdPdXZwa2F2VzlkMitZaWtrS3g0THVnekRLRm5aMjlld0V4cjRDeUU0UWdocTFyV3p4Y3pwUDJQanVwV3dxRkZEcTJzVUpwYlFGSmkwMGFsVEo4eVpNK2VkZy9iYmZ2enhSMnpldkJrWkdSbW9WcTBhVHB3NGdiRmp4NWJMdFl0YXVYSWxMbHk0Z0duVHBzSEN3a0s1M2RUVUZKczNiMGF6WnMwd1k4WU1CQWNISy9jNU9qcWliZHUyaUkrUFIxQlFFRUpDUW1CdmI0LzgvSHpFeHNiaTlldlh5dVZMRW9rRUVvbEVHYmpQbnorUGxpMWJhaldNYjFHakJsWXY5OGZjbWROUjE4NFdoQkJMVGtDTzJBa04vT3M0T3RZcTU3OEtwZ1RzbVM2amxTdFhycUIyN2Rxd3NiRlIyVjQ0OHNtcXhuejhKRTZ1cmtMS2JRWGdUZ2gwWEJzNnczLytiRGc2T0VBbzFQNzViRUpDQXVSeU9XcldyUGxPN1RBd01GQ1pLUFcyeU1oSUhEaHdRUG42elpzM0pWNXY4T0RCYU5xMEtVNmRPb1d3c0RBWUZza0RMWlBKY1BUb1VlWHJ1TGc0WkdkbnEyeExTRWdvdGMxYnQyN0Y3dDI3TVhEZ1FIVHAwa1Z0djY2dUxsYXNXSUc1YytkaXc0WU5pSStQaDUrZkg0S0RnNVVwSHd2OTlOTlBLcS83OWV1SEtWT21BQUE2ZE9pQUhUdDI0TWlSSTBoTVRDelRsd2V4V0l4dmUzd0Q1d1pPbUxkb0NXNkZSeGdBZEN4SGRIMXM3TjJISjhUZXVhMzF4WmgzeG9LdUZ2cjI3UXR2YjIvbEQvaWZmLzRKUHo4LzNMaHhRNjBJdDQrUEQ4YU1HWU0rZmZxVStUNk5HemRHaHc0ZHNIanhZcTNQdVhMbFNwbnZZMlJrQkZkWFY3WHRsRkw4OHNzdnFGV3JGa2FQSHEzeVRHNzgrUEg0L3Z2dk1XSENCT1cydExRMCtQbjV3ZEhSRWVQR2pTdHpPNWdxd3Q1ZXgxcGcwSnNBcXdoSHpQWDE5TkM5V3hmTThaMzJUczlsQzJjQUYvZXNzVGc3ZCs2RWlZbUp4cUJWMUlVTEY5Uis3c1hpNHN2TC92REREd0NnY2FsUWZuNit5dlBadExRMDVPVGtxR3hMU1VtQlNRblBzSU9EZzdGeDQwWjA3TmhSWlpMVjI0UkNJZWJQbnc4ZEhSMzgrKysveU03T3hyaHg0ekIwNkZETW5qMGJTVWxKMkx4NXM3TG4rdWpSSTR3Wk0wYVpHQVFvV0NLMFk4Y09MRnEwQ0JZV0Zzb1VsOW9TQ0RpNE5teUEzYUZic1dqWlNodzRkRVFuSnplM01SWFNjOWFPN21PNXZJd0Q4Zkh4MGpKZGxDa1RGblMxb0ZBb29GRDgveXo3d3VFZVRiMDd1VnhlNGpNdm1Vd0dtVXdHZlgxOXJlOWYwam5GcGRrcmlidTd1OFpabTRRUU5HN2NHQ3RXck1DVksxZXdZTUVDbFdkZlJmM3p6eitZUFhzMnNyS3k4TlZYWDVXNURSOFJnWXVMaTVkUUtJd0tEdzlQTCt2Sm1abVpaZjVpWkdwcXFyTG04ME9TTkdqZ0lPUkZQeEVPZ3dCaVdOZldCaFBIalVhSHI5cThVOEJWS0JUWXYzOC9oRUloV3JRb1d5bS84K2ZQSXlZbXBzU2cyNjVkTzdSdTNScGZmUEZGbWR1bWlZR0JBUTRkT3FSOHZXclZLcHc3ZDA1bDI2SkZpNVRQVVRYeDh2SkNYRndjNXMyYlYrcUlEOGR4bURWckZ0TFMwcFNCL0o5Ly9zSDE2OWZSclZzM0dCa1pRVjlmSC9uNStkaXdZUVBzN2UxVmttdlVyRmtUTFZ1MnhJVUxGOUN6Wjg5M25xd21Fb2t3Yzlwa05QYjB3SVpOV3hIek1MYWFnTkNOdkc2MTFwSzZIc3NUSDRVL2ZLY0xNNlZpUWZjZGxEU2tLcFBKU3Z4RldMTm1EWGJ2M28yTEZ5OXFIWGczYnR5STBOQlEvUDMzM3hxL2NZOGVQVnJyS2l4VHBrd3BjVTFqNzk2OTRlam9pRGx6NWtBcUxmNEw3eDkvL0lGcTFhcGg0OGFOcUZldm5sYjMva2dJNnRhdGEyaHNiRnliVXRxWkVES0NFT0pBS2ZVQVVPYWdtNVNVQkY5Zlg0akZZclZSRVUzeTgvUGg2dXBhSVVGWDR1aldVVWk1SlNEVUZTRGMxKzNhWXZyUEUxRkhVdnVkbC92czJMRUQ4Zkh4K1BiYmIyRmtaRlNtYzU4L2Y0NDZkZXFVZUl5dnIrODd0YXU4RlMyRTRPTGlBbjkvZjYzUEpZU29wSHhzMmJJbEprK2VqTkRRVUp3NWN3YTllL2RHYkd3c0hqOStqTkRRVUpYUG1mUG56K1BTcFVzQWdIMzc5cUZUcDA0YWx3eHBReVFTb2ZQWDdlRHUyaEFyMWdUaWo3QVRoZ1FZS2hMVEZ0WU9IcE9mUEF3L0RhQlNaczUveWxqUUxZWmNMc2ZKa3ljQkZDeFVmL1RvRWNMQ3d0Q2tTUk5RU3RVK2xFNmVQSWtiTjI1QW9WQWdMQ3dNa1pHUkFBcHl4ZmJvMGVPRHRsVWdFRUJIUjd0SmlNVjk4SGZwMGtXNU1ML1FxRkdqVkY3djNMa1RlL2Z1QlZEd3hZTlNxakxEZE55NGNlalhyMTlabWw1bHVMaTQxQkVLaGEwQnVCRkNtZ0JveG5IY3V4ZUJmY3U2ZGV2UXBFbVRVbytiUEhteTJyOURlYk8wZERQUU5hWGZFRUxXRThERTBOQVFQd3dhZ0ZIRGhyeFg3ZGRUcDA1aHc0WU5zTEN3d0pneFkwbzhWa2RIUitYTFgxWldGcEtUaytIaDRmSE85d2NLZXRxcHFha2EzMGZSMGFyM0VSMGRqYWxUcHdJQWR1M2FCUmNYRjJXR3FhTEVZckZXWDZ4MWRYVXhZTUFBOU9yVkMvUG56OGUyYmRzQUFFMmFORkg1bkxsejV3NThmWDFoWVdHQnNXUEhZdDY4ZVJnN2RpeUNnb0xlK2ZtNVFDQ0FkUjBKVnZqUGg1Mk5EVUozN3ViZXZNbDA0WVIwbjAxOXQ2azVhZkk5ckU1ditXSkJ0eGd5bVV5WmxGMG1rK0gxNjllNGR1MGFoZzhmanVUa2duWGxKMDZjQUFCVXExWU5hV2xwZVBLa0lNdGFZWnE2Qnc4ZVFDcVZmdkNnKytEQkE0U0ZoV2wxN011WEx6VitJT1htNXNMRHcwT1plN1lzNUhJNS9QejhTcTB2V2dVSkd6VnExSW5uK1lHRUVFOUNpQ1dsMUpBUXdnRUZYeXpLYTRKWVJFUUVjbk5MTC9xU21wcXFWWS80SFJGcko5ZEdITWdVZ092TkVTSm83T21PWVVNR29XMmIxbG90QlNyT3ZuMzdzR0xGQ3VXRW9kSUt6anM0T09ENjlldVlPWE1tcWxXcmhzaklTUEE4ajVZdFc1YnB2cytlUFVOSVNBajA5UFNnbzZPRCsvZnZJejA5WGFVd2dyKy9QL0x6ODNIaHdnVzFHZFZaV1ZsbzNyeTU4clZDb1FEUDgycmJhdFVxbU9CNzY5WXRqQjA3Rm1abVpnZ09Ec2JDaFF2UnExY3ZORzNhRks2dXJqQXpNNE5JSklKQUlJQ2xwU1VtVFpxRW8wZVBLcStyVUNnZ2w4c2hrOG5Rdkhsek9EbzZJajgvSDlldlg4Zk9uVHR4L2ZwMWVIaDR3TXZMQ3p0MzdrU1BIajBRRkJTRXBLUWtMRjY4R0FZR0J0aTRjU09zcmEzQmNSeG16cHlKdm4zN1l1Yk1tZWpRb1VPWi91NktFb3ZGR0Q5Nk9OeGRHMkxMdGgyNC91OHRFNTZqUVlabW9vNTZacTZMbjl5UHZBWFc2eTBYTE9nV1EwOVBEOWV1WFFOUU1PVHE3ZTJOQ1JNbVlNMmFOVGgyN0JnVUNnWG16NThQdVZ3T096czc3Tm16Qi8vNzMvL1F1blZyVEpnd0FTMWF0TURZc1dPMTdvRytqek5uenVEQ2hRdGFIVnM0ZkNtVHliQnMyVEwwNzk4ZmR2OVZockcydG9hUGo0L0dSZnpGRVFxRmFOQ2dBZno4L042cDdSWEoxdFpXMTh6TXpGQW1rMWtMQklJQkFQb0JxTWx4bkxMbkR2ei80NFB5dEdYTGxqSU5MMzhJMWc0dTdUaHc2d0JpTHhRS0JMMTdmb014STRaQ1V2djlWNHpjdkhrVGhvYUdXTFZxRlJvMmJGanE4ZE9uVDhlaVJZdHc2ZElseU9WeUdCa1pZZURBZ2VqWXNXT1o3bXRzYkl3alI0NG8vODJNakl6UXJWczNsU0lKTDErK1JGeGNIQ1FTQ1VhUEhxMXl2cTZ1YnFrMWZmZnMyYU9jd1d4blo0ZWFOV3NpTURBUXRXclZ3cTVkdTNENDhHR2NQWHNXdi8vK096SXlNclQ2OGlrU2lkQ2xTeGNFQmdaaTkrN2RrRXFsY0hSMHhPTEZpOUcrZlhzUVF0Q25UeCtFaFlYaDNyMTdXTHQyTGV6czdCQVFFS0RzVlhmczJCRmlzUmh6NXN6Qm1qVnI0T1BqODE2Zk4wS2hFRzNidEVZREowZXMzYkFKQjM4L0pwREpaRDA0Y0M1MUhOMm1QWTJKT0ZyNlZaalNzS0JiUmhNblRvUkVJc0hLbFN0eCtmSmxyRml4QXYvKyt5K0EvNi9CV2ZoTU56OC92MEtDN3FoUm81UXpORXR6L1BoeDVSckFRNGNPd2NQREEzWjJkdWpYcngvcTE2K1A1T1JrakJ3NUVrS2hzTlJlbmtLaGdKR1JFVTZlUEludnYvLytnd1dMOStYbTV1WWlFQWk4S0tXdEtLVk5oVUtoUFFCZFFIT0FmY2ZlcmNqWjJibllFOTkzZUxsUm8wWU5LS1ZFb1ZCd2xGSWlGQW81U2luaGVaNmpsQktCUU1CUlNnbWxsQk1JQklSU3lsRktDY2R4bkZ3dXo4N0k0N29JQkdRZUFCaFhxNFlSUTRkZytBK0QzcXQzVzlUY3VYT1JrcEtpOWZORkJ3ZUhZck02RmJWdTNib1NzMUlaR2hvcWYvK0tHNWxZdlhxMXhuUEhqaDJyMVpLYm9yMXZVMU5UN05xMVM3bUdXQ3dXbzArZlBtcXJGWGllQjgvenlpOXpoQkRsbjZKRHh1N3U3cUNVb2wyN2RtcXp2WTJOamRHdlh6KzhmUGtTejU4L3g0UUpFOVNHcTl1MmJRczdPenVrcDZlWDIyZE5UU3RMekovdEN6c2JHd1J0M2NhbFoyUTRDZ2s1WXVQb3ZqQWhSamdmdVBuUkRXbFZKU3pvbGhIUDg1REw1Um9ubWhTbVp5dGNCMWhTMEowOWU3Ykduazk0ZUxqeWVWR2h1TGk0WXR0amJHeU1lL2Z1bFRwcnVsQ25UcDBnbFVxeFpNa1NFRUxnNWVVRkFCZytmRGdBS0hPN3JsaXhBdDdlM2lWZWEvMzY5VGg0OENDRVFxSEtVcUtxUWtkQU8zcDZlazRENEF6QW5CQ2lENEFBNnNHMnRFQkxDTm5tNmVrcEJTQ0M1dDhicnFSclhMbHlCVWxKU2FXMk9UazVXV05TQ0VycG53RElmejkzNUw4UGNQTGZ6eENobEpMLzdrOEtEeWpjUndTQ2V3SWhkUVFGOVBYMU1YYlVNQXdib3QzRU8yM3A2ZW05ODRTZWtwU1ViZWx0RmJWV1hKdWtIUnpIYVRXeTRlM3RYZXJ2bVlXRkJXYk1tRkhzZmp1NzhzL29LQklKTVdMbzk5RFgxOE9TZ0RYSXlja0JSOGhJaVZQK3ZzVDdpQ3ozRzM1R1dORFZVbmg0T0lZT0hZck9uVHRESnBOcERIQ3ZYNzhHQUdXUjZ2ejhmTFZmMEZxMWFzSEZ4VVY1N052eTh2TFVLb21VTk51NGUvZnVDQTBOUmN1V0xiVmVQcENYbHdkS0tRWU1HRkJzOGUwSER4NlV1UFlSS0podFdwVnhIQkVEcUVZSU1VQkJ6MVpqd05XU1owa2Y2cVhsU0Q1dzRJRFc2Uk0xRGMvKzk3eTU4UHJLL3lXRTBLTC9MZHhmdEYwQ1F2TEI4M3RCeUJTcFZJcmc3YjlDd0hFWVBLRHZleFVsWUQ1ZGNya2N1L1lkUk5DV0VPVXFCaDRJbGFXOWZGVEpUZnZvc2FCYkRLbFVpci8rK2d1blQ1OVdQczlwMXF3Wm5KMmRjZkhpUlkyVGtaS1NraUFVQ3BXQkxEYzNWeTNvOXUvZlg2VkNTbEdOR3plR2w1ZVhXbktNR3pkdTRNNmRPeHEvWVUrWU1BRStQajY0ZE9rU3pwMDdoODZkTzJ0Y1ZoUVJFWUdIRHgraVY2OWUwTkhSUWIxNjllRG82RmpzKzkrNmRhdktOM1dwVkFxaFVLZ1NPT1J5ZWJrbnBDOVB1VEljalk2OFBkbk56YTBSeDNFRENTRk9oQkJIQUxVSklUcEZZMlRSLzljVVhDbWxJWVNRWko3bktjZHhjcWhQS3VFcHBRb0FpNHB1TkRFeFFjK2VQVEZ3NEVDMWJGNmFIRGh3QURrNUd1dU4vMGdwNWY4THJwVG5lWjRRd2dPZ2hCQ2U1M2tLZ0hJY3h5c1VDcDRRUWdraHZFS2hvQnpIcGVweDhxaHN1ZUFzZ0kzSkwxNUsvSmV2NHA0a1BzT1k0VCtpUmczTlg3eVl6MU5xYWhyV2J0aUVYZnNPUWlhVDhZU1FSQVhQLy93a0p1SkE2V2N6cFdGQnR4aXZYcjFTSm9mUTE5ZEhqeDQ5TUhIaVJBQUZ6MFUxQmQwSER4N0F4c1pHMlh1UVNxVXF4K1htNW1MOSt2WHc4dklxZFVpcHFLWk5tK0x5NWNzNGUvWXNPblhxcExiZjNkMGRyMSsvUmtoSUNMNzQ0Z3VOQ1MyZVBuMksyTmpZVW1kU0d4a1pvV2ZQbnZqdXUrOVVydE84ZVhQMDZkTkhKVVhkK2ZQbmNldldMYTNmUjJXSmlJaTRKWkZJb3ZYMTlRM0VZckd4VUNpc0ErQTdBRDBKSVphQWF0RFZGSUFWQ3NYNmlJaUljQlFFMjVLNnlvc0E0T2pSbzhySERYWjJkcmg4K1RJdVg3NnNWWHVGUWlGMjdkb0ZvS0RhakxPek0yN2R1clZYeTdkYmt1UFdUcTQ5T1hCVDVISkY3eDA3OXdqdVJVV1h5K3hsNXVNbmw4dHg0ZEtWd3RuTDRIbXFBSEJFUVJYK1QySWlxLzR2K2tlQy9aWVZvMmJObXRpN2R5L3M3ZTNSdTNkdmxkNVBhbXFxeXVMMlF2LysreTljWEZ5VXI3T3pzMVY2Z25sNWVkaTllemZFWW5HWmdpNVFNSVB5NjYrLzFoaDBnZjlmZy9nK0g1emg0ZUhJek14RTY5YXRrWnljckZ3YUJSUUVvbWZQbnVIaXhZdktiUnpIb1VtVEpyaDQ4U0lrRXNrSGViWlVYaElURTNNQjVBSjREU0FPd0RrQUV6MDlQYjhCOENNaHhBT0FDYVZVdC9EaGFOSGdLeEFJRkFCNGJlOTM1TWdSWllGMFRRclhreG9aR1pYNGpGQW9GS29zZjNsUDlNbjl5SnZXMXE1akJQbzR3L09DNWYvZUNqZU9leFNQWVQ4TXdwQkIvYUZYRGtVR1Nrc1E4eW5Mek14RVZGUVU3T3pzVklvZXZLdjA5SFE4ZlBpd3hGelU1U0UvWDRiZzBGK3hiY2RPdkU1SkJhWElBT1g5NU5tSzN4SVQ3NlYrMEp0L1psalFMWVpRS0lTOXZiM0dmWW1KaVdxWmN4NDllb1RvNkdqbExPSzR1RGprNU9Sb0RNN3ZTeWFUNFk4Ly9sRFpWcGlNNCt6WnN3Z1BEMWM3NStIRGgrQjVYcTNndDRPRGcvS0x3cXBWcTNEdjNqMk5nVnN1bDZ0a3czbTdQUU1IRGxSTDFQNFJrTjIrZmZzQWdBUE96czdXSXBHb05TSEVsUkRTaEZMYWpCRHl6c2t4aWxhU2lZNk94cU5IajlDdVhUdmx4THJZMkZqMDZkTUgwNlpOVXl1Qy9xRTllUktaQm1DTHRaTmJzZ0FrSURVdHJkN3lWZXU0NkpnSG1EWHRaNWlibTczeldtRktLZnIwNlFNM056Zk1uVHRYdVYwcWxTclRweFpIUjBkSDdSbHpRa0lDN3QrL1g2WTIxSzFiVjJXVVJpNlhJeVVscFV6WDBNVE16RXo1dTVHYW1vcjU4K2RqL1BqeEtoblo3dCsvanpGanhzRFB6MDlsMmRLNzh2UHp3ODJiTjNIdzRFRllXVm05OS9YZXh2TThVbEpUc1RSZ0xRNGRPUVpLS1E4Z2dTckkrSVNIRVdGZ2EzUExIUXU2WlNTVHlmRGd3UU8wYWROR1pmdldyVnRSdlhwMVpHUmtvSFhyMXNqTnpZV3hzVEdlUG4yS3RMUzBZbnVvN3lJdkx3OHJWcXhRMlNhWHl3R29mdGkvdlYraFVLaWQxNzkvZjVYZWVldldyYkZ5NVVxMTh6VU5MeGZxM2J0M21kOURWUk1WRmZVRXdHOEFoQzR1TG1ZY3g5a0pCSUlPbE5Mdk9ZN1RmZ3F0Qm52MzdzV0ZDeGMwSmkrSWpJd3NkaktUdDdkM21YSjBsOVdUK3hISEpBMGEzQmRTMFU4Z0dQUkgyQW5EcUtqN3l0ekw3N0lFNWRLbFMwaElTTUNJRVNOVXRuZnQyaFdwcVNWM21GYXNXS0dXd1AveTVjc0lDQWpRdXN5ZlZDckZqei8rcUJKMDQrTGlpcDFIVVJhN2R1MVN6b09ReVdSNC9QZ3hmdnp4UjZ4ZXZScWVucDdLN1FES3JhYy9mdng0OU8vZkh6dDI3TUMwYWRQSzVacUZaRElaL2pwMXBqRDNNZ0NhUlNuMkttUmtLY3U5L09Hd29GdEdseTlmUmw1ZUhobzFhcVN5dlRBclRhdFdyWkNXbGdaZFhWMzQrUGhnKy9idHVIZnZYcmtHWFVORFE3WG5nOE9HRFVOV1ZoYjI3Tm1qOFp5MWE5ZGkxNjVkV2o5WExJdnl6TnhVQmNqdjNyMzdBc0FMQU5jQUxQTDA5UHdpUHovLzZidGNMRE16RTJmUG5rV2JOcG9MQ0J3K2ZGaWxqRnhSZS9mdS9hQkJGd0FTbzZNZjFxclZlSXJRUUI3T0NYai9SL0VKWm43ei9YRW5NaExUSjA4c2MvQUlEUTFGZ3dZTjhQWFhYeXN6THhYT2EvRHg4VUhYcmwzVnprbEpTU20xc3BhMlA3YytQajVxMityVXFZTU5HellVZTA1c2JDeldybDBMUjBmSEV0ZnRGaDNkc3JTMHhKWXRXekI4K0hDTUdUTUd5NVl0ZzdlM3QzS21yN1pmV0pLVGs5R3JWNjhTaitGNUhrZU9ITUdSSTBlS1BXYnYzcjFsV3JJbGs4bXdjdTBHN05sL0NCbHYzb0JTbXNrck1DVW5UYnI3OWV1WVRLMHZ4SlFaQzdwYUtEb3N0bjM3ZHRTcFUwZVpDSUxqT01qbGNqUnUzQmlOR3pjR0FBd2RPbFI1L0tOSGo4cTAxckNzRkFvRmdvS0NjUHYyYmN5ZVBmdUQzYWVvN094cy9QdnZ2OURYMThmcjE2K1JtSmlvWENiMUNWTGN2bjM3L0x1ZUhCSVNncXlzTEp3K2ZSb0RCZ3hBL2ZyMVZmYjcrZmxWK1BEeTI1S1NidVlBMkd4ajczNERRdnBieHBzM0RpR2hPMFczYjBkZytlTDVzTEcyaGtCUStuRHpqUnMzY1B2MmJXemR1aFdFRVB6KysrOElEQXpFbGkxYkFCUUVMVTJsNko0K0xmMzdUTkc1QkNVcEhQRXBTbDlmWDdrZS9XMFhMbHhBVUZBUVRFMU5zWFRwVXBpYm0ydjlSY1BDd2dKYnQyN0ZuRGx6bERQVEMzdnpKWlVDTElybmVVaWxVclJvMGVLZGtzdmN2WHNYVjY1YzBYb1pITS96aUU5NEF0ODVDM0Q5MzFzQUlLT1V4aW1vWXREVGgzZi9MWE1EbURKalFiY1llWGw1Q0FzTHc4dVhMNUdRa0FCRFEwTWNPblFJa1pHUldMQmdnYkpuVjZkT0hjVEh4MlBIamgxcUU0bnUzNytQTzNmdXFIMjdMMW80NEcxLy8vMDNXclZxcGJiOTdkUnltWm1aT0hYcUZIYnYzbzM0K0hpTUdERUMzYnQzZjUrM3JEV0JRSUNwVTZjcUoyOVpXMXVYV2dQMWMzVDc5bTNzMnJVTHc0WU53NzE3OXpCOCtIRDQrdnErVjQ3Y0R5a2g5czV0SzN2N05ucENneGtVWk9qdGlFampFZU4rd3BDQi9kQzdWM2ZvbExCdW0rZDVyRnk1RWgwN2RvU25weWVrVWltMmJ0MEtPenU3WXVkR2xFVkp5U0dLS3FreTF0dkhyVnUzRG52MjdFRzlldlVRRnhlSFM1Y3VZZCsrZmJDM3Q4ZllzV09MN1RuZXYzOWY1ZmR4OU9qUnlNaklRR1JrSkdKaVlnQVVwSjRzbkdlaGlZdUxpOHJvVU11V0xWV0d3R05pWWlBU2lWUytzRDk2OUFnS2hVSmw2SHp2M3IxYWw0N016OC9INGFOL1lzdTJIWGowT0I0VU5KdFFiRkpRYWNEVG1KalNNN2N3NVlJRjNXS0lSQ0tzV0xFQ1Vxa1VOalkyK1BycnIzSCsvSG0wYk5sU3BXZlN0V3RYWEx0MkRaczJiVkw3aGRmWDEwZlhybDJWUVZkWFYxZnRXWmUydG03ZHF2STZJeU1Ed2NIQmFOaXdJZWJPbmF0VnZ0dlNCQVFFYURXQlJsZFhGMGVQSG9WY0xvZFlMRWFOR2pVK3BlSGxjdkhnd1FOTW5Ub1Y5ZXZYeC9EaHc1R1RrNE9aTTJmQzE5Y1hHemR1aEpPVEU0Q0N3RndVcFZTWkZGOHVsNk42OWVwbzE2NWRoYlU3T1RiMmxhV2xtNTl1ZGNVWlVFSHdvOGZ4bGtzQ1Z1UGFqWDh4MTNjNnpNM05OSjYzZmZ0MlBIcjBDRE5tekVCaVlpS09IRG1DbEpRVXJGMjd0bHgrTnQ1bmVQbHROMjdjd0pJbFM1Q1ltSWp4NDhlalZhdFc2TnUzTDhSaU1RWU1HSUQxNjllalY2OWU2Tm16SjRZTkc2WldKT0hubjM5V21kbXZ5YXhaczByY2YvMzZkV1Yxc0taTm02cE1ranA0OENDV0wxOE9pVVNDUFh2MktDZHZMVnUyRExkdTNjS0FBUU13Y3VSSTZPcnF3dExTRWsyYk5pMzFtZmZyMXlsWUVyQWFKMDZkUVhaT0RpakZTd1hsUitTbms5TXZYc1FVbjMySEtYZFY3cFBTMXNtakRRamRYYzNJeUdyVHVsVm8zcXowZkxVVjZlMWxRSldKNS9rUFdaSG1vM1R0K3IrWThQTU12RXBKU1FkRmovajc0ZWNxOHY2VVVwcVltSWcrZmZxZ1JvMGFDQW9LVXZsQVBYZnVITUxDd2hBVEU0TlhyMTZwMUdYVlpOU29VUmcrZkRoSUpYeXJxVlBIc1piQVFIY25JYVFWQUZFalQzZk1uL1VMSE92YnEwMyttalJwa3RvUWNMOSsvVEJseWhRQVFQdjI3Zkhtelp0aWw3UkpwVktORTZsMjdkcUZnSUFBekprelI2czJMMW15QkFNR0RORDRiUGJwMDZkWXMyWU56cDQ5QzRsRUFuOS9melJzMkZBNWszek9uRG5vMXEwYnNyS3lzR1hMRnV6WnN3YzZPam9ZTldvVSt2VHBvM3pQNGVIaHhmNjd6WjgvSDVUU1l0c2JFaEtDVzdkdTRjYU5HMnI3c3JPenNYRGhRcHc4ZVJJTkd6YkVzbVhMVkg1MmNuTnpzWGJ0V3V6YnR3OFNpUVN6WnMwcWRTbVJRcUhBNC9nRXpKZzlEN2ZDSXdCQVRpbTlwSkFyaGoyTnZWdDhmbG5tZzJFOTNUS3FLZ0VYS0w0MkxsTzVKQklKQmc0Y2lENTkrcWd0R1d2VHBvM0t6UGZDbnExQ29RQ2xWSmtrdjVDMnMzWS9oS2RQWTVKc2JaMzc4VHFpWVlTUVNiZHUzekg3WWVSWURCblVIMzE3OTRScGtlZVcwNlpOdzlpeFkyRnNiSXpseTVjaktpcEtyYUpQMDZaTk5RNnRwNldsWWUzYXRTVzJwYmlpQlcvVEZBd2ZQbnlJN2R1MzQrVEpreENKUlBqKysrOHhkT2pRWW4rWERRME44ZE5QUDZGSGp4NVlzR0FCQWdJQ2NPellNZmo2K3NMVjFiWFltcjlaV1ZsNCtmSWwyclZyVit3ejVQMzc5MnQ4Wm56bXpCa0VCQVFnT1RrWi9mdjN4NFFKRTlTTzA5UFR3L1RwMDlHbVRSdk1tVE5IK1dWZ3dvUUpHbjlPMHRMVGNmRDNvOWk2N1RlOGZQVUtGRFFWbEs2RlZMN3BhWHhVeVYxMTVvTmhRWmRoUG9DM0EwNXhDQ0ZxNlRXcmt2ajRxR1NnOFZMcitybm5PRTYwNGRYckZOZlZnVUc0R3hXTjJUT213TXJTRWdDVTlXWXZYYnFFczJmUElpZ29TQzJvMWF0WFQyTzk1cWRQbnhZYmRCMGNITkN6WjAvTW5EbFRxL1lHQkFTb0xJRURDbXI5bmpoeEFsMjdkc1dvVWFOZytWK2JTMk5yYTR1dFc3ZGkzNzU5V0xkdUhYYnQybFhpTE9zYk4yNkE1M25sOHFFM2I5NmdXclZxS3NmSVpES1ZuT1lKQ1FsWXRtd1pybDI3aGhvMWFpQXdNQkF0V3JRb3NWMWVYbDdZdTNjdjVzMmJoNzE3OStLZmYvN0JraVZMVko3MXBxYWxZZlo4ZjV3NWQ3RXcxM29rcitBblAza1llUjRBcXhKVWlhcm1ienJETUZYSVRkbVRCN2hrNWVUUlRaZnlHMlg1K1Y4ZVAzRmE1ODZkdTFpM2Fpa2FObWdBc1ZpRWx5OWZZdDY4ZWVqWHI1OVdaUXlMazVPVGc5OS8vMTM1MnM3T1Rwa1dzelExYTliRXMyZlBsTWQzNk5BQlAvMzBFL3IyN2F1U3hLSW9Dd3NML1BMTEwzQnpjMVBiVjFqWHRuWHIxbW9COUcwblQ1NEVVUEJjK2ZqeDQxaTZkQ2syYk5pZ2tsSHM3Y3BqdTNmdnhyVnIxK0R0N1EwZkh4OWtaMmZqOU9uVFdyM1h6cDA3dzliV0ZyLzk5aHZPbkRrREJ3Y0g1T2ZMRUJWOUh4Titub0hFcENTQTBqd0tlazBLYmtqeXc4aDRyUzdNZkZBczZESk1PYXFNWjY4VkpmbCtlTHhFSXVrcE1qUWJSaW1kOU96NWM3dnZoNDhoUXdiMlEvZXVYZUQ3eXd6azVlWEIzdDRlSVNFaFNFcEtncW1wcVZZMWE0dkt5Y25CamgwN1Nqd21OemNYV1ZsWk1ETXJPWHRXbzBhTjRPVGtoSHIxNnVIbzBhUHc5L2N2VTFzQXdOZlhWMk1QdmFoWHIxN2h6Smt6YU5Tb0VTd3RMZEd5WlV0WVdGaGc5T2pSQ0FvS1V0Ykt6Y3ZMVStucFRwMDZGVDE2OUVCS1NnckdqeDlmNXJhdFc3Y09uVHAxZ3IyOVBUTGVaQ0o0K3c3OHRucy8wdExUS1lESEZOZ2dlL042WTNKU2tzYUhQck1IQUFBZ0FFbEVRVlFxR2t6RlkwR1hZUml0RmVTd1R0eGdZKy82THhGeWdWbFoyWTAyaCt6QStmTVhrQmdmQ3dCWXVYSWxhdGV1RFlsRW9oeHFCUXJ5aHg4NFVIcWhHbk56Yy96MTExL0sxMmZQbm9XdXJxN0tzT3Zldlh1eGJOa3kvUHJycjFvUEZ5c1VDc2hrTW93YU5VcXJkZVZwYVdrSUNncFNMbzByU1dob0tPUnlPZnIxNndlZ29NNzFoZzBiOFAzMzMyUDgrUEVJQ1FtQnRiVTFzck96VllxZ0NBUUNPRG82SWo4L0gyRmhZV3JYdlhyMUtoWXNXSUM1YytlaVdiTm1hdnROVFUwaEZvdng1R2tpcHMrYWk5dDNJcEdmbnc4UWVwL0s2TkNFMk1nYkFOUVhMek9WaGdWZGhtSEtTcEVRRzNrVkVza1hOa1ptbS9QeTgzdmV1WGRmejhUWWlQajVUa09YVGgwMXJ1bjE4dkpDeDQ0ZDFiYW5wS1NVT0ZGcTVjcVZxRmV2bnNabm5lZlBuNGV4c2JIYTlzS01jSnAwN05oUkxYZTZKaytmUGtWUVVGQ3B4OFhGeFdIZnZuMm9YNysreWlRNWMzTnpyRjI3RmhNblRrUm1aa0dTcDZ5c0xJMDFyTVZpc2NZdkQ0WHZ6Y1RFUk9OK21VeUdFNmZQd0cvK1lyeDg5WXFDa0J5QS9oR2Y4ZnBIc041dGxjU0NMc013N3lZeE1UZkJ1ZHBRVzRYb0RDRmt4cHZNN1Byei9WY2dJaklLdzMvOEhvWUcrbmo0OEtIeSthNmRuWjNHN0Z0UG56NHROdWpldUhFRFNVbEpHRDU4dU1iOWE5YXMwYmpkd3NKQ3F6Vzc3MHNxbGNMWDF4Y0toUUpUcDA1VkcrcXVWNjhlRGg4K3JKeUpuSldWcFZYQTE4Yno1R1NFaE83RS9rTkg4S1lncU1lRFlyNDhLMlV2a3BKeXkrVW1UTGxqUVpkaG1IY1hGWlVmRCt5b1U3L2hYVDJoY0YxZVRxYlhvUVA3RVhic2R5amtNbGhaV2VIUFAvOTg1OHNIQmdZQ0FIYnMySUcyYmR2QzBGQzE4Tk9oUTRlMEhsNHViM0s1SExObXpVSnNiQ3dHRHg2c2xvKzlVR0hBemMzTlJYWjJ0c2FlZVZsUVNuSHpWamdXTFZ1SnlIdFJoY3ZNVG9Ibko4US9pSHdJb1BUeGNLYlNzS0RMTU16N1VwZ2JpUHNRUXJ3b3BRb0ZUNUdWbXlmUTFkTkg3ejc5a0t0bGFzYTNoWWFHNHU3ZHUxaTBhQkZXcjE2TklVT0dZTjY4ZWUrZGZhMjBiRkxhSENlVlNqRnIxaXljUFhzV0xWcTAwR3F5MlBIangwRXBWVm5hVTFhNVVpa3VYTG9DM3prTGtKYVdEb0JtZ1dKemRvcHN6cXRYVVZudmZHR213ckNneXpETWUxTW9GT3NGQXNIQnhNVEVTTDNxTlR0eWhFekprMmMzVzdONkpWbS9iZzE0bmk5MUlwV3ZyeS9FWWpIT256K1BzTEF3ckZ1M0R2Mzc5MGZIamgxUnIxNDlUSnMyRFlNSEQ0YWJtNXR5QnZEZmYvK3RVbHlBNTNsbHNoR1pUQVpuWjJlMVFnS2pSbzE2ci9jYUZ4ZUhXYk5tNGNHREIyamF0Q2xXckZpaHRzNTZ5NVl0dUhuekpveU5qV0ZrWklUazVHUmN2WG9WdXJxNktoWEhJaUlpU2x6VFhWaHNaZHEwYVNDRVFDYVRRYTVRQUJRdzFnRVBFQkVoWktTSlJPZkFxMWU0K2w1dmpLa1FMT2d5RFBQZUlpSWlIZ040REFCNDllcUFqYVBiVFFXbHkzSmxwQ2VSS3ppTEdqWFFxY05Yc0xPMUtmRTZoQkQ4OWRkZm1EMTdObng4ZkpUTGFCd2NITEI3OTI3ODhjY2ZPSDM2TkJJU0VpQVVDaEVRRUZEaTlkN09XUTRBcTFhdDBtcEkrc1dMRjJyMW83T3lzakI4K0hCa1pHU2dXN2R1bURsenBzYkVKcnE2dXJoNTg2WXlhSXBFSXJpNHVHRGl4SW1vWGJ1MjhqZ0xDd3Y4OE1NUHBiYmwrZk5rbkRwekRoblpxZUI1eWhQZ3JvakRHWUdBcEFDQVRDWkxMUFVpVEpWUTVkWVVWdlhjeTB6VlZ0bTVsNW1pN0hWc0hQVm1FbzRiQndvVG9WQkFmcDQ0RGdQN2ZRY0RmZjFpQ3lGa1pXVmgyN1p0R0QxNmRLbVp1b3IyYkF0ZkYwMmpXVFFyVm1FaENiRlkvRjVGR0M1ZXZJamMzRnl0cWtVVkZxNFFpOFZsVHR0S0tVVjJUZzcySGZ3ZGk1ZXZnbHd1cDRTUURKN250eWJFNU13Q1lrdE8zTTFVU2F5bnl6RE1CeEtibHhBRFB4dEg5N09Fd0UraDRMOElXTE5lR0I1eEYrTkdEb05Md3dZYXp6STBOTlE2VVFUSGNlQTRUcXNhdUFLQlFLMVF3N3Z3OXZiVyt0ajNTZkg1NEdFc1ZnVUc0ZXo1aTVETEZRb0FGeWlsU3hOaUlrNjgwd1daS29GbHpHY1k1b05LaUxselZpYW5neWpvVm9WQ2dWTi8veDk3OXgwV3hkVzJBZnllM2FVcGlnVUJPN0ViRzloaU5NWVNTNUxYV0pLb2lWMmpZdTh4bHRnalJzVmVJdGJZdTYraXh2TGFDNHFvS0NZZ2dnWUVzWUhTMis3TytmNGc3TWRtYVlydVV1N2ZkWG1GblhObTlsbGljdStaT1hQbVBGeEdUOEQrUTBkMHAxL3AvOG15ak1OSC84RGdFV1B4djdQbi8zbDJyOWlta1JQN0J0Ky9lOXJVOVZIdWNLUkxSTy9ka3lEZk1BRERLOVZzY0ZXaEVHN2hUNStXbVQ3N0Y4WGZ3U0VZTXJBZlNwWXNrZTB4Q29QbzZCaTRiL29kVzdidFJGSnlzb0NFRjVKV25oSDg0TjRHVTlkRzd3Wkh1a1JrTkk4RDd1NlVaZWtiQU1mVmFyVll2M2tyeHY4MEhWYzhyeGZxVWE4c3k3am01WTN4UDAzSCtzMWJVd01YT0NYTDBqZC9QN2kzeWRUMTBidkQwQ1VpWXhLUEErNWNUWkVUQndtSXlWcFptM0RwaWljbVRaMkJuWHYycDY0YlhNaG9OQnJzM0xNZms2Yk93SVZMVjZDVnRRbENZRmFpV3ZSL0hIRG5Lb0RDKzIya0FPTHBaU0l5dXZBSER5SUFMSzFZcS80VEplRDYvTVhMeW5OY0Ywa1BnaDVpL09qaEtGbWlSSzVtR09jSFFnaEVSVWRqOVc4YnNIWG5IbWkxV2lFQlQ3UVFrME1EZlBlQkswc1ZTQnpwRXBHcHlLSDNmWGRyaExZTGdOKzFXamx4NTU3OTZQZkRjSnk5Y09tZkNVUUZrMGFqd2RrTGx6RElaVFMyYk44RnJWWk9sSUJkc2dhZFErLzc3Z1lEdDhCaTZCS1JTWVVGL09rYko1TEdDc2d6SVJEamR6OEFVMzZlZzdYck4rWG9zWHI1alN6TDJMQjVHNmI4UEFkMzcvMEpBU1FJaUo5RlV2U29rS0M3UHFhdWo5NHZubDRtSXBPTENBaUlqUURjS3Rlc2YxdVNzRDd5MVd2SEZXdmNsZDYzZkxCZzdreVVMMWYyalJlWHlHdGtXY2FUOEtlWU0zOFJ6bDI4QkNHZ0JSQW0xR0pneU1PNzUwMWRIeGxIL3Y1YlRFUUZTa2lBN3ptMUdxMEJzUkZDeEhsZXY0RmhveWZneUxFLzh2V29WNnZWNHZqSjB4ZzJlZ0xPWDdvTUlVUVNJRFlLSWJkaDRCWXVIT2tTVVo3eUpNZzN6TFptelIrdEpZdUxFTkp2L2dFUGJHYlBYd2l2R3pjeGJmSkVGQzllek5RbHZwR1ltRmdzV3JZU3gwNmNRa3hNTENBUUk4bGlkS3lVL04rSWdJQllVOWRIeHNYUUphSTg1NS9UemJzclZLbDlVMlZ1dmpNMk5zNTUzNkVqcXZCbnp6Rno2bytvOG9Gam5qL2RMTXN5UXNPZVlNWmNWMXk5NWdWWkZscEEzTllJN2VDd0IzLzZtcm8rTW8yOC9iZVdpQXExc0VmK2dTa3A2bTlsSVM4U0FqRlhQSzlqa010b2JOdTFCN0Z4ZWZmeHNiRnhjZGk5L3lENkR4NlJ0dkJIcklDOExDVkYvVzFZQUFPM01PTklsNGp5dFBCSGZvOVJyZHJjU29vaTV4UktoWHRZZUhqVlJVdFh3czgvQUZNbWprT3BVaVZOWGFLZTJOZzR6RjJ3Q0NkT25VRkNZaUlFOEZCb3BiRWg2dWl6Q0E1T01uVjlaRm9jNlJKUjNoY1VsUHo0Z2U5WldhM3VMR1J4T1NrcFdYM2d2eDc0cnY5ZytBY0VRSzNSbUxwQ3FEVWFCQVFHb2tmZmdUaDQrQ2dTRWhQVkF1S0dyRlozRGdtOGM1eUJTMEFlSHVscU5WcjQrUWVZdWd6S1ovejhBd3Iwb2dxRjNlT2d2L3lxVktueWxXeGViTGdFakF4NitLaENyd0ZENGZMREFIemY0eHZZRkM5dWtycmk0K094ZmZjK2JONjZBeEdScndBaHdnU3dJVVlUdi94VlVGQ01TWXFpUENuUHJiT1c5aEI3aGFSd0tGNnNXSTZlazBtVVJxMVdJeVkyRnJJUWZJaDl3YWFxVktOK0s0VkNXaU5KVWsxTFMwczBidWlFeGE1ellXOVh4cWlGUEgveEFsTm16SVdYOXkwa0pTVkJDQkVpeStLSHh3ODBsd0cvd3JlWU5HVXB6NFZ1dVpyMWE1b3JwTjJBOUlHcGE2RjhUSWpuS1VKMENRL3c1ZW1TQXF4U3BVb2xsVVZLYmhPUVBnT0VwWjFkR2NuTmRTNmFOVzM4M3Ird2F6UWFYUFB5eHZUWnZ5QTA3SWtBcENSQVhOUW9OYjNEL3ZycjFYdDljOHEzOGx6b0FsQlVxbGFubGtKbFptZnFRaWovMGtweVJLaS9yeC80aEpZQ3o5SFIwVkpZMmd5V2dFbVNKRlV1VmJJa3VuL2RCVDhNNkFQYjBxWGZ5M3RHdm5xRnJUdjJZTmZlQTNqMStqV0VFT0ZDa2x3VElsSzJ2bnpwbDNlblZaUEo1Y1hRSlNKNlUyWVZhdFdycFlMU1haTHdzVXFwUkwyNkgyTHVqR240c0hiTmQvYkVJaUVFL3ZLL2oxOStYWUxiZCs1Q285RkFDSGlydFNsRG53VDYvUVdBRXdvb1MwcFRGMEJFOUE3SU1SRXZYbGdvN2ZZb0xZU2RERkh6MmZNWDV1Y3ZYb1pqcFlvb1g2NHNWS3JjelJ0TlRrbkI5UnMzTVdiaUZBUUVCa0VyeXdsQ2xyZEt5VksvMEVmM2dzR3pLcFFEREYwaUtqRGk0NStyaTFwVU9DdVphZitXSktscWZIeTgvYWt6NXhFUkdZa3FIempDeHFiNEc0OTZoUkFJZVJ5S05lczJZSUhiY2tSSHgwQkEvQ1ZrN1V4dC9PdkZqeDgvNE9sa3lqR0dMaEVWS0xHeFQ5WFJrYzk5aTlyYW4xVkFxcXpWYXF2NStkOVgzTHJqaXc5cjE0U0QvWnRORjdrZkVJaEowMmJpN0lWTFNFbEprUUhwcUZZdFJqd092SGM2SmlhR3A1UHBqVEIwaWFoQWlvMTRIbWttbFRwbVZrUlJIQUsxbjc5NFlYNzQ2SEhKd2Q0T2pwVXJRNlZTWlRycUZVSWdNVEVSUjQ3OWdXRmpKdUJKK0ZNaFpEbE9DTEVqNFpWNjZOT3dQOE9NL0hHb2dHRG9FbEdCbFpEd01pVTY0dm5KNHJiMjl5U2dpa1lqbDcxNDZZcmlTWGc0cWxiNUlOTWxKQitIaHNGMTBWS3MzN3dOeWNuSk1vQWJRb3ZKSVE5OEZ5Y2t2T1M5dC9UV0dMcEVWT0JGUnp3UHRDbHRmMVlDeXNsQzFIMFErQkFYcjNpaXJJTTlxbFhSWHhMZzdJVkxtRFIxSm03Y3ZBMk5SZ01JNFNHQW9TRVBmTDBBQ05OOEFpb29HTHBFVkNoRVJ6NlBpb3A4ZnFCRWFic29JZEFrS2pyYTZuL25Ma2dLaFFJMWExU0hXcVBCeHQrM1k2N3JZcng0K1ZJSWdWY1Eyam5CQWZkR1IwYytqd0lEbDk0QjNxZExSSVdOb2xMMWVtMFZTc1UwU1pMYW1LbFVhUFhwSnpCVHFmQy9jeGZTN3IyOUtJUThOeVRBOXlJQXJha0xwb0tEb1V0RWhaSGs2UGlodldTaEdnV0ZOQm1RL2xrelVxZ2hzRkpPVEZrU0V1TC8xTFFsVWtIRTBDV2l3a3pwV0t2QkQ1SWtUUmNDS2tETUNiNS9kd3U0c2hTOUozbjIwWDVFUkVhZ0xWVkVlVm1yRmRjRVlLWlNLaTRITTNEcFBXTG9FbEdoSm9Td1V5cWxWa0lJU3lHRUhRQi9VOWRFQlpmQzFBVVFFUkVWRmd4ZElpSWlJMkhvRWhFUkdRbERsNGlJeUVnWXVrUkVSRWJDMENVaUlqSVNoaTRSRVpHUk1IU0ppSWlNaE10QUVsR0JKb1I0TDA4SGtpU0ovLytrTjhhUkxoRVJrWkV3ZEltSWlJeUVvVXRFUkdRa0RGMGlJaUlqNFZPR2lLaFFlUG55SldSWnp0VXhpaFVyaGlKRmlyeWppcWd3NHV3N0lpclEwbVl2dDJyVkNuRnhjYms2MXNTSkU5R3JWeThBbkwxTWI0ZC9hWWlvUUVzTDNWdTNia0dqMFdUWUp6WTJGb3NYTDRaYXJjYU1HVE15SGMxV3Jsd1pEZzRPQUJpNlJFUkVCa1EyZ29PRFJkZXVYVVhUcGszRmxTdFhoRnF0em00WDhiN3UvYVdDajkvVWlLaEF5eW9nRHgwNmhLVkxsNkpVcVZLSWlJaEErL2J0QVFEQndjRVlQWG8wR2pkdW5PbHhPZEtsdDhIWnkwUlU2SVNGaFdITW1ER1lQMzgrV3JWcWhWMjdkc0hTMGhJQTBLVkxGNlNrcE1ERnhRV2pSNC9HZ3djUFRGd3RFUkZSUHBIK2xIQnNiS3hZdm55NStPaWpqMFNMRmkyRWg0ZUhycTFObXpaaTVzeVpRZ2dodEZxdE9IandvR2pidHExbzFLaVJjSFYxRlRFeE1UeTlURVJFbEJVaGhJaUlpQkFyVjY0VUxWdTJGQTBiTmhTVEowOFdvYUdoZWlHYVBuVFR4TVRFaURsejVvaUdEUnVLeno3N1RCdzllcFNoUzBSRWxCa2hoRGg1OHFSbzJMQ2hHRHg0c0xoMzcxNkdFNk15Q3QwMDE2OWZGNTA2ZFJLZE8zY1c4Zkh4REYwaUlxS01wQVducjY5dmhvR2F4c1BEUTl5NGNTUFQ5b1NFQkJFV0ZzYVJMdVVLWjk4UlVZR1dQaUREd3NMdzdiZmZ2dkV4dnZqaUM4eWFOVXR2RzJjdjA5dmdNcEJFVkdnSUlhQldxL0hsbDEraVFZTUdPZHBuMWFwVlVLdlY3N2t5S2l3WXVrUlU2RFJzMkJEZHVuWExVZCtOR3plKzUycW9NT0Y5dWtSRVJFYkMwQ1VpSWpJU25sNG1va0xuOWV2WENBME56VkhmM0Q0T2tDZzloaTRSRlRwcjFxekJtalZyVEYwR0ZVSU1YU0lxZElZTUdZSTJiZHJrcU8vSWtTUGZjelZVbVBBK015SXEwTkxmcHl1RVFFcEtDbFFxRlpSS1phNk95L3QwNlczd0x3MFJGV2p2YS9Vb2hpNjlEYzVlSmlJaU1oSitVeU9pUXFkKy9mcDJTcVh5QW9EYS8yNlRKQWxDaURDdFZ0dkkxOWYzaFFuS293S01JMTBpS25UK0NkTnJtWjBoRmtKNE1uRHBmV0RvRWxGaHRTMnpCa21TTmhpekVDbzhlSHFaaUFvdEp5ZW5VSVZDVVNGdHJ0VS9wNWJEZlh4OHlwdTROQ3FnT05JbG9rSkxrcVRmTTlpODIraUZVS0hCMENXaXdteTNFQ0krN1lVUUlsNnIxUjR3WlVGVXNERjBpYWpRaW8rUGZ3RWdVSklrL1BQbm5pUkpPVnVVbWVndE1IU0pxTkJTcVZReFFvZ2I0aCt5TFB1K2ZQbnl0YW5yb29LTG9VdEVoWmFmbjErS0VPS2VKRW5KQURSQ2lIdmg0ZUVKcHE2TENpNCs4SUNJQ3J2elFvaG5BSW9DT0cvcVlvaUlpQXEwaGcwYkhuSjJkajVqNmpxbzRPTjl1a1NGUUxtcWRTdWFtNm1xbXJxT3ZNcENLZG9DTUUvV1NpZE5YVXRlbFp5Yy9QZlR2LzFEVEYxSGZzZlFKU3JnSEIyZEhHRXB0a0JDTFZQWFF2bmFZeVJLUFlPRDd3U2J1cEQ4ak5kMGlRbzZTemhDUWkwSmtrTVJLeXNvVmJsN2ppd1ZMbHFORm9sSlNaQ0ZzSVFsSEFFd2RIT0JvVXRVU0JTeHNzS0VNU1B4WWUyYXBpNkY4aEUvL3dDcyttMDlvbUppVEYxS2djRFFKU29rbENvbFBxeGRFODJhTmpaMUtaVFBtSm1abWJxRUFvUDM2UklSRVJrSlE1ZUlpTWhJR0xwRVJFUkd3dEFsSWlJeUVvWXVFUkdSa1RCMGlZaUlqSVNoUzBSRVpDUU1YU0lpSWlOaDZCSVJFUmtKUTVlSWlNaElHTHBFUkVSR3d0QWxJaUl5RW9ZdUVSR1JrVEIwaVlpSWpJU2hTMFJFWkNRTVhTSWlJaU5oNkJJUkVSa0pRNWVJaU1oSUdMcEVSRVJHd3RBbElpSXlFb1l1RVJHUmtUQjBpWWlJaklTaFMwUkVaQ1FNWFNJaUlpTmg2QklSRVJrSlE1ZUlpTWhJR0xwRVJFUkd3dEFsSWlJeUVvWXVFUlVJYXJYYXFPOFhIUjBOV1phejdQUHExU3RzMmJJRlQ1OCtOVkpWbE5jeGRJa29UOWkzYngvNjkrK1B4NDhmdjlYKzQ4ZVB4L1RwMHcyMnIxbXpCazJiTnNYejU4K3pQVVpZV0JnU0VoSUFBSGZ1M0VHVEprM3c4T0ZEQUVCNGVEaUNnb0owZmNlT0hZdlJvMGRuZWJ5WEwxOWk5ZXJWdXMrazBXZ1FGUldWNHo5VThLaE1YUUFSRVFBOGUvWU1mLzc1SnhJVEU5OTQzNWlZR0hoN2U2TlBuejRHYmJkdjM0YTl2VDNzN2UyelBJWkdvNEdMaXd2cTFLbURSWXNXUVFnQldaWWhoRUJLU2dvbVQ1Nk14TVJFN051M0R3RHc0TUVEREI0OCtJM3F2SFBuRGx4Y1hITFVWNkZRd052Yis0Mk9UM2tmUTVlSThyMXo1ODVCbzlHZ2JkdTJDQWdJUUVCQWdLN3RyNy8rUXJWcTFlRGg0WkhodmsyYk5vV0Rnd05VS2hVbVQ1Nk1DUk1tWU5ldVhhaGR1N2F1ejVJbFN4QVNFb0xmZi84ZFNxVVNkKy9lUlhKeU1qNzY2S08zcW5mRmloVW9VNlpNcHUzbno1L0hwazJiM3VyWWxMY3hkSWtvM3p0NDhDQXFWcXlJT25YcVlQUG16YnJBMG1xMVVLdlZlUFRvRVJZdVhKamh2ci8rK2lzY0hCd0FBSzFhdGNMMDZkUFJ1blZyaElTRTZQclVyMThmelpzM1I5V3FWUUVBRnk1Y0FBQmN2WG9WMTY1ZDB6dGV0V3JWWUdGaGdTZFBudWhPYVYrK2ZCbWhvYUd3c2JFQkFGU3BVZ1hseXBYTDlQUDQrZm05emErQjhnR0dMaEhsYS83Ky92RHo4MFBmdm4wQkFJTUdEY0tnUVlNQXBGN1AzYng1TXc0ZlBndzdPN3NzajdOOSszWjRlWGtCU0IwNXg4YkdBZ0JjWFYxUnBFZ1JBTUMxYTljd2FkSWtuRHAxQ3JhMnRqaDM3cHh1LzhEQVFOamEycUp6NTg1NCtQQWhMbDY4cUd2YnZYczNnTlRyd0FEZzdlMk5VcVZLWlZwTFlHRGdHLzBPS1A5ZzZCSlJucEtjbkt5YnpKU1J0QUJNa3phcXRiS3lNdWpyN2UwTlIwZkhiQU1YQUJ3Y0hGQ2pSZzBBcVRPaER4MDZCQUJ3ZEhSRWlSSWxBQUJseXBUQnVYUG44UHo1Y3l4Y3VCRHQyclVEQUVSRVJLQmp4NDRZTVdJRXVuVHBvanRtUUVBQWV2WHFoYlZyMStLamp6N0N6WnMzQVFDTEZpM0tzaGF0VnB0dHZaUS9NWFNKS0U4Wk9IQmdsdTFlWGw1UXFWTC8xK1h2NzQvejU4L3IyaDQ5ZW9RLy8veFQ5OXJQenc5MTY5Yk45SHB1bXM4Ly94enQyN2RIKy9idEVSa1ppVW1USnVuZUl6UTBGQTBhTkVDWExsMmcwV2pRbzBjUEFNQ0xGeTkwKzc5OCtSSUFVTFpzMlJ4OXh2Mzc5K3VkWGo1OStqUThQRHl3ZXZWcUFLa2ozYlJSZDE0aFpBR1ZRbFJ5Y25KcW9sQW9aSzFXS3lzVUNsbXRWZ3VsVXFuVmFEUkNvVkRJQ29WQ1ZpcVZzbHF0bHBWS3BaeVNraUtyVkNwWnFWVEt5Y25Kc2tLaEVFbEpTYkpLcFpMTnpNemsrUGg0MmN6TVRMYXdzSkJmdlhvbFcxcGF5a0ZCUVRJQUxZQ3M3OG5LaHhpNlJKU245T2pSQTZWTGw4NjBYYWxVNm41ZXVuUXBWQ29WTkJvTkFPRG16WnRZc1dJRmdOVFp5RnF0RmdFQkFabGV6MDN6NmFlZnd0emNISmN2WDRhcnF5dnM3ZTB4ZCs1Y1RKZ3dBWTZPanZqbGwxL2c0K01EWjJkbmhJU0VvSFRwMG5yWGZOTitMbCsrL0Z0OTVvaUlDTDNydU5XclYwZjE2dFhmNmxqdmk2UUFpcG9yK3lrVTBnY0FoRktwRkVJSVlXWm1KaVJKMHIwR2tMWmRCaUFzTEN3RUFDRkprckMwdE5UdEEwQUFFQ1ZLbEJBQVpDR0VLRk9takpBa1NUUnMyRkFJSWVSLytxUlIvL05ISzRUUVNwS1U5azlOdW0zcGY5YktzbnpqN3QyN2V3Qm9qUG03eWdwRGw0anlsSzVkdTZKbXpaclo5anR5NUFodTM3Nk53WU1IWStQR2pRQlNBenR0SkRwdDJqUmN2bndaWjg2Y2dZV0ZSWmJIa21VWlU2ZE94ZW5UcC9IbGwxOWkrdlRwOFBmM0J3RDA3TmtUYmR1MnhlVEprMUdwVWlYOCtPT1BCaVBxKy9mdnc4YkdKdFBRUFhYcUZEWnYzb3hPblRvQkFMcDM3NjdYcnRGb29ORm8wS0pGQzROOWQrM2FoY3FWSzJmNyszanZaRUFDaWdvaFNrbVNKQUg0NXgrUUFFQUlJZjNUVSsrZmFYMHo2cE4yZ1BUSFN0OG5YYnVldE0zcG16UDZXYWxVUnRTclY4Ly8zcjE3dDk3cU03OEhERjBpeXBjZVBueUltalZyWXVEQWdiclFUWk9ZbUlpTEZ5K2liZHUyMlFZdWtIcFBiUFhxMWRHdVhUdDg5dGxuQ0FnSXdLVkxsekI5K25RNE9EaWdXclZxMkxGakJ5cFdyQWlGUW9FalI0N2d2Ly85TDE2L2ZvMlNKVXZDMjlzYmRlclUwUjN2M3IxN3VIVHBrbTR5MVpFalIxQzdkbTNkcWxrVEowNUUwYUpGZGYydlhyMks4K2ZQNCtlZmZ6YW96ZGJXOXExK1ArK2FBSkNVb3QxbVphRjRMRW1TUXBabHBVS2hVTWl5ckpRa1NTbUVVS1QvcHl6TENpR0VRcUZRL0x0TklZUlFwdlZKOTFyM1Q2UXUzR1NHZEFzNHBlMGpoRkNrSFFkQTJ2N3B0MG1TSk5rRCtGZ0lvVklxbGNWTThndkxCRU9YaVBLbDd0MjdvM3YzN3JwcnIrbUZob1lpS1NrSnAwK2YxcHRoL0c5bHk1YkZnUU1IQUFEdDI3ZEhjbkl5Z29LQ3NIanhZb1NHaG1MbHlwVjQ5dXlacm45aVlpS0tGaTJLWnMyYVFaWmxuRHQzRGkxYXRNRDkrL2Z4MDA4LzZmck5uajBid2NIQnVzQmNzR0FCT25Ub2dELysrQU9TSktGTGx5NTZwOGtqSXlOeDVjb1ZkT3pZTWRlL2wvZEZVa2hJRnBKL3dKMDdGMHhVZ2dLcEkyU3BVYU5HVW1KaW9wU1NraUlsSlNVcDdPM3RKYlZhTFdrMEdrbXIxVXBXVmxZdEpVbmFEQ0Q3YjF4R3h0QWxvbnlwWXNXS0FLQzducHVldmIwOVpzMmFsZW0rdDIvZnh0R2pSMUdoUWdYZHRna1RKdURSbzBkNi9YcjE2cVgzMnMzTkRXM2F0SUc5dlQwYU5HaUF2WHYzNHNtVEo1QWtDVzNidHRYMTY5Ky9QNnBYcnc2RlFvRmV2WHJwN3MrTmpJeUVqWTBOWkZuV202R2RsSlFFSVlUdU5pVWc5UlNwdGJWMVRuNFZoWVZ1VXRXdFcvcG5pOFBDd3ZSZU96azVKVWlTOU04bDVyeUZvVXRFQlk2NXVUbnExS21qVzh3aXZjdVhMK1BVcVZQNCtPT1A4ZXV2ditxMmI5aXdBYkd4c1JnMGFCQ2FOR21DQ1JNbTZObzhQRHpnN3U2dXQwcFY5KzdkOGZQUFB5TTRPQmlmZmZhWjNtbmd6cDA3QTREZXlsaEE2dXpxU3BVcTRjU0pFNWd6WjQ1QmJhMWJ0OWI5N09EZ2dPUEhqNy9GcDZlOGpLRkxSQVhPbGkxYmRCT1hoZzBicGx0eDZ1VEprNWc1Y3laYXRteUpYMy85RldabVpycDlTcFFvZ2ZYcjErUFZxMWRvMkxBaFNwVXFCWVZDZ2ZEd2NHemJ0ZzNmZnZ1dDdqaEE2dW5veFlzWEl6bzZHdDk5OTEyTzZnb01ESVNUa3hPQTFPdklPM2JzeUxEZmdRTUg0T25wK2JZZm4vSXdoaTRSRlRqRGhnMUQyYkpsOGR0dnYrSGt5WlBvMmJNbjdPenNzR3paTXJSdjN4N3o1czNMOEZyd29FR0RJRWtTbGl4Wmd1M2J0Nk5uejU3WXUzY3ZLbFNvWVBCRW9kV3JWeU02T2hwQTZzcFhhOWFzeVhMUzF2UG56K0h2NzQrQkF3Y2lQajRlQURLZHBaMVhKay9SdThkSCt4R1IwU1FrSkdUNkorM2FiTnFLVkZuOXllN1p1UXFGQXQyNmRjUGh3NGZSdjM5LzdOdTNEMHVYTHNVSEgzeUF1WFBuWmhpNFFHclkvZmpqanpoOCtEQXNMQ3l3Wk1rU2hJV0ZvWDc5K2toSlNkSDEyN1ZyRjdadjM0N216WnZEeGNVRlBqNCttREpsQ3BLU2t2U09sNXljRENEMSt1ekpreWRoYlcyTlR6NzVKRGUvUXNybk9OSWxJcU5wMmJKbHRuMnlXNUVLU0oyb05HYk1tR3o3RlNsU0JNT0hEMGVuVHAzZzZ1cUtHemR1b0YrL2ZwZ3laUW9hTkdoZzBEODZPaG9YTGx6QTFxMWJFUklTZ3M2ZE8wT3BWR0wvL3YwNGNlSUVEaDA2aEEwYk5tRHYzcjFvMEtBQkZpOWVERXRMUzBSRVJPRGd3WVBvM2JzM1hGMWRjZWZPSFlTRWhNREh4d2NBWUdscGlhMWJ0K0tycjc3U2pZWmxXVWFUSmsweXJGdVdaYjFUMlZSd01IU0p5R2hHalJyMVRvNVR2Mzc5TitwZnNXSkYvUGJiYnpoKy9EaVdMbDJLb0tBZ3ZkRFZhclVZUFhvMHZMMjlJWVRBSjU5OGdubno1dW51dmUzVHB3LzgvZjB4YTlZc1hMMTZGVzNhdE1HY09YTmdhV2tKQUpneVpRcHNiR3l3ZWZObWJObXlCZVhLbGNQSmt5ZGhaV1dGSDM3NEFVcWxFa1dLRk1HUUlVTjA3eWxKRW43NzdiY002ejE2OUtodW5XWXFXREpjN1lPSUNnN0hXazZ0SVluZHhZc1ZjM0JmdFF6Tm1qWTJkVWttbFpDUVlQRFFCQURZdG0wYkFLQkRodzZaampLOXZMemc1K2VIQVFNR0lLUEZraTVldklpNmRldG11SXhsY25KeWpoYnF5R3V1MzdpSk1ST240R1ZrWkJRRXVnWGZOOWw5dWpubTVPVFVXcUZRN0JaQ1dBb2h1dDB4M2IzRkJqalNKYUpDSmFQQUJZQisvZnBsdSs5SEgzMlU1WVByVzdWcWxXbGJmZ3hjZXZjNGtZcUlpTWhJR0xwRVJFUkd3dEFsSWlJeUVvWXVFUkdSa1RCMGlZaUlqSVNoUzBSRVpDUU1YU0lpSWlOaDZCSVJFUmtKUTVlSWlNaElHTHBFUkVSR3d0QWxJaUl5RW9ZdUVSR1JrVEIwaVlpSWpJU2hTMFJFWkNRTVhTSWlJaU5oNkJJUkVSa0pRNWVJaU1oSUdMcEVSRVJHd3RBbElpSXlFb1l1RVJHUmtUQjBpWWlJaklTaFMwUkVaQ1FNWFNJaUlpTmg2QklSRVJrSlE1ZUlpTWhJR0xwRVJFUkd3dEFsSWlJeUVwV3BDeUFpNDcrWU9OVUFBQ0FBU1VSQlZOQnF0UER6RHpCMUdaVFArUGtIUUsxV203cU1Bb09oUzFSSUpDWWxZZFZ2NjJGbVptYnFVaWdmVWF2VmlJbU5OWFVaQlFaRGw2aUFTeEh5VTNOSmVpb0xZUmtWRTJQcWN2SWNJUXRJYVQ4RGtCUlNWdDBMTHlHZXB3angxTlJsNUhjTVhhSUNManpBTjdCU3RUcDlGQ296TzFQWGtoZVpLK1VQck14VnZRQmhscGlpM2FxV2xYK2J1cWE4U0N1SmlQRDd2b0dtcmlPL1krZ1NGWHp5NDZDLy9BRDRtYnFRdk1qWjJWbElrbFJYQ0ZoYVc2Z2UrZmo0WERSMVRWUndjZll5RVJHUmtUQjBpWWlJaklTaFMwUkVaQ1FNWFNJaUlpTmg2QklSRVJrSlE1ZUlpTWhJR0xwRVJFUkd3dEFsSWlJeUVvWXVFUkdSa1RCMGlZaUlqSVNoUzBSRVpDUU1YU0lpSWlOaDZCSVJFUmtKUTVlSWlNaElHTHBFUkVSR3d0QWxJaUl5RW9ZdUVSR1JrVEIwaVlpSWpJU2hTMFJFWkNRcVV4ZEFSSG1YRUVLWXVnWWp1MkRxQW94RmtpVEoxRFVVUmh6cEVoRVJHUWxEbDRpSXlFZ1l1a1JFUkViQzBDV2k5eTRrSkFTeHNiRVp0ajE1OHVTOXZhOFFBdWZQbjhlcFU2Y1FGeGYzM3Q0blAzang0c1Y3L1YxVHpuQWlGUkhsU0hCd01CSVNFckx0VjdseVpSUXRXbFJ2VzgrZVBURisvSGowN05sVGIvdmZmLytON3QyN1k4V0tGV2pSb2tXMngxYXIxUWdORFVWSVNBamF0R21UYlg4M056ZnMyYk1IQURCcjFpeDA3dHc1MjMyeU1tUEdERnk5ZWhValI0N0VOOTk4azIzLzE2OWY0K0hEaHdiYnpjek0wS0JCQTkxclgxOWZEQnc0RUFzV0xFQ0hEaDB5UE5helo4OXcrL2J0SE5YWm9FRURsQzlmWG0vYnI3LytpdERRVU96ZnZ6OUh4NkQzZzZGTFJEa3lmLzc4SFAxUDM5M2RIWTBiTjBaQ1FnSXNMQ3lnVkNyMTJ0VnFOZFJxTlFEQTN0NGVUWnMyeGE1ZHUrRHM3S3pyWTI1dURrOVBUeHcvZmh6eDhmR0lpNHREVkZRVXdzUERvZFZxQVFDYk5tMkNrNU5UaGpYSXNveGx5NVpoejU0OTZOKy9QMUpTVWpCMzdsd0FlT3ZnM2JKbEMvNzQ0dzhVSzFZTTY5ZXZ4NmVmZm9veVpjcGt1Yyt0VzdmdzAwOC9HV3d2VmFvVS92ZS8veGxzLy9mdktyMC8vL3dUTTJiTXlGR3Q4K2JOTXdoZHloc1l1a1NVWXkxYXRNQ1FJVU15Ykl1SWlNQ2tTWk1BQUJxTkJpMWJ0b1NibTV2QmlIVEZpaFhZdlh1M3dmNHRXN2JVL2V6cTZvclEwRkJjdVhJRkgzLzhNUndjSEZDNmRHblkydHJDd2NFQkRnNE9xRml4WW9aMVJFZEhZOXEwYWJoKy9UcjY5ZXVITVdQRzZOcm16SmtEZjM5L2pCOC9IdWJtNWpuKzNCNGVIbGl6WmcwNmRlb0VGeGNYOU8zYkY1TW1UY0thTld0Z2JXMmQ3ZjdyMTY5SDVjcVZBUUM5ZS9jMnFEM3R6aXlGSXZNcmZvMGJOOGJHalJ0MXI5ZXRXNGY3OSs5aitmTGxCbjBkSFIzaDZ1cUthdFdxb1VlUEhqbjZqR1FjREYwaXlyR1NKVXVpWHIxNkdiYUZoNGZuNkJnREJneEF1M2J0NE9Qam94ZTBRR3E0dFd2WERsV3FWTUdlUFh0Z2Eyc0xOemUzSE5kMzl1eFp1TG01SVNvcXl1QjA4cVJKazFDNWNtVzR1Ym5oOXUzYkdEOStQSm8xYTVidE1YZnQyb1VsUzVhZ1diTm1tREZqQmxRcUZkemMzREJ5NUVnTUhqd1lxMWF0eW5iRWEyTmpBMXRiVzl5N2R3OFJFUkVZTm15WVhudmE2RjJseXZ4L3lTVktsTkNkRFVoSlNjSDkrL2ZSdW5WcnZUTUU2ZDI4ZVJPRjd6YnJ2SStoUzBRNTV1M3RqUWtUSm1UWWxwU1VsS05qMk5yYTR2YnQyMWk3ZGkzcTFxMkxKazJhQUFDT0hUdUduVHQzd3RIUkVmWHIxMytqdWdJQ0FyQnExU3BjdTNZTjFhdFh4N0pseTFDclZpMkRmdDI3ZDBldFdyVXdaODRjakJ3NUVrMmJOa1d2WHIzdzhjY2ZHd1JlVWxJU2xpeFpna09IRHFGZHUzYjQ1WmRmZEgyY25aMnhaczBhakJzM0R2MzY5Y09jT1hQUXRHblRiT3M4ZmZvMExDd3MwTDU5ZTczdGFhZmJzd3JkOUs1ZXZZcTR1RGkwYTljdVIvMHA3MkRvRWxHT2xTNWRHbzBiTjliYnB0Rm9vRktwRUIwZERTOHZyeHdkcDBPSERyaDgrVEkyYk5pQUprMmFJQ0lpQW01dWJ2ajY2Ni94OWRkZjU3Z2VQejgvckYyN0Z0ZXVYWU81dVRsR2pCaUJ4NDhmWS9UbzBWbnVOMlRJRU1UR3htTHo1czI0Y2VNR1NwY3VqZTNidDhQZTNoNEE0Ty92ajU5Ly9obkJ3Y0hvMWFzWHhvOGZqek5uenVESWtTTll2SGd4aWhRcEFtZG5aMnpZc0FFVEprekE4T0hEMGJWclY0d1pNd1kyTmpZWnZxZEdvOEdKRXlmUXZuMTdnMVBTYVRPclg3eDRrYVBQblRZWmF1dldyZGk1YzZkZW00dUxTNmFqWHpJOWhpNFI1VmlWS2xYUXExY3YzZXZRMEZCMDdkb1ZlL2Z1aFoyZEhaS1NrdURnNEpEcC9rK2ZQc1g4K2ZNQnBBYU5TcVhDcUZHakVCNGVqdGpZV0lTR2htTFVxRkd3dDdkSDJiSmxzNjBuSVNFQk4yN2NRSmN1WGVEaTRnSjdlM3Q0ZW5yaXd3OC96SEkvSnljbjFLaFJBOTk4OHcyMmI5K09WNjlld2Q3ZUhpOWZ2c1RhdFd0eDlPaFJXRnRiWThtU0pXamR1alVBd01MQ0FsNWVYaGc3ZGl4V3IxNE5Dd3NMMUtoUkEzdjI3TUc4ZWZOdytQQmhuRDU5R3Q5Kyt5MzY5dTJMVXFWSzZiM25sU3RYOFByMWEzVHQydFdnbnVqb2FBREljS2J6dnoxNjlBaGVYbDZvVjYrZTN1LzY1Y3VYdUhuenBzRU1jY3BiR0xwRTlFNFVMMTRjNDhlUEI1QTZxc3VJbFpVVkdqVnFwTGRObG1VMGJOZ1E2WmNDdHJHeHdhdFhyeEFXRnBibHJVUlhyMTdGc1dQSFlHZG5wOXZXdkhuekhOZGNva1FKM2FnNFBqNGVQWHYyUkhSME5GcTNibzNKa3lmclJyNEEwS3BWSzR3Yk53N0xsaTNEOU9uVGRkZWFyYTJ0c1hEaFFwdzZkUXJMbHkvSHRtM2JJSVRBdUhIakRONUxxVlRpOHVYTEJpUFJrSkFRQU1EZHUzZXpyWG56NXMyd3RMVEUwcVZMOVlKOTA2Wk51SG56WnJaZk9NaTBHTHBFbEdNS2hRTGUzdDQ0ZHV3WWdOU2dBb0MxYTllaVdMRmlBSUJ2di8wV3RXdlh6bkQvRWlWS1lPREFnWHJiaGd3Wmdvb1ZLMkxtekpsNjJ6ZHUzSWhTcFVycFprVDcrZmxoeDQ0ZG1EWnRtdDdwV1RzN096eDc5aXpEeFM5c2JXMVJva1FKQkFjSHc5ZlhOOE9hYXRldWplclZxNk5vMGFLWU9IRWliR3hzOE1rbm4yVFl0MCtmUG5qKy9Ea2FObXhvME5heFkwZTBhdFVLKy9idHkzQzA2ZVRraEQ1OSttRDc5dTM0OHNzdlVhMWFOVjNiZ3djUG9GS3A0Ty92ajdpNHVFeG5STisvZng4blRwekFnQUVEREViU25wNmVjSFIwMVB1aVFIa1BRNWVJY2lRcEtRbFdWbFlJQ1FuQnFWT244T1dYWCtydUsxVW9GRkFxbFRoMjdCaWFOMitlYWVpbUhTZHQ0aENRT25OWHJWYnJyVmhsWldVRnJWYUw0c1dMbzJQSGpnQlM3OTNkc1dNSFdyVnFCVnRiVzcxakxsbXlCT2ZPblRONHI0a1RKNkpYcjE2NGVmTW1GaXhZQUV0TFM0TmFoZzhmanVyVnF3TUEvdk9mLzBBSWdTMWJ0bVJhZjZsU3BSQWNIR3pReDhiR0JsOS8vVFg2OWV1WDZiNERCdzdFM3IxN3NXdlhMdDJYaktTa0pQajQrS0I3OSs0NGRPZ1F6cDA3bCtHOXhFSUl1TG01b1dqUm9tamZ2ajJtVFp1R3FWT25vbGl4WW5qeTVBbDhmWDB6dloyTDhnNkdMaEhsU0dKaUlvb1VLUUlBS0ZLa0NHYk9uSW5RMEZDY09YTUd3NFlOUTdWcTFYRHExS2xzai9QTEw3L2d4SWtUZXR2dTNyMkxQLzc0US9mYTFkVVZNVEV4dXRGelRqZzVPZWt0SHRHN2QyK0RQbGV2WHRWNy9lOVp4RURxNmU3MDk4Tm1SNVpscEtTa3dOSFJNZHRKWU1XS0ZVUERoZzF4NjlZdDNiYno1ODlEclZhamZmdjJlUHIwS1E0ZlBweGg2Tzdac3djK1BqNllQbjA2RWhNVGNlWEtGUXdjT0JCcjFxekJ0bTNib0ZBb2NyM2lGcjEvREYwaXlwSFhyMStqUklrU3VUN091SEhqTUhqd1lOM3JHVE5tb0d6WnNoZ3hZb1J1VzVreVpYRGx5aFVVTDE0OHg4ZTFzcktDbzZOanJ1dFRLcFVHNFp5WnhNUkVqQnc1RXZmdTNjUHc0Y056dEkrOXZUMThmSHgwci9mczJRTjdlM3ZVclZzWEhUdDJ4TlNwVTNIejVrMkRXZUluVDU1RWl4WXRkTUcrWWNNR2pCdzVFZ01IRHNUcjE2L3g1WmRmWmptSmpmSUdQdkNBaUxJVkhSMk5xS2lvZHhKcXRyYTI4UEx5d29vVksxQ2hRZ1ZZV2xyQzJ0b2EvdjcrT0hEZ0FCd2RIVkcwYUZFRUJnYStrL2ZMamNURVJEeDQ4Q0REdHFTa0pJd2JOdzYrdnI2WU8zZHVsdmZNL3YzMzM3aCsvVHIrOTcvLzRkS2xTN3FKWDZkUG44YWZmLzZKd1lNSFE2bFU0clBQUG9Pam95UGMzTndNSnFNTkd6Wk03N3AzelpvMXNYSGpSa1JHUnNMTXpFenZTd3ZsWFF4ZElzcFdXdkJVclZvMVIvMFZDa1dHMTE2QjFOV1V0bXpaQWlzcks3M0ZJR1JaeHU3ZHUzSHExQ2trSkNUZzRjT0hiN3hJeHB1U1pUbkxkamMzTi9UcDB3ZHIxNjdWdXc2ZGxKU0VpUk1uNHRhdFc1ZzVjeWErK09LTExJOFRFUkdCa1NOSFlzcVVLWWlQajhlb1VhTVFHUm1KSlV1V29FS0ZDcnJUd2txbEVpNHVMZ2dNRE1TcVZhdjBqdkh4eHg4Yi9ENDlQRHlnMFdnd1ljSUVnMVd4ckt5c1lHRmhrZTN2Z0l5THA1ZUpLRnVYTDE5RytmTGxNNzEzVmdpQnFLZ29xTlZxS0pWS0tCUUtMRjI2Tk1PK2UvYnN3YXRYcnd5V1F2elBmLzZEMDZkUFk4bVNKWWlPam9aQ29UQzR2U2dyOSs3ZFEvLysvWFd2azVPVERmcWtMWjlZdkhoeEJBWUdJaW9xS3N1MWs5TlczOXEwYVJNdVhMaUEyYk5uNDRNUFBzQzRjZU53NjlZdHpKNDlHNTA2ZGNxMk5tZG5aN2k3dTBPcFZLSm16WnBRS0JRWU5Xb1VvcU9qc1hUcFVyMHZIeDA2ZE1DWk0yZXdZOGNPMk5yYW9tL2Z2aGtlYy8zNjlkaTZkU3M2ZCs2YzRiMi8vMTQwZy9JR2hpNFJaU2tsSlFXblRwM0tjalMzWWNNR25EMTdGaXFWU2pjVE9JMWFyWVpHbzRFa1NVaE9Uc2EyYmR2dzdiZmZvbEtsU2dEMFI1dlRwMDlIZEhRMGZ2NzVaM1RvMEFFbFM1Yk1jWjNGaXhmWEMrbjc5KzhiOUpFa0NULzg4SVB1UGEydHJmSHBwNTltZXN5aVJZdGl4b3daYU51MkxlYk9uWXYrL2Z1alFvVUtDQXNMdzd4NTg3SWQ0YVpScVZTNmE3VHg4ZkVZTjI0Y2ZIeDhNR3ZXTE5TcFU4ZWcvK3pacy9IdzRVTXNYNzRjb2FHaEdEOStQS3lzckFDay92dFl1SEFoRGg4K2pEWnQybUQ2OU9rNXFpRXVMaTdMcHhpUmNUQjBpU2hMWjgrZXhldlhyM1VUZUJvM2JxeTdkemJOdDk5K2k1NDllNkpzMmJJb1Y2NGNybCsvam9jUEg4TE16QXgzN3R5QkVBSmx5NWFGaFlVRmR1L2VqV2ZQbnNIRHd3TkpTVW53OS9mWG5VYTJzN1BEZi8vN1h3UUhCK3RXcnNxcHlwVXI2ejFSNk9qUm93WnJHWnVabVdIbHlwVklTa3FDcGFVbGF0ZXVuYVBKWVMxYXRNQytmZnN3YTlZc1hMNThHZmIyOWprKzFaN2VpeGN2TUd6WU1EeCsvQmlUSjAvT2RMWnhrU0pGNE83dWpuSGp4dUhnd1lObzNMZ3hPblRvZ0FjUEhtRDI3TmtJQ0FoQWx5NWRNRzNhdEV6WGE5NitmVHNDQXdOUnRHaFJ4TVRFNE5hdFd6bDZCakc5WHd4ZElzcFM2OWF0TVdiTUdOM0kxTkhSMFdDQ1U2bFNwZlFXZTNqOCtMSHU5TEs1dVRrNmRPaWdXeW1xVEpreUNBc0x3NXc1Y3lCSkVqNzQ0QU4wNjlaTnQyOXljakpHamh5cGQ3enNUSjQ4MmVENmJFYlBxd1ZTcjQyK0RSc2JHeXhidGd3N2R1ekE2dFdyMGJkdlg3aTd1MmY2VE4rTTJOcmF3dG5aR1dQSGprV3JWcTJ5N2J0eDQwWmN1blJKOTJEN3RXdlhJaVFrQkZPbVRFSDM3dDJ6M0Q4aElRSEhqeDhIa0RyQ3IxYXRHbHhjWEhKY0s3MGZVdlpkaUtpd0VybDhOcHdzeTVBa1NXK0p4NExnM3IxN09IUG1ETWFORzJmVXo1YVNrb0tYTDErKzBRUHFoUkFaMWlnVnRIOHA2VGc1T2JWV0tCUzdoUkNXUW9odWQrN2N1V0RxbXRKd3BFdEU3MDFXRDJYUHorclZxNWZwYzRYZkozTno4emNLWEFBRjdndFBmbGN3LzRzZ0lpTEtnempTSmFKTUZlUlRrR21jbloxYlNaSzBSd2hoQ2FDcmo0L1BSVlBYUkFVWFE1ZUlDbzM2OWV2YktaVkt2YWN4Q0NHY0FKZ0RVQWtoblA3OTJMM2s1T1FBUHorL1owWXNrd293aGk0UkZScVNKRGxLa25UaFg5dlMvN3o4My91WW01dTNBTURRcFhlQzEzU0pxTkM0ZS9ldXR5ekxBVG50TDRRSXVuUG56clgzV1JNVkxneGRJaXBNaEVLaFdBZWsza3FUMFIxUjZiZExrclFGUUs1dW15SktqNkZMUklXS1dxMCtDU0FtcXpsaS83VEZhTFhhTThhcWl3b0hoaTRSRlNybTV1WlBBZHpNUWRlYldxMDI1SDNYUTRVTFE1ZUlDcFZidDI3RkNTRnVDQ0ZrQUhxbm1OTisvcWZ0K3A5Ly9obHBraUtwd0dMb0VsRmhvd1hnSzBsU2JCWjlFclZhN1YwQW1pejZFTDB4aGk0UkZUckp5Y2xYaFJBdk1tdVhKQ2xHclZaZk4yWk5WRGd3ZEltbzBQSHo4M3NzaFBCT20wejFyeG5MRUVMYzlQUHplMnpLR3FsZ1l1Z1NVYUVrU2RLT0xKbzNHcTBRS2xRWXVrUlVLUG40K1B4UENLRzMwdFEvbzl6blBqNCtKMHhWRnhWc0RGMGlLcXcwUW9qZEdkeXZld2lBMmdUMVVDSEEwQ1dpd213YmdNUjByeE8xV3UxdVV4VkRCUjlEbDRnS0xVbVNuZ0I0S0VsUzJxbGxQd0IvbTdvdUtyZ1l1a1JVYUwxKy9UcFdsdVdiNHYvZDAyZzBVYWF1aXdvdWhpNFJGVnJCd2NGSmtpUmRCcEFnU1ZLeUpFbVgvZno4NGt4ZEZ4VmNERjBpS3RRMEdvMDNnQWdoUk93L1B4TzlOd3hkSWlyVTd0MjdkdytBSDRBSC8veE05TjZvVEYwQUViMS81YXJXcldodXBxcHE2anJ5cW9RVTJWZWhrTXdkYXptMU5uVXRlVlZ5Y3ZMZlQvLzI1MU9YY29taFMxVEFPVG82T2NKTWJJRWthcG02bHJ3cVdRWWdDMERDOTZhdUphK3lzRFIvN09qbzFETTQrRTZ3cVd2Snp4aTZSQVdkSlJ3aG9aWUV5YUdJbFJXVUtxV3BLNko4Ukt2UklqRXBDYklRbHJDRUl3Q0diaTR3ZElrS2lTSldWcGd3WmlRK3JGM1QxS1ZRUHVMbkg0QlZ2NjFIVkV5TXFVc3BFQmk2UklXRVVxWEVoN1Zyb2xuVHhxWXVoZklaTXpNelU1ZFFZSEQyTWhFUmtaRXdkSW1JaUl5RW9VdEVSR1FrREYwaUlpSWpZZWdTRVJFWkNVT1hpSWpJU0JpNlJFUkVSc0xRSlNJaU1oS0dMaEVSa1pFd2RJbUlpSXlFb1V0RVJHUWtERjBpSWlJalllZ1NFUkVaQ1VPWGlJaklTQmk2UkVSRVJzTFFKYUk4VFFpQitQajRUTnNqSWlLZ1ZxdU5XTkgvTThYN3lySnM5UGVrZDRlaFMwVHZqQkFDVVZGUitQdnZ2M0hqeGcxNGVIakEzOThmRVJFUkNBZ0l5UGFQRU1MZ21LTkhqOGFNR1RNeWZjOEpFeVpneElnUmIxWHZ2WHYzMEw5L2Y1dytmZnF0OXQrK2ZUdTZkT21DNU9Sa3ZlM1hyMTlIa3laTjhNY2ZmK1RvT0lHQmdXaldyQm51M3IxcjBMWi8vMzcwN3QwYmNYRnh1SHYzTGpwMTZvVHc4UEMzcXBkTVQyWHFBb2dvLzl1MmJSdTJiTm1DdUxnNHZaR1lRcUZBeDQ0ZFlXZG5oNjFidDJaN0hFOVBUMWhZV09odGE5ZXVIZWJObXdkdmIyODBhZEpFcnkwaElRSDM3OS9IdUhIajNxcnUyTmhZL1Bubm40aUlpSGlyL2MrZVBZdVNKVXNhMUh6NzltM0lzb3lHRFJ2bTZEaXlMRU90Vm1jNGlqMXc0QUJLbGl3SmEydHIxS2hSQTFxdEZxNnVybGk5ZXZWYjFVeW14ZEFsb2x4cjNydzVySzJ0VWJ4NGNkeTlleGY3OXUzRHlaTW5ZV05qQTRWQ2diaTRPRmhiVzJQTGxpM1lzR0VEU3BZc3FkdFhDSUVmZi93UlNxWFNJTHdBb0hQbnpqaHc0QUFDQXdNTlF2Znk1Y3ZRYXJWbzI3YnRlLytNL3hZV0ZvYjc5KzlqN05peGlJaUlnS2VucDY3dDBxVkxzTEt5d28wYk56TGN0MHFWS3FoYnQyNjI3K0h0N1kyZ29DQXNYNzRjQUdCbFpZVlJvMFpoOXV6WkdYNEpvYnlQb1V0RXVSWVhGNGVyVjYvQ3pjME5zYkd4a0NRSkpVdVdoSmVYRnc0ZlBveDU4K2FoVjY5ZU9IejRNRFp1M0lqRml4ZERraVFBd01xVksvSG8wU05zMzc0ZEFKQ1VsSVFGQ3hib0hmK0REejVBUUVBQVpzMmFwZHMyZnZ4NEhEOStITVdMRjgvMDlQREhIMytNNnRXcnY1ZlBmUERnUVFCQWh3NGRFQm9haW9VTEYrcmFrcEtTb0ZLcDlMYWwxNk5Ianh5Rjd1Yk5tMkZ1Ym80blQ1NWc3OTY5QUZLL3BEUnIxZ3dQSHo3RW8wZVBBQUFWSzFaRTgrYk5jL3VSeUFnWXVrU1VhK1hMbDhlVksxZHc5dXhadmUxYnRteEI2ZEtsb1ZLcG9GS3A0T3JxaXFGRGgyTGF0R21ZT25VcVZxeFlnV1BIanNITnpRMVZxbFFCa0hxcU5UZzRHQUFRRUJBQWEydHJsQzlmM3VBOWc0S0M0T25wQ1hOemM3aTd1K3UyYXpRYWFEUWFXRnBhb21USmt1OGxkSk9UaytIaDRZSGF0V3ZEd2NFQkRnNE91SHIxS2dEQXk4c0xJMGFNd096WnMvSEZGMTlrZVp5clY2L2l4WXNYZVA3OE9ZRFVrWHR3Y0RES2xTdW5HeWxiV2xycXZwQUFRR1JrSkpSS3BlNTNCQUNmZlBJSlF6ZWZZT2dTVWE2VktWTUdiZHEwd2RhdFcvSDExMThEQUc3Y3VBRWZIeDhjT25SSTE2OXUzYnBZdm53NVJvOGVqUXNYTGtDaFVHRDE2dFY2cDBtTEZDbWl1Lzc3MVZkZm9VV0xGcGd5WllyQmU4NllNUU5DQ0N4Y3VCQXRXN2JVYlYreVpBbisrOS8vNHNxVkt6bXVYNjFXSXlFaElkTjJDd3NMS0pWSzNldERodzRoS2lwSzkwVWhQVzl2YndESTBhbmYvZnYzdzl2Yld6ZUJiTStlUFpBa0NaOSsraW1lUG4wS0lQWFUvZUxGaTNYN0RCbzBDS1ZMbDliYlJ2a0hRNWVJM29rZmZ2Z0JHbzBHOSsvZkJ3RFkyOXRqNXN5WktGKytQSVFRZVBEZ0FTNWV2SWlqUjQ5Q285R2dSbzBhZVBEZ0FlYk5tNGZQUC84Y3pzN09xRkdqQmtxWExxMDdwaXpMVUtrTS96ZDE1ODRkM2N6Z0Z5OWU2TFZGUkVUQXdjSGhqV3BmdVhJbFZxNWNtV243MnJWcjhkRkhId0ZJUFhXOFpjc1dYVnQwZERRdVhyeW9lMzNod2dYWTJOam9YZVBOU0pNbVRYVFhhZ01DQXRDclZ5K3NXYk1HenM3TzhQRHd3Snc1Y3pMODdKUy84ZDhvRWVYYTNMbHpjZXJVS1FDQVZxdUZXcTFHcjE2OUFBRG56NStIdjc4L25qMTdCcVZTaVRadDJ1Q25uMzdDa3lkUFVLMWFOUnc4ZUJBN2QrN0VwazJiVUtwVUtSdzdka3czb1VxcjFlTFZxMWZ3OGZIUnZaZEtwY0s2ZGV0UXNXSkZsQ3RYRGlFaElYcTFoSWFHWm5nNk9pc3RXclJBL2ZyMU0yMnZXTEdpN3VmZmYvOGRrWkdSdWtCODhlS0Y3dHF0RUFMSnlja3dNelBMOUhwdW1sOSsrUVZseTVZMTJQNzY5V3NzV2JJRVRabzBRV0ppSWw2L2ZnMHZMeTlkZTF4Y0hCUUtoZDYyR2pWcTZFMU9vN3lMb1V0RXVmYjk5OStqWGJ0MkFGTERKREl5VW5mNnMzVHAwcmg1OHliTXpNelF2bjE3bEN4WkVwNmVubGkwYUJFT0h6NE1WMWRYcEtTa3dNZkhCN0lzNjgxZ1RrNU94cWxUcDNTQm5uYThWYXRXSVNvcUNsZXZYc1c5ZS9mMCtnY0dCdUxUVHo5OW8vcWJOV3VtKzVLUWxlRGdZR3pac2dXTkd6ZldMWXhSdlhwMTNmWGNRNGNPWWY3OCtWaTNiaDJjbkp6ZXFJWTBOalkyYU5teUpZWU1HWUtaTTJmaTd0MjdtREJoZ3E0OU9Ua1praVRwYmZ2MTExLzFUckZUM3NYUUphSmNxMTY5T3FwWHI0Ni8vdm9MejU4L2g1bVpHWjQ4ZVlLMmJkdWlkT25TcUZtelpwYjdtNXViNjA3ZnBwZWNuSXgrL2ZyaFAvLzVEd0RBMWRVVkVSRVJ1dU85ZXZVS2UvZnUxZDJTZE92V0xXZzBHamc3TzcvN0R3bmc4ZVBIc0xDd3dJd1pNekJ6NWt5RDloTW5Uc0RlM2g0TkdqUjQ2L2RRS0JUNDVaZGZkSzlidDI3TmE3b0ZDRU9YaU42WjNidDNvM2p4NGtoSVNNQ0JBd2V3ZCs5ZWJOeTRFWmN2WDhheVpjdDAvVFFhRFFDZ2I5KytVQ2orZjJHOGFkT202VWJNYXJVYXljbkorT0NERDFDdFdqVUFxWUZrWldXbDY5K29VU05vTkJxY08zY09uVHQzeHZIangxR2lSSW0zSG1WbXAwV0xGbGkwYUJFcVZLaVFZZnVEQncrUWtKQ0FUejc1Sk12akhEeDQ4STJ2TzFQQndOQWxvbmNpUER3Y1o4K2V4ZmZmZjQ5ZHUzWmgrZkxsNk5PbkQyYk5tb1d4WThmcUxkWDQ2TkVqN04yN0Y3MTc5OWE3RmxtalJnM2R6NjlldlFLUWVybzFUVUpDZ2w3bzJ0blpvVjY5ZXRpOWV6ZWNuSnh3NXN3WjlPalJBMlptWnUvbE15cVZTalJyMWl6VDlpbFRwbVM2SHZQTGx5L2g3dTZPMHFWTHc5cmFPc2Z2R1JNVG8zY0tQU0VoQVdabVpucmJIQjBkVWF4WXNSd2ZrMHlIb1V0RTc4U0NCUXZRb2tVTDNhU2pzbVhMWXVIQ2hTaFpzaVNxVkttaWQzdU5wNmNuOXU3ZGk4OC8vMXh2a2xKNllXRmhBSUJ5NWNycHRpVWtKS0JFaVJKNi9icDI3WXA1OCtaaDVNaVJVQ2dVT2JvMis3NVVxRkFCOWVyVk05Z2VHaHFLNGNPSHc4N09EdTd1N2xtR3JrYWpnWStQajI3eGpKczNiMkxBZ0FFRy9kSnZXNzU4T2EvcDVoTU1YU0xLdFZPblR1SGF0V3ZZdm4yNzdwWWhBR2pjdURHU2twSU1GdWlQakl3RWtEcnpOLzM5cjBEcTZGV2xVaUVnSUFCV1ZsWjZZUjBiRzRzaVJZcm85ZS9VcVJQYzNkMFJIaDZPUVlNR1pUZ2oyQmh1M0xpQjRjT0h3OW5aR1dQSGp0V0ZiMkJnSUVhT0hJbWlSWXRpM2JwMXNMZTNOOWczT2pvYUFMQml4UW84ZXZRSThmSHhPSERnQUFDZ2JkdTJ2S1piZ0RCMGlTalhUcDgralI0OWVxQjI3ZHA2b1F1a0xoYVIyUU1KaGc0ZGFyQnQ3OTY5cUZhdEdqdzlQVkczYmwxZEtBc2hFQk1UWXpCS1BIcjBxTzVlM1hQbnp1Rzc3NzdUdTlmWFdKbzJiUXAzZDNjc1c3WU1Bd1lNUU92V3JkR3hZMGU0dXJyQ3pzNE92LzMybTBGZFM1Y3V4YVZMbHhBYUdnb2c5WlI2cDA2ZDBMSmx5MHpQQUZEK3h0QWxvbHo3L3Z2dlVhdFdyUXpibkoyZDlaWXhCQUJmWDE4c1hyd1libTV1QmlPL2loVXI0dUhEaDdoKy9icmVXc3ZoNGVHUVpWbnZHdkNCQXdld1lNRUNmUGpoaCtqVXFSTVdMMTRNRnhjWHJGMjdGbloyZGdCU0Y3UEk3Qm0wYVkva3kyNUZLaUIxRXBlbHBXV1dmUm8zYm93ZE8zYmcyTEZqV0wxNk5TNWN1QUFMQ3dzc1hibzB3eThDTDE2OGdLMnRMYnAxNjRhV0xWdG11TUpWY25LeWJwbkl0RnIvdlUycFZNTFcxamJMMmlodllPZ1NVYTQxYnR3NDB6WnJhMnQ4K09HSGV0dWlvcUlBQU5XcVZUTVkwV20xV3Z6NjY2OG9WcXdZV3Jac2lZVUxGOExhMmxxM0dFVDkrdldSbUppSXhZc1g0OGlSSTZoWHJ4NVdyMTROYTJ0ckZDMWFGTE5uejhZMzMzd0RGeGNYZlBmZGR4ZzllalJ1Mzc2ZFpmM1pyVWdGcEM1aG1aUEhFMHFTaEsrKytncHQyclRCbWpWcnNILy9mZ3dZTUFCanhveEI1ODZkOWZvdVdMQkE5K0NIekZ5OWVoVmZmdm1sd2ZiMDI4cVVLWU9USjA5bVd4dVpIa09YaUl4T3FWVEMwdEl5dzhENTY2Ky9jUHYyYmN5YU5Rc2xTcFRBcFV1WDhQTGxTMWhhV3VMcnI3K0dzN016ZXZmdWpaQ1FFSHp4eFJlWVBuMjZia1p6cDA2ZFlHdHJpN2x6NTJMWnNtVW9XN1lzdnY3NjYzZnlNSUMwa1hOT1dWdGI0NmVmZnNLWFgzNkorZlBuNDlxMWF3YWhtMTNnQXFtM0tVMmZQajNMUHYrK0xrNUVSQ2JpV011cHRXUHRCay9yTi8xRVhQUHlGdm5CSDMvOGtXWDc3Ny8vTGc0ZVBKaHBlMnhzck5pK2ZmdTdMdXV0cWRWcWtaU1VaT295M3NvMUwyL1I1SlBQaEdOdHA5ZU90WnhhbS9ydmMwNDRPVG0xYnRpdzRWTm5aK2ZYVGs1NXEyYU9kSWtvejhudWtYajkrL2ZQc3QzYTJocDkrdlI1bHlYbFN0cWpEWWtVMlhjaElpS2lkNEdoUzBSRVpDUU1YU0lpSWlOaDZCSVJFUmtKUTVlSThwMkZDeGRtKzVENHR4RVZGWVhZMk5oY0hjUEx5d3R4Y1hGdnZGOThmSHl1M3BmeUI0WXVFYjF6S1NrcCtPdXZ2M0Rnd0FITW16ZnZyVUlvSzBGQlFRZ0tDc3B4LytUa1pEeDgrRERiZnNPR0RjUFBQLy84MW5YOTlkZGZQcjd1d1FBQUlBQkpSRUZVR0RGaUJOYXNXZk5HKzdtN3UrUDc3Ny9IczJmUDN2cTlLWC9nSEhZaXlyWExseS9qMnJWckNBME5SV2hvS01MRHc2SFZhbUZ1Ym82cVZhdmk4ZVBIQnF0U0dkUENoUXR4OXV4Wi9QYmJiL2p3d3c4UkZoYVc0U3BWTVRFeEFBQVBEdytEdGpwMTZxQnExYXBadmsrZE9uWHcyV2VmNGZEaHd4ZzBhQkRLbENtVG8vcSsrZVlibkRsekJrT0hEc1g2OWV2aDRPQ0E3Nzc3RG9HQmdUbmEvL2ZmZjgvdzZVYVU5ekIwaVNqWFhyOStEVjlmWDFTb1VBRzFhOWRHYUdnb2xpMWJodWJObSt2dVQvWDA5TVNQUC82WTVYRTJiZHFrVzhQWno4OVB0MXprdjZXRm82ZW5aNGJ0cFV1WFJzMmFOWFd2UjQ0Y2lUdDM3bURFaUJIWXNHRURuajE3WnJBZWROcm5pSTJOemJDdGI5KytxRnExS3ViUG40OC8vdmdqMDgrZzFXb2h5eks2ZHUyYWFaK09IVHRpNXN5WnV0ZTJ0cmJZc0dFRFJvMGFoYjE3OTJMczJMSG8xNjlmcHA4L1RVaElpTzVwUkpRL01IU0pLTmM2ZCs2c1crTFF5OHNMcDArZlJybHk1ZlFXaE5CcXRVaEtTa0tQSGowTUhyOFhGQlNFNDhlUDZ6MllZT1hLbGZEMjlzN3lmVWVQSHAzaDluOC9EcTkwNmRKWXMyWU4rdmZ2RHc4UEQweWNPQkgxNnRVemVNakI2TkdqVWFaTUdiMUFCRktYYTB5ck9TVWxCVnF0RmdNSERzeXl0c3hzM2JvVktTa3B1dGREaHc1RitmTGxNV3ZXTEd6ZnZsMjNOR1JHNnkzL201ZVhGME0zbjJIb0VwRlJkZWpRQWM3T3pucmJ6cHc1ZytQSGp4djBiZHEwS1pZc1dXS3dQUzFzVjYxYVpkQTJZc1NJRE4rM2JObXkyTFZybCs1cFBHNXViamh4NG9SQnYrRGdZSHoxMVZkNjI4ek16SEQ5K25YZGF3c0xDN2k0dU9oZWF6UWFuRDkvSHUzYnQ5ZmI3OXk1Yy9qMDAwLzF2bnpzM2J0WHIwOU1UQXhzYkd3QXBJWjdZbUtpYmlTZkVVdExTMTEveW44WXVrU1VheGN1WE5BOUppOXRncE9ucDZkdTh0TGJQdDlXcVZRYVBMUWVTSDNNSG9BczJ6S1MvdkYzMDZaTnc2UkprL1RhaHc0ZGlqSmx5bUQrL1BtWkhxTnExYXA2TTV5ZlAzK09xVk9uNHU3ZHU5Qm9OTG9sTEcvZHVvVWZmL3dSVmFwVXdmVHAwK0hrNUFRQWFOaXdZWmJYaGowOFBMQm8wYUpNMi84OWlxZjhoYUZMUkxtMmRPbFNSRVpHQWtoOTNpc0FyRnUzVG5lcXRFbVRKdmptbTI5TVVsdWZQbjBRRVJFQkFIQndjTUNhTldzd1lNQ0FEUHVHaFlYaDZkT25HREpraUVGYnBVcVZzR1RKRXZUcjF3LzkrdlVEa1ByRllzYU1HWWlMaThPUFAvNm90MlowbzBhTnNINzllc3laTXdjLy9QQURldlRvZ2RHalI4UE56UzNibWkwc0xES2NBWjNkNHdjcDcyUG9FbEd1cFovdDI3Tm5Ud1FGQldIYnRtMm9WcTJhYnZ2bHk1ZmYrTGlSa1pFNGMrYU13ZmJYcjE4RFFJWnQwZEhSZWlQcnp6Ly9IUEh4OGZEMDlNVExseTloYm02T3ZuMzd2bkV0eFlzWDEvMzg2dFVyckZ5NUVrZVBIa1g1OHVXeFlzVUsxSzFiMTJDZlJvMGFZYytlUFZpOGVESDI3ZHVISzFldVlPN2N1UWFuMS85TmtxUU0rNlN2Z2ZJbmhpNFJ2VFBYcmwzVG5WNk9qbzZHVnF2TjFiTmVnNEtDTUd2V0xJUHRhYWV5TTJ1clVxV0s3blhhMDRaaVkyTngvdng1bUptWm9YUG56b2lOalVWQVFFQ082cWhWcXhhc3JhMmgxV3B4NE1BQnJGMjdGbkZ4Y2ZqcXE2OHdhZElrV0Z0Ylo3cHZrU0pGTUd2V0xMUnMyUkp6NXN6QmtDRkRNSERnUUxpNHVHVDU1S0cwMFhsNktTa3BNRGMzejFITmxEY3hkSW5vbmRteFl3Y3NMUzJSbEpTRXlaTW5vMEdEQmxpd1lBRXNMQ3plNm5nZmZmUVJWcTllYmJBOTdmVHZoZzBiRE5vR0RScVVvMk1IQkFUb2dpK3poOGtMSWFEUmFMQng0MFk0T3pzak5EUVU2OWF0UTdGaXhkQ3RXemZVclZ0WGI0SlZkaVpNbUlEOSsvZmp5SkVqNk5tenA5NDE1dlNTa3BMUXNXUEhETnZhdG0yYjQvZWp2SWVoUzBUdmhLK3ZMNjVmdjQ3ZXZYdGo1ODZkR0Rac0dGYXNXSUZSbzBaaDJiSmxwaTR2VXhzM2JzeDBZWW1iTjIvcXpWSjJkSFRFcGsyYlVLNWNPYmk0dUdSNFAyOVc2dGF0aTgyYk55TThQRHpUd0FVQWMzTnpMRisrM0dENzJyVnIzK2o5S085aDZCSlJycW5WYXN5ZE94ZTFhOWRHaXhZdHNIUG5Uamc3Tyt0Q2Q4T0dEV2pjdUxHcHk4elE4T0hETXowRnJ0Rm9ETGFsbmJwZXZueTUzdjIyYVVhT0hBbVZTb1VWSzFZWXRKbWJtOFBjM0J5T2pvNVoxcVJRS1BEUlJ4OFpiTisxYTFlVysxSGV4OUFsb2x6YnNHRUQvdjc3YjROVHdZMGFOY0s2ZGV0UXUzWnRlSGw1dmZGeHZieTgwS0pGQzRQdGFkZDBNMnRyMDZaTmp0OWp6Smd4ZXRlQTAzdnc0RUdHOXdrRFFNbVNKVFBjcmxLcG9GS3BZRzl2bitNYU1wTDJHZE5MdjNnSTVVOE1YU0xLdGVQSGo2TlRwMDc0K09PUERjSzFRWU1HYjMxY1IwZEg5T3JWeTJEN3RtM2JBRUIzNjA1NnYvLytlN2JIalkyTmhSQUNRT3JvTTdOcnpsbE5kSHFma3BLUzBMeDU4d3piZUUwM2YyUG9FbEd1RFIwNk5NZWp5OURRVUlORkxjTER3dzM2MWE1ZEd3cUZBdDI2ZFROb1MxdjdPS08yUjQ4ZW9WaXhZZ2JidFZvdGdOUVoxblBtek1HRUNSTUFBQXNXTE1oeUlwVXBtSnVidzlYVk5jTTJPenM3STFkRDd4SkRsNGh5clV1WExqbnVPMmZPbkJ6MUd6dDI3RnZWTW5IaXhBeTMrL3Y3NDhXTEZ4ZzFhaFRhdG0wTEt5c3JBRmxQcFBMMjlzYXdZY015RGVYM29VNmRPaGd5WkVpT3ZzU2tQVEl4cTFXNEtHOWg2QktSVWMyYU5VdnZDVUJBNnJYYmpDWWV2U3V4c2JFSURRMUZ1WExsTUhYcVZEUnIxZ3czYjk3TXNPK0tGU3NnU1JMTXpNeDBEMXh3Y0hEUXRZOGJOeTdMQnpGa2RiMDVUWk1tVFRLY25ReWt6bkRPYUtFTkFEaDc5aXdlUG53SWxVb0ZXWmJoNGVFQnBWS0pDaFVxWlBwZWxMY3dkSW5JcUNwV3JHZ1F1cUdob2UvMVBZc1ZLd1ozZDNkVXFGQUJscGFXV2ZaOSt2U3A3am0yeFlvVnc5U3BVL1ZDdDBPSERwbUdZazZWSzFmdXJmWjc4dVFKM04zZEFhU3VXbVZ2YjQ4Wk0yYndBUWo1aVBIT21SQ1JTVGpXY21vTlNld3VYcXlZZy91cVpXaldORy9ldWtNNWx6YUwyUmlubGEvZnVJa3hFNmZnWldSa0ZBUzZCZCsvYytHOXYya3VPVGs1dFZZb0ZMdUZFSlpDaUc1Mzd1U2Rtam5TSlNMS1ozZ05OLy9pdnpraUlpSWpZZWdTRVJFWkNVT1hpSWpJU0JpNlJFUkVSc0xRSlNJaU1oS0dMaEVSa1pFd2RJbityNzA3ajZxcTNOOEEvdXd6TUlzU2lBTm9PS09DUW1iT2xsNDFwMHp0NWp6Y203K3IxeWxOVGMxVVVndFRuSE5PY0paVWNrckpLVTBwUkMxQkpFQkR4UUZCQlNSbU9NUCsvVUhzeXhFRUZEZ0h6bmsrYTdFVzUzMzM4TjJubGc5N2VsOGlJajFoNkJJUkVla0pRNWVJaUVoUEdMcEVSRVI2d3RBbElpTFNFNFl1RVJHUm5qQjBpWWlJOUlTaFMwUkVwQ2NNWFNJaUlqM2hmTHBFSmtLajFpQXk2cWFoeTZBcUpqTHFKbFFxbGFITE1Cb01YU0lUa1pXZGpXODJiWVZTcVRSMEtWU0ZxRlFxcEthbEdib01vOEhRSlRKeXVhSTIza3dRNHJXaWFKR1NtbXJvY2lvZFVTdEN5UDhkZ0NBVGlsdmNkSW5pNDF4UmpEZDBHVlVkUTVmSXlEMjZHZjVuL2NZdFI4a1VTa2REMTFJWldTakZSdVlLMlJpWklDaXpWQnJmSExWdzI5QTFWVVlhUVV4OEZCMytwNkhycU9vWXVrVEdUM3MvNW85SUFKR0dMcVF5OHZUMEZBVkJhQ3FLb29XVlVoNXpNeUwwZ3FGckl1UEZwNWVKaUlqMGhLRkxSRVNrSnd4ZElpSWlQV0hvRWhFUjZRbERsNGlJU0U4WXVrUkVSSHJDMENVaUl0SVRoaTRSRVpHZU1IU0ppSWowaEtGTFJFU2tKeHdHa29oTWhydTd1N3RTcVJ6OFhMT0xLSW8yZ2lBb0FQenJqVGZlZUtkZ3AwYWpPWGI5K3ZWUS9WVkp4b3loUzBRbVF5YVQ1UUQ0NHZsMlFaQm1GdnJYODMwYWplWkFCWmRGSm9TWGw0bklaRnkvZnYyV0tJcS9BWUFvaWk5Y0xyOVBGTVd3aUlpSUtQMVVSNmFBb1V0RXB1YWIvRitLQ3Q2Q2JhSW9mcXVma3NoVU1IU0p5S1NJb25oUkZNWEVBcGVVQ3hFRUFhSW9KbW8wbWlBOWxrWW1nS0ZMUkNZbE56YzNVUkNFU3lVdEp3akNKWlZLOVVnZk5aSHBZT2dTa1VtSmpJek0xR3ExdndQUUFJVXVKK2YvcWdGd09UbzZPa1h2QlpKUlkrZ1NrYW5SQWdnVFJmR3ZZcGJKRkVYeEJ2NE9acUx5d3RBbElwT1RucDRlTEFpQ2RPbFlGRVhwTFBmdis3bkphV2xwSlY2Q0pucFpERjBpTWpreE1URlB0VnJ0eFdJZXByb1FFeFB6Vko4MWtXbGc2QktScWRyeG9nNjFXcjFabjRXUTZXRG9FcEZKQ2dzTHV5cUtZa3pCczExQkVLRFZhdS9jdUhHRGw1YXBRakIwaWNpVUZUcWpGUVRoaFdmQVJHWEYwQ1Vpa3lVSXdsRUFhUVdhMGpRYXpRbEQxVVBHajZGTFJDWXJKeWNuV1JURmFFRVE4aWM5dUs1U3FlSU5YUmNaTDRZdUVabXNQLzc0SXczQUpmRi9ycWxVcW1SRDEwWEdpNkZMUktaTXBkVnFJd1ZCeUFLUXE5VnFJMk5pWW5JTVhSUVpMODZuUzBRbVRhUFJuSlhKWkhHQ0lOaG9OSnF6aHE2SGpCdERsOGdFMUcza1ZzOU1xV2hrNkRvcW8zUTFZQzJJZHlHSVZobHFSVDBYVjQ5NmhxNnBNc3JKeWJrYmZ6ZnFucUhycU9vWXVrUkd6c1hGd3dWS2NUc0UwZFhRdFZSV0dXcVlBeEFnd04vUXRWUlc1aFptOTExY1BJYkd4b2JGR3JxV3FveWhTMlRzTE9BQ0FhNENoTnBXbHBhUUsrU0dyb2lxRUkxYWc2enNiR2hGMFFJV2NBSEEwQzBEaGk2UmliQ3l0TVNNanllalJmTm1oaTZGcXBESXFKdjRadE5XcEtTbUdyb1VvOERRSlRJUmNvVWNMWm8zUS91MzNqUjBLVlRGS0pWS1E1ZGdOUGpLRUJFUmtaNHdkSW1JaVBTRW9VdEVSS1FuREYwaUlpSTlZZWdTRVJIcENVT1hpSWhJVHhpNlJFUkVlc0xRSlNJaTBoT0dMaEVSa1o0d2RJbUlpUFNFb1V0RVJLUW5ERjBpSWlJOVllZ1NFUkhwQ1VPWGlJaElUeGk2UkVSRWVzTFFKU0lpMGhPR0xoRlZpSWNQSHlJaUlxTEl2c2pJU0R4NDhFRFBGWlcvdUxnNC9QWFhYNFl1ZzZvUWhpNFJWWWk5ZS9maWswOCtLYkx2MDA4L3hmYnQyNHZzMDJxMVNFdExLL0ZIcTlXK1VsM0p5Y2w0L1BoeHNUK2xEZEsxYTlkaTlPalJyMVJIUVg1K2ZoZzFhbFNoZG8xR2czNzkrdUhzMmJOU1czWjJObnIyN0ltZmYvNjV6UHNsL1ZNWXVnQWlxdm9TRWhLZ1VxbDAydExUMDZIVmFvczhvOVZvTk1qSXlDalVwMVFxa1o2ZWpxRkRoNWE0endrVEpxQm16Wm92N0hkemMwT1RKazBLdFgvODhjZUlpb29xZHR2ZHUzZUhqNDlQc2N2azV1YmkwcVZMR0Rod0lQejkvYkYrL2ZvU2F5N295eSsvUkxkdTNRQUFmLzMxRng0L2ZseG9HVkVVa1pDUWdNek1US2xOcTlVaU9Ua1pPVGs1TDdVL3Fod1l1a1JVWnRPblQ4ZWZmLzVaWk4vQWdRT0xiRDk3OXF6T0dSd0FOR3pZRUx0MjdjTEdqUnV4ZHUxYW1KdWI0Ny8vL2EvVTcrL3ZqMXUzYnNITHl3dno1czFEU2tvS0hCd2NJQWlDem5hZVBuMktUejc1cE1qUUJRQkhSMGRNblRxMXlMNUZpeGE5OERnTENnNE9SbVptSm5yMjdBbUZRb0VKRXlhVXVNNmVQWHRnYjIrUFBuMzZvR0hEaGtVdW8xS3A0T2ZuQndEUzJmelBQLytNK1BoNHFSL0krLzVpWTJNQkFIWjJkaGd5WkVpcDZpYkRZdWdTVVprdFdiSUUyZG5aT20yN2QrL0cxYXRYc1c3ZHVrTEx6NXc1RXkxYnRzUkhIMzJrMDI1aFlRRkxTMHUwYTljT3RyYTJzTEt5UXJ0MjdhVCtzMmZQNHY3OSsyalhyaDFXcmx5SmNlUEd3ZGZYRjg3T3p0SXl5Y25KNk5teko1eWNuRjVZcjQyTkRmcjI3VnRrMytMRmkwdDF6SWNQSDRhenN6TmF0V29GQUdqUm9rV0o2L3p3d3c5d2NYSEJtREZqQUFDWExsMUNhbW9xN3QyN2g5emNYSnc2ZFFweXVielFIeU1GNzRIbkIzRkVSSVFVdXZYcjEyZm9WaEVNWFNJcXN5Wk5taUF1TGc0eW1ReDE2dFFCQUF3YU5BaU5HemVHdTd0N29lWEhqUnVIdW5Ycnd0M2RIYUlvRmpwVHphZlZhblV1b3hhOGo1c2Z0UEh4OFRxaG0zL3B1SG56NW1VL3NCZElTRWhBY0hBdzNuLy8vVEp0Wjh1V0xmanp6eitoVnF1aFZxdXhlUEZpdUxpNDRPREJnd0FBdFZxTmR1M2FZZEtrU1Jnd1lBQUFJRE16RTEyNmRNSDA2ZFB4N3J2dmx2bFlTTDhZdWtSVUxueDhmSEQzN2wzNCt2ckN3Y0VCRnk1Y3dQbno1ekZzMkREWTJ0cEt5NFdHaG1MZHVuWFl2SGt6amg4L2prT0hEbUhod29Wd2NYRXB0TTJnb0NCMDdOaFJwKzMxMTE4SEFEZzRPTURDd2dJUEh6NUUyN1p0cGY3bzZHalVxRkVEdFd2WHJxQWpCWGJzMkFHdFZxdnp4OEkvLy9uUEloL0FHalpzR01hTkcvZkM3UURBNnRXckVSZ1lpRE5uemxSTXdWUnBNSFNKcUZ4NGVYbGg3Tml4bUQxN050cTJiWXVEQnc5aTBhSkZPb0VMNUQxRWxaMmREVUVRNE9IaGdmMzc5MlBFaUJHWVBYdDJvZnUvYmRxMHdjeVpNNlhQdnI2K2lJbUprVDQzYWRJRWtaR1JHRFJva05UMjIyKy93ZFBUczRLT011OSs4WkVqUndxMUp5Y25vM1hyMWpwL0FPellzUU1aR1JrdnZZK0hEeDhpTGk0T0FMQm16Um9vRkFwY3ZueFo2aS9ZWm1GaGdkYXRXNy9Da1pBaE1IU0pxRnpZMmRuaHE2Kyt3ci8rOVM5Y3YzNGQ4K2JOUS8vKy9Rc3RsMytKV0M2WHc5blpHZHUzYjhlS0ZTdGdabVpXYUZrYkd4czBhOVpNK2x5OWVuV2RmZzhQRDRTRWhFaWZjM056Y2YzNmRaMmdMbXIvY3JuOHBZOHYzL3IxNjZGUUtHQmhZVkdvejlQVEV5TkdqSkErSHo1OCtLVzNyOVZxY2ZUb1VlbGhxcEk0T3p2ajZOR2pMNzBmTWd5R0xoR1ZpL2o0ZUt4ZHV4WUFvRkFvMExselp3REFqei8rcVBPUTFaMDdkd0FBRnk1Y1FIUjBOQUNnV2JObXlNbkpRVmhZR0R3OFBFcTlUMDlQVCt6ZXZSc0pDUW1vWGJzMkxsKytqSnljbkVLWHBBdkt6YzJGcGFYbFN4OGZBRnkvZmgzSGp4L0hoQWtUeWozb2NuSnk0TzN0alNkUG5xQkpreWF3c2JIQjZkT25wZjcxNjlmandvVUwwdjFlQUZpK2ZEbCsrKzIzY3EyREtoWkRsNGpLUksxV3c4L1BEenQzN3NUcnI3K09iZHUyWWZyMDZkaXhZd2ZtekptRFRaczJJU2twU1ZwZW85RUFBSGJ1M0FtWlRIZDhua0dEQnVtRWJsQlFFRHAxNmlSOVZxbFVPZzlOdFcvZkhqWTJOamh6NWd4R2p4Nk53TUJBZUhwNlNnOXpGU1VqSXdOMmRuYXZkS3gvL3ZrbjZ0U3BnekZqeHBSTDZONjlleGVuVDUvRzZkT25rWkdSZ1JNblR1aWNLWnVibTB1L3kyUXlDSUpRcUkycUZvWXVFWldKWEM1SFRFd00vdld2ZitIZi8vNDNBS0IyN2RvNGVmSWtaczZjaVdQSGp1a3M3K2ZuaHcwYk51QS8vL2xQb1ZlR251Zm01bGJvUGQzNzkrOUxuODNOemRHOWUzZnMzNzhmM2JwMXc3bHo1N0Jnd1lJWGJpOS9ZSWxYdlFmYXAwOGZ2UDc2NjBWZVduNFZIMzMwRVZKVFUyRnViZzViVzF2ODhNTVBzTEd4d1lZTkc4cGwrMVQ1TUhTSnFFd0VRY0R5NWN1bHowdVhMa1ZzYkN6VWFqVnUzTGhSNktHbTY5ZXZBd0JPbno1ZFl1amEyZGtWK1o1dVFXUEhqc1h4NDhjeGVmSmsxSzVkdTlqWGFPN2R1d2UxV2wzc21YQnhySzJ0ZFI2VWV0Nk5HemNRRUJBZ2ZVNU5UUzEyZTJQR2pFSGJ0bTF4NXN3WkJBWUd3c2JHUnVwVHFWUTZmN0Rjdm4wYkdSa1pPbTMzN3QxN2xjTWdBMkxvRWxHNUVFVVJxMWV2eHZIang3Rm16UnBNbVRJRk1URXhPcUdibEpTRXk1Y3ZvMy8vL2poKy9EZ2lJeU5MTmFnRWtIZVdtcHViaTh6TVRCdzhlQkJ4Y1hHWVBuMDZYRnhjMEtOSEQ1dytmUnBlWGw1UUtwVXYzRWIrRThBdit3N3YzcjE3VWFOR0RmVHIxNi9ZNVM1ZXZJamc0R0NkdHFJZUVNdVhmMldncUZlRmNuTnpwVmVLQU9EWnMyZkl6TXpVYVV0S1NrS05HalZLZFF4VU9UQjBpYWpNbmoxN2hzV0xGeU1rSkFTclZxMUNodzRkWUd0cmkyZlBudWtzdDIzYk5zamxjc3llUFJ2UjBkRll0bXdaZHV6WW9mTys2NU1uVHhBZUhvNm5UNThpT3pzYjA2Wk53NE1IRHhBWEZ3ZTFXZzI1WEk1RGh3N0IxZFVWQUhEejVrMEVCUVZCSnBQaHdJRUQ2TldyVjVHWGZ6VWFEUTRlUEFpRlFvRU9IVHE4MVBGZHVIQUJOMi9lTERaMGUvVG9nYTVkdTBvUGtKV1Z0YlUxRGgwNkpIMWV2WG8xZnY3NVo1MjJyNzc2Q2xldVhDbVgvWkYrOEM0OEVaV0pWcXZGeElrVGNmZnVYZXpjdVZNS05MbGNEclZhTFMwWEZCU0Vnd2NQWXZ6NDhiQzJ0c2FrU1pNUUVSRlI2TldZME5CUWZQYlpaMUNyMVdqU3BBbGNYRnd3YXRRb2JOeTRFZSsrK3k2Y25aM2g3KzhQTHk4djNMcDFDNU1tVFlLN3V6dTJiOStPdTNmdll1clVxVVcrRzd0cjF5N0V4c1ppNE1DQnFGYXQya3NkWTN4OFBPclZxMWZzTXZQbXpTdTN3RFZ5Y25kMzk2NHRXN1o4emRDRkdBTFBkSW1vVEdReUdiNysrbXZVckZrVDF0YldBUExPVnA4OWV5YmRPdzBPRHNiY3VYUFJ1blZyYVFxN3Q5OStHNzE3OThiR2pSc2hDSUowZjdkYnQyNElEZzR1OGpMeHlaTW5wZDh2WExpQWhRc1hva0dEQmxpMWFoVXNMUzJ4WXNVS2ZQTEpKeGd6Wmd5V0xWdUd4bzBiQThpN2ZMdHg0MFk0T2pwaTBxUkp4UjZQdWJtNVRtaW5wNmNqSVNIaHBWNWxLb3BHbzBGeWNuS1JyeXZsUDlGdHBCUnVibTcyTXBtc2dWd3U3d2xnckNBSWpVUlI5QUNRYk9qaTlJMmhTMFJsNXVMaWdzT0hEK1BaczJlUXkrVUlEQXlFdWJrNTJyUnBndzBiTm1ENzl1MXdkM2ZIMnJWcmRRYW1XTGh3SVpLVGs3Rmh3d1pjdVhJRk0yZk9mT0hNUVBseWNuS3dhTkVpSER0MkRGMjdkc1dTSlV1a0lPdlFvUU5XcjE2TldiTm1ZZVRJa2RpMmJSdWlvcUt3WXNVS1dGaFlZTVdLRllVRzJIaGVreVpOY09YS0ZYeisrZWV3dGJYRmpSczNvTlZxaTMzM3R5aHhjWEh3OC9PRHBhVWx6TTNORVIwZGpaU1VGSjE3Mk43ZTNzak56Y1hGaXhkaGIyK3ZzMzU2ZWpyYXQyOHZmZFpvTk5CcXRZWGE2dGF0KzFKMTZZdWJtMXM5aFVMUkZVQXJRUkRlQlBDV0lBZzJKYTFuN0JpNlJGUXVvcU9qRVJBUUFMbGNEaGNYRnl4ZnZoeG56NTZGbjU4ZkJnNGNpRm16WmhVNnl6TTNOOGZxMWF1eGV2VnFCQVFFSUNRa3BNVFF6WDlQZGRLa1Nmam9vNDhLVFpiUW9VTUg3Tml4QStmUG40ZTd1enYyN05rREd4c2JyRjY5R2kxYnRpenhPT2JNbVlPdnZ2b0t2L3p5QzlScU5hcFZxNFpSbzBhaGQrL2VML1Y5Vks5ZUhVZVBIb1VvaWdDQWF0V3FZY0NBQVRxVEpEeDU4Z1MzYjkrR3M3TXpKazZjcUxPK2hZVkZpWFA2ZnZmZGQ1WHRDV2FscDZmbkFBRGpCRUh3QUZCREZFVUw0ZS8vU01WTmJtRXFUUHZvaVV5QWk2dkhPeEJFZjl0cTFXcHYrV1kxMnIvMVpvWHRLejlnOHY5aFZhdlZDQThQeHh0dnZGSGl1ckd4c1VWT2VsQldXVmxaU0VwSzBobFVvenpjdVhNSDF0YldxRldyVm9uTFZ1V3dDYm55R3o2ZU9SZFBrNUpTSUdKUWJIVFl6L2w5TFZxMHNERTNON2NYUmJHQlRDYjdVQlRGRHdSQnFBWDg3LytGNStWL0Q2SW9lb1NHaGw2dmlKbzlQRHpla2Nsay9xSW9Xb2lpT0NnczdIODFHeHJQZEltbzNEd2ZMQXFGb2xTQkM2QkNBaGNBTEMwdHl6MXdBYnh3RXZxaVZOWEFmWkZXclZxNXllWHlkcUlvZGhJRW9hMGdDSTBCV0FpQ1VHVFlHdHZ4bHdWRGw0aUlTcVlWWVdtRzNwNmVuck1CdEFEZ0lBaUNGZjYrWXZwODJKWVV0S0lvZW5sNmVsYklnMVNpS05ZQllBc2d0eUsyWHhZTVhTSWllaWwvMzZNMXh3c0N0elJrTXRtZ2twZDZOUVVDUDF1ajBlUlUxSDVlQlVPWGlJaEtKaE9RcGNMSnFCdWhjMXUxYXZXR1RDWWJMUWlDSzRCbUFKd0VRVEFyR0w0RmZ5L3FyRmNVeFdPQ0lGVDBLME1QQVVSWDhENWVDa09YaUloZVNuaDQrRFZuWitjb0N3c0xHd3NMQzF1NVhGNWZKcE45Q0dCd1VROVN2U0NBdjg3T3pyNVJrWFZhV2xybTNMaHhRMVdSKzNoWkRGMGlxckpVS2hYVWF2VXJ6NDlibEl5TURDaVZ5bUxIVEFiK042QkZ3ZmVPVGNuRGh3K3pBR1FCZUFyZ05vRHpBRDcyOVBUc0s0cmlTRUVRUEFWQnFDV0tvbzBnQ0RLZzBHWG96TWpJeUhTOUYyNWdIQWFTaUNxZHFLZ296SjgvSHlwVjhTY3BXN2R1UmJkdTNRRGtqY0c4ZHUxYTVPUVV2b1dYa1pHQmh3OGZTcC9idDIrUEF3Y09BTWdMN2t1WExrbDlmbjUrNk42OXU4NFFsa1U1ZWZJa2V2ZnVqY2pJU0tsTnJWWWpNek96MkovczdPeVN2NENxU3gwYUdub3NMQ3hzYUU1T1RnK05Sak5aRk1VVkFNNkpvcGpPcDVoNXBrdEVsVkJDUWdKKy9QRkhLSlZLZUhsNWxXcWRxS2dvN04yN0Z4Y3ZYb1MzdHplYU5Xc205WDMxMVZmNDQ0OC9zR2ZQSGxTclZnMGFqVVk2NjFxMWFoVU9IejZNNzcvL0hrNU9Ub2lLaWtLclZxMmdVQlQvejZPL3Z6OXNiVzExOW5Qa3lCRXNYYnEwMlBXYU5HbUM3Nzc3cmxUSFZKVkZSa2JlQjdBSHVzTkE5aEpGY2F4TUppdjkrMVpHaHFGTFJKVk90MjdkOE05Ly9oTUJBUUZ3ZDNmSDRNR0RTMXhuNE1DQmVQMzExL0hwcDUvaTBLRkQrT3l6ejZTK2p6LytHRU9IRG9XWGx4ZFdyVm9sdFo4K2ZSb0hEaHpBb2tXTDRPVGtoTnpjWElTSGgyUDgrUEhGN3V2S2xTdUlpb3JDbWpWcklKZkxrWmFXcGpPSmdyZTNkNUdYcC9mdDI0ZTB0TFRTZkFYR1JCMFJFZkVZd0dNQUlRQys4dlQwN0p5Ym0vdkF3SFVaQkVPWGlDcWxHVE5tSUN3c0RENCtQdWphdFNzY0hCeEtYTWZUMHhONzkrNkZuWjJkVG52dDJyWGg3ZTJOMTE3VG5kaW1YcjE2bURKbEN2cjM3dzhnTDB5enNySnc5KzVkYk51MlRXZFphMnRyREI4K0hFRGVaZTIyYmR1aVM1Y3VVS2xVR0Rac0dOcTFheWVOcTl5bFN4ZFlXVmtWcXUrbm4zNHl4ZEI5bmlZME5QU0NvWXN3RklZdUVWVks1dWJtV0xwMEtlTGk0dURnNElBcFU2Ymc1czJiT3N0a1ptWkNwVktoWjgrZWhkYnYxS2tUdnZqaUM0U0VoR0RQbmowNmZWcXRGZ2NPSEVCUVVCQUE0UGZmZjRlUGp3OU9uRGdCYTJ0clJFVkZJU29xQ2dEdzRNRUR5T1Z5dUx1N1kvanc0VGgvL2p6Q3c4T2xTOFFCQVFGSVNFaEF6NTQ5RVJjWFZ4RmZCUmtSaGk0UlZWb05HemFVaGx2czI3Y3YzbnJyTGFrdlBUMGR2cjYra012bEdEMTZkS0YxNjlldkR5QnY0b0dtVFp0SzdXZk9uQUVBMUtwVlM2YzlNVEVSUC8zMEV6NzQ0QVBNbVROSGFoODhlREJhdG15SkpVdVdJQ1VsQlY5Ly9UWGVmZmRkbUp1YjQvYnQyOWkyYlJ2KzhZOS9vRU9IRGdnSUNDamZMNENNRGtPWGlDcVZaOCtlU1dlWkFOQzBhVk00T0RpZ2I5KytPc3Q5L2ZYWEFQTG04eDB6WnN3THQ5ZThlWE0wYjk0Y2FyVWF5NWN2UjBwS0NvQzgwTTdLeXNLTUdUT2dWQ3J4eFJkZlFLUFI0TW1USnpyclAzbnlCRDE2OUFDUU41bDlZbUlpQWdNREVSZ1lDQ0J2Yk9lWk0yZnFyRlBVbVRlUTk2VDB5NHpaVE1hSG9VdEVsVXBFUkFTbVQ1OHVmVjZ5WkVtaHdBMFBEMGRBUUFEcTFhdUhoSVFFYk5teUJlKy8vejVxMTY1ZDVEYnYzcjJMeFlzWDQrSERoL2oyMjI4eGV2Um9PRGs1NGRTcFU0aUlpTURzMmJQeHd3OC93TUhCQWJHeHNkSjZpWW1KeU1yS2tpWk1jSFYxeFk0ZE8xQ2pSZzBrSmlaaXdvUUptREpsU3FHWmh2S0QvSG1IRGgweTlsZUdxQVI4VDVlSUtwVzMzbm9MZ1lHQjJMRmpSNUg5YVdscG1EZHZIanAyN0lpZVBYdENxOVVpTURBUW8wZVBSa1JFUktIbDkrN2RpMkhEaGtHbFVtSDc5dTF3ZFhVRkFIaDRlR0QzN3QzSXpNeUVuNThmWnM2Y2lZOC8vaGl4c2JGSVQ4OGJzeUgvakx0NTgrWUE4a1pUY25kM1I5MjZkYkYyN1ZvSDRtcmtBQUFjcTBsRVFWUzg4Y1liR0RwMGFLRjk5dW5UQndNR0RDajBVeEd6SFZIVnd0QWxva3JGM053Y3RXclZncjI5ZmFFK3JWYUxoUXNYSWkwdERmUG56d2VRZDNsNXg0NGRxRk9uRHNhUEh5L2RzODNuNHVLQ2NlUEdZY2VPSGJDM3Q4ZUdEUnN3Y2VKRWRPalFBVTVPVHZEMTljV0NCUXN3WXNRSXRHN2RHa0RlVTh3QWNQWHFWVmhhV2hhNkpMeGx5eGJjdVhNSFgzenhCYWV0bzVmQzBDV2lLbVBWcWxXNGVQRWlacytlRFVkSFI2bmR6czRPVzdkdXhWdHZ2WVc1YytmQzE5ZFg2bXZXckJtNmQrK08yTmhZYk42OEdYNStmbWpjdURGeWMzTVJFeE9EeE1SRWFMVmFBSUN6c3pPY25aMmw0TDV3NFFJNmR1eW9NOVRqb1VPSDRPdnJpN2ZmZmh0QlFVRll1M1l0NXN5Wmc5dTNiK3ZwVzZDcWpQZDBpYWhLMkxadEcvejkvVEZxMUNqMDY5ZXZVTCtGaFFWV3JGaUJMNzc0QWhzM2JrUnNiQ3dXTGx3SVgxOWZhY2pIZko5ODhvbk81K0hEaDJQV3JGa0FnRjY5ZW1IWHJsMDRldlFvSGo1OGlNbVRKK3NzZS9IaVJRQjV3MENHaG9aS1FWM3d6SndQVXRHTE1IU0pxTkx6OWZYRnBrMmIwTHQzYjUySHJKNm5VQ2l3ZVBGaW1KdWI0N2ZmZmtOR1JnYW1USm1DY2VQR1ljR0NCWGowNkJHMmJ0MHFuYm5ldVhNSGt5Wk5RcXRXcmFSdERCNDhHTHQyN2NKWFgzMEZSMGRIYVd6bmZMTm16Y0xNbVROUnAwNmRGdzRWK2Vtbm54WTVJdFhCZ3dlUmxaWDFLbDhCR1FtR0xoRlZldTNhdGNQdDI3ZXhhTkdpRXUraHltUXl6SjgvSDgrZVBVT05HalVBQUpjdlg4YVZLMWN3WU1BQVZLdFdEVlpXVnNqTnpjWEdqUnZSdUhGam5UUFRPblhxb0dQSGpyaDQ4U0lHRHg1YzZDbms1eCtHMG1nMHVIUG5qczVNUjcxNjlTcHlSS3JnNEdERXhNUzg5UEdUOFdEb0VsR2xWSEMySURjM04zaDdlNWQ2WFVFUWRJWjg3Tml4STJiTW1JR2RPM2ZpM0xseitQREREeEVURTRPN2QrOWk1ODZkT2tGKzRjSUYvUExMTHdDQUF3Y09vRStmUGxMUWFyVmEzTHQzVHhxeEt2OG5PenU3MUJNemtHbmpnMVJFVk9sRVJVVmg2dFNwQVBJbUNiaC8vMzZSeTVtWm1SVjVSdms4Q3dzTGpCdzVFc2VPSFVPblRwMndmZnQyQkFVRndkWFZWZWNocWV2WHIyUGV2SGx3ZEhURWtpVkxrSnFhaXNtVEp5TStQaDVBM2hTQlE0Y094WUlGQzNEdTNEblkyOXZqdi8vOUw3Nzk5bHYwNnRXckhJNmNqQjNQZEltb1VybDI3Um9tVDU0TWUzdDcrUHI2NHNzdnY4UUhIM3lBdG0zYnd0M2RIZmIyOWxBcWxaREw1YWhWcXhhbVQ1K09ZOGVPUWFQUlFLdlZRcVBSUUsxV1E2VlNvWDM3OW1qV3JCbHljM054NWNvVjdOMjdGMWV1WElHSGh3ZmF0V3VIdlh2M1l0Q2dRZGk4ZVRNZVBYcUVwVXVYd3RyYUdwczJiVUw5K3ZVaGs4bncrZWVmWTlpd1lmajg4OC9ScTFjdnJGdTNEZzBiTnRSNWVuckJnZ1dZT25XcU5MRjljUTlTYWJWYWRPclVDZVBIajhmWXNXUDE4cDFTNWNIUUphSktwVUdEQnFoVHB3N1dyMStQdW5Ycll0KytmVGg4K0RET256K1BJMGVPNEsrLy9pcHhjbnNBVUNxVjZOZXZIOWF2WHc5L2YzOWtaMmVqV2JObVdMcDBLWHIyN0FsQkVEQjA2RkFFQmdiaWp6Lyt3THAxNjlDZ1FRT3NYTGxTR3JlNWQrL2VNRE16ZzVlWEY5YXVYWXUzMzM0YjdkdTNMN1N2UG4zNndNM043YVdPMDkzZC9hV1dKK1BBMENXaVNzWE96Zzc3OXUyRGhZVUZnTHhMeUVPSERpMDA4cE5XcTRWV3E0VW9paEJGRVlJZ1NEOEZMeG0zYnQwYW9paWlSNDhlMHNoUythcFhyNDdodzRmanlaTW5pSStQeDhjZmYxem9jblgzN3QzUm9FRURwS1Nrd056Y3ZNaWFPM2JzV0I2SFRpYUFvVXRFbFU1KzRCWkhKcE5CSml2NXNaUXVYYnFnUzVjdXhTN2o2T2lJdVhQbnZyQy9RWU1HSmU2SHFEVDRJQlVSRVpHZU1IU0ppSWowaEtGTFJFU2tKd3hkSWlJaVBXSG9FaEVSNlFsRGw0aUlTRThZdWtSRVJIckMwQ1VpSXRJVGhpNFJFWkdlTUhTSmlJajBoS0ZMUkVTa0p3eGRJaUlpUFdIb0VoRVI2UWxEbDRpSVNFODR0UitSaWRDb05ZaU11bW5vTXFpS2lZeTZDWlZLWmVneWpBWkRsOGhFWkdWbjQ1dE5XNkZVS2cxZENsVWhLcFVLcVdscGhpN0RhREIwaVl4Y3JxaU5OeE9FZUswb1dxU2twaHE2SEtxcVJQRnhyaWpHRzdxTXFrNHdkQUZFVk9GazlSdTNkSlVwbEk2R0xxUXlra0ZUMTlwTTNnc0NGQms1bWtBdDVJOE1YVk5scEJHMGlRK2l3aU1CYUExZFMxWEcwQ1VpayticDZmbTJJQWpmaWFKb0FXQmdhR2pvQlVQWFJNYUxUeThURVJIcENVT1hpSWhJVHhpNlJFUkVlc0xRSlNJaTBoT0dMaEVSa1o0d2RJbUlpUFNFb1V0RVJLUW5ERjBpSWlJOVllZ1NFUkhwQ1VPWGlJaElUeGk2UkVSRWVzS3hsNG5JWkhoNmVnNFFCT0hveTZ3aml1S0hvYUdoQVJWVkU1a1dudWtTa2NuSXpNdzhMNHJpMDlJdUw0cGlZbHBhMnVtS3JJbE1DME9YaUV6R3paczMwd0Q0QTRBb2lpOWNMcjlQRk1WRE1URXhuSVNZeWcxRGw0aE1pa2FqMlFkQUl3aENrY0VyaWlJRVFRQUFEUUJlVnFaeXhkQWxJcE9pVkNwdkE0Z3N4YUtSZ2lEY3F1aDZ5TFF3ZEluSXBHUmxaYVVDdUZTS1JTODlmZnIwU1VYWFE2YUZvVXRFSmlVeU1qSlhGTVVJVVJSekFOMTd1d1h1NWVab05KcmZIejU4bUdXWUtzbFlNWFNKeU9Sb3RkckxBRjc0RkxNZ0NPa0F3dlJYRVprS2hpNFJtWnlNakl6ckFHN25meFpGVVRyTEZRUUJXcTMyL3QvTEVKVXJoaTRSbVp5WW1KZ2NVUlJQL1AyVWNpR0NJQnlKaVluSjBYTlpaQUlZdWtSa2tnUkIyQXNnNjdrMkFNaldhRFIrQmltS2pCNURsNGhNVW1obzZDTlJGQzgrZjdZcmltSndlSGo0UXdPVlJVYU9vVXRFSmtzVXhVMUZ0UEVzbHlvTVE1ZUlUSllnQ0ZjQkpBaUNnTDlIcUhva2l1SlZROWRGeG91aFMwUW1LeTB0TFIxQWVJR21zS3lzckdSRDFVUEdqNkZMUkNZckppWW1EY0FsVVJTMW9paUtnaUJjdlhYclZwS2g2eUxqcFRCMEFVUkVCaVFDQ0FHUUpBaUMrZCsvdjNqNklhSXk0cGt1RVptMDlQVDAzd0E4QXBENDkrOUVGWVpudWtRbW9HNGp0M3BtU2tValE5ZFJHZVVDVUtqRld4QzFGcmt5S3pjWFZ3OURsMVFwNWVUazNJMi9HM1hQMEhWVWRVVVB4MEpFUnNQRnhjTUZGdUoyQ0hBMWRDMlZsU2lLU2tHUUFSQlZocTZsRXJ1UExHRm9iR3hZcktFTHFjcDRwa3RrN0N6Z0FnR3VBb1RhVnBhV2tDdmtocTZJcWhDTldvT3M3R3hvUmRFQ0ZuQUJ3TkF0QTRZdWtZbXdzclRFakk4bm8wWHpab1l1aGFxUXlLaWIrR2JUVnFTa3BocTZGS1BBMENVeUVYS0ZIQzJhTjBQN3Q5NDBkQ2xVeFNpVlNrT1hZRFQ0OURJUkVaR2VNSFNKaUlqMGhLRkxSRVNrSnd4ZElpSWlQV0hvRWhFUjZRbERsNGlJU0U4WXVrUkVSSHJDMENVaUl0SVRoaTRSRVpHZU1IU0ppSWowaEtGTFJFU2tKd3hkSWlJaVBXSG9FaEVSNlFsRGw0aUlTRThZdWtSRVJIckMwQ1VpSXRJVGhpNFJWV3FpS0NJakkrT0YvWW1KaVZDcFZIcXNxTENVbEJROGVQQ2czTGNiSHg5Zjd0c2t3MUlZdWdBaU1oNmlLT0t2di83Q3MyZlA4UFRwVXlRa0pLQkpreWFvV2JNbWtwS1NTbHkvYWRPbUVBUkJwMjNxMUtrd016UERxbFdyaWx4bnhvd1pNRGMzeDdmZmZsdnN0aU1pSW5ELy92M1NIOHpmNnRldkR6YzN0MktYQ1FnSXdLWk5tN0Jueng0MGI5NjgxTnNXUlJHTEZ5OUcxNjVkMGExYk41MitwS1FrdlBmZWU1ZzllemFHREJueTBuVlQ1Y1RRSmFJeTI3VnJGN1p2MzQ3MDlIUm90VnFwWFNhVDRkMTMzNFdqb3lOMjd0eFo0bmFDZzROaGJtNnUwOWFqUnc4c1diSUVWNjllUmR1MmJYWDZNak16RVIwZGplblRwNWU0N2FOSGorTFFvVU9sUEtML0dUeDRzQlM2MmRuWmVQcjBhYUZsenB3NUF3Y0hCOWpZMkpUNmpOZkJ3UUdDSUNBbkp3ZXpaczFDcjE2OU1HZk9ITlNvVVFNQWNPTEVDWWlpQ0lWQ2dmUG56eGU3clhmZWVhZlFIeXRVT1RGMGlhak1PbmJzQ0JzYkc5amEydUw2OWVzNGNPQUFUcDQ4aWVyVnEwTW1reUU5UFIwMk5qYll2bjA3dnYzMlc5aloyVW5yaXFLSVR6LzlGSEs1dkZEZ0FzQ0FBUU1RRUJDQVAvLzhzMURvQmdVRlFhUFJvSHYzN3FXcXMzYnQyamg2OUdpcGordjk5OS9YK1h6dDJqVk1uVHIxaGNzUEhEaXcxTnRldG13WmV2VG9BVzl2YjNUcTFBbmUzdDV3ZG5iRzVNbVRrWldWaGIxNzkwS3BWR0xseXBVQUFMVmFEYlZhRFFzTEMya2J1Ym01MEdxMXVITGxDdVJ5ZWFuM1RZYkQwQ1dpTWt0UFQ4ZXZ2LzZLRlN0V0lDMHREWUlnd003T0RwY3ZYOGFSSTBld1pNa1NqQmd4QWtlT0hNRzJiZHZnNCtNam5abXRXN2NPZCs3Y3dlN2R1d0hrblUwdVhicFVaL3NOR2pUQXpaczM0ZVhsSmJWOThza25PSEhpQkd4dGJYSDY5T2tpNityUW9RT2FOR21pMDZiUmFGNzVPRnUwYUlHTkd6ZnF0UG42K3VMNjlldFl2bnk1VGlDV3BHQmQvZnIxZzd1N08rcldyUXNBMkx4NU0xSlNVdkQ5OTkvRDJka1pBREI3OW13a0pDUmcxNjVkQVBLK3B3RURCcUJGaXhZTTNDcUVvVXRFWmViazVJUmZmdmtGUC8zMGswNzc5dTNiWVc5dkQ0VkNBWVZDQVc5dmI0d2ZQeDd6NXMzRFo1OTloclZyMStMNDhlTllzV0lGR2pac0NBRFFhcldJalkwRkFOeThlUk0yTmpad2NuSXF0TStZbUJnRUJ3ZkR6TXdNVzdac2tkb0xuaEhhMmRucGhGdENRZ0k2ZHV6NHlzZFpvMFlOdEd2WFR2cWNtSmlJOFBCdzlPalJBMisvL2ZZcmJ4Zkl1M2U4YTljdTFLeFpFOTk5OXgzR2pCa2pCZTZEQnc5dzRjSUYxS3haRXlrcEthaFJvd1lPSFRxRXBLUWtUSnc0c1V6N0pmMWk2QkpSbWRXc1dSUGR1blhEenAwN01YandZQURBbFN0WEVCb2Fxbk1mMWMzTkRXdldyTUhVcVZQeDg4OC9ReWFUWWYzNjlUcVhqYTJzcktUN3YrKzk5eDQ2ZGVxRXVYUG5GdHJuZ2dVTElJb2lsaTFiaGk1ZHVranRLMWV1eE9IRGgvSExMNzhVV3VlMTExNHJkQlpkbk04Kys2elkvcDA3ZDBLbFVtSGt5SkU0Y09BQXNyT3pTN1hkSVVPRzZKd1ZaMlJrd012TEMrZlBuOGUvLy8xditQdjdvMTY5ZWdEeS9sQ1lQbjA2SEIwZFlXMXRqV25UcHNISHh3ZERoZ3hCeTVZdDBheFpzMUlmRHhrZVE1ZUl5c1c0Y2VPZ1Zxc1JIUjBOQUtoVnF4WVdMbHdJSnljbmlLS0lXN2R1NGNLRkMvamhoeCtnVnF2UnRHbFQzTHAxQzB1V0xFSHYzcjNoNmVtSnBrMmJ3dDdlWHRxbVZxdUZRbEg0bjZtd3NEQUVCZ1lDQUo0OGVhTFRsNWlZaU5xMWF4ZFpvNW1aR2Q1ODg4MVNINU9abWRrTCsrN2R1NGNEQnc2Z1M1Y3VhTkdpQmViT25ZdS8vdnJyaGNzWGZQV3BiOSsrVXVqZXVIRUQ4K2ZQUjBKQ0FtYk9uSWtSSTBZQXlMdDhIQkFRZ00yYk44UGEyaHJmZlBNTnFsV3Job2tUSjJMWXNHSDR6My8rZzBHREJwWDZXS2h5WU9nU1Vaa3RYcndZcDA2ZEFwQjN6MVNsVWtuaGNmNzhlVVJGUlNFaElRRnl1UnpkdW5YRG5EbHpFQmNYaDhhTkcrUDc3Ny9IM3IxNzRldnJpOWRlZXczSGp4K1hIcWpTYURSSVRrNUdhR2lvdEMrRlFvSE5temVqWHIxNnFGdTNMdTdkdTZkVHk0TUhENHE4SEEza25UVjI2dFNwMU1kVjNKbXJqNDhQMUdvMUprMmFCQUE0ZHV6WUM1ZE5URXpFL1BuejhmdnZ2K09qano3Q2E2KzlCaUR2ZnZEbXpadFJxMVl0N05peEE4MmJOMGRvYUNpT0hUdUdjK2ZPSVNzckMvMzc5OGUwYWROUXZYcDFBTUR1M2J1eGN1VktyRnExQ2x1M2JrWG56cDN4M252djRhMjMzaXIxY1pIaE1IU0pxTXlHRHgrT0hqMTZBQUMrL1BKTEpDVWx3Y2ZIQndCZ2IyK1AzMzc3RFVxbEVqMTc5b1NkblIyQ2c0T3hmUGx5SERseUJON2Uzc2pOelVWb2FDaTBXcTNPRTh3NU9UazRkZXFVRk9qNTIvdm1tMitRa3BLQ1gzLzlGVGR1M05CWi9zOC8vMFRYcmwyTHJOUFcxaGFUSjA4dTlYRnQyTENoeVBiOSsvZmowcVZMVUNxVmFOcTBhYkhiT0hYcUZKWXZYdzRyS3l0czNib1ZucDZlVWwrMWF0WFFxVk1uTEY2OEdMYTJ0Z0NBNnRXckl5SWlBa09HRE1INzc3OHYzZGZOWjJWbGhRVUxGbURVcUZIWXQyOGZ6cDA3SjEzU3A4cVBvVXRFWmRha1NSTTBhZElFZi96eEJ4NC9mZ3lsVW9tNHVEaDA3OTRkOXZiMkpkNTNORE16MDNsQUtWOU9UZzdHakJtRGZ2MzZBUUM4dmIyUm1KZ29iUzg1T1JuNzkrK1hYa242L2ZmZm9WYXJkWUl0MzdCaHc5Q3ZYejk0ZUhnQUFNNmVQWXY5Ky9kajgrYk5rTXZsZVBic0dXYlBubzN4NDhkTDk1Z2JOMjZNYXRXcTZXd25Pam9hYTlhc0tkWDNzbUhEQnZqNStlSEREei9FdEduVFlHbHBxZE0vWk1nUURCa3lCSGZ2M2tXZlBuMTArdmJ0MjRkOSsvWVZ1LzFUcDA3aHM4OCtnMHpHd1FXckNvWXVFWlViZjM5LzJOcmFJak16RXdFQkFkaS9meisyYmR1R29LQWdyRjY5V2xwT3JWWURBRWFQSHEwVEdQUG16WlBPbUZVcUZYSnljdENnUVFNMGJ0d1lRTjVnR3dXRHEwMmJObENyMVRoMzdod0dEQmlBRXlkT29FYU5HbEt3NWdzTURNUytmZnZnNitzcnRUMTU4Z1RYcmwyREtJb0E4dDU1dlhidEdwS1RrNlZsbWpWcmhsR2pSbUhFaUJINDRJTVBrSkNRZ0duVHBzSEt5Z3IvK01jL2NQYnNXU1FuSitQa3laTkZmaDhoSVNHd3M3TkQvZnIxY2Zqd1laMCtUMDlQYWZRcWpVYUQ3T3hzREIwNkZLNnVyaVYrejFldlhrVmdZQ0JFVVdUZ1ZqRU1YU0lxRjQ4ZVBjSlBQLzJFNGNPSFk5KytmVml6WmcxR2pSb0ZMeTh2VEpzMlRicjNDUUIzN3R6Qi92MzdNWExrU0oyQk1ncGVxczBQdi94N21VRGVDRlFGUTlmUjBSSHU3dTd3OS9lSGg0Y0h6cDQ5aXlGRGhrQ3BWT3JVNXVUa2hPam9hS3hjdVJMejVzMHI5VEZ0M3J3WnNiR3gwdnV6NGVIaFNFMU54ZWJObXhFU0VnSWdMN3hmZEJsYXBWSkJvOUVVMlQ5bHlwUkNRMGEyYmR0V1p6aklTNWN1WWVIQ2hkaTZkU3NhTkdnZ3RXZGxaVWtQa2xIVnd0QWxvbkt4ZE9sU2RPclVTWHJWcFU2ZE9saTJiQm5zN096UXNHRkQ2VDFjSUcrNHgvMzc5Nk4zNzk3UzhzOTcrUEFoQUVpQkIrU0ZidjR3aWZrR0RoeUlKVXVXWVBMa3laREpaTklEWEFXMWJ0MGFJMGVPeEo0OWU5Q3hZMGU4ODg0N0pSNVBaR1FrL1AzOTBiZHZYM1RvMEFFQTBLdFhMOVN2WHgrdXJxNVM2THE2dXVMWFgzOHRjaHRlWGw2NGNlUEdLdzAvQ1FCcGFXbElUazR1OWlscXFscDRYWUtJeXV6VXFWTzRkT2tTeG8wYnA5UCs1cHR2d3NuSkNZOGVQZEw1eVovODRNbVRKNFg2OGk4OTM3eDVFNWFXbGpwaG5aYVdCaXNySzUxOTlPL2ZINDZPam5qMDZCRkdqUnFGT25YcUZGbmp4SWtUNGVUa0JHOXY3MkpmN1FIeW5scWVQMzgrN096c01HdldMSjIrMGx6K0xTOFBIejZFSUFod2NIRFEyejZwWXZGTWw0aks3UFRwMHhneVpBaWFOMjh1dmFlYjcrclZxeStja0dEOCtQR0YydmJ2MzQvR2pSc2pPRGdZYm01dTBoQ0hvaWdpTlRVVk5qWTJPc3YvOE1NUDBydTY1ODZkdzdCaHczVGU5YzFuWVdHQnVYUG5Zc0dDQllpTGl5djJlT0xpNHBDVmxZVkZpeGJwWE43V0o2MVdpM1BuemtFdWwyUExsaTNvMWF1WFhnT2ZLZ1pEbDRqS2JQanc0UzhNQkU5UFQybGM1WHpoNGVIdzhmSEJpaFVyVUt0V0xaMitldlhxNGZidDJ3Z0pDZEVaYS9uUm8wZlFhclU2OTRBREFnS3dkT2xTdEdqUkF2Mzc5NGVQanc4bVRKaUFqUnMzd3RIUnNWQXRIVHQyeE5HalIyRmpZNE93c0xBWEhrK2pSbzF3OU9qUk1sL1cxV3ExcFpyOXg4bkpDVnUyYkpFZUdIdjY5Q2w4Zkh3UUZSV0ZidDI2NGVqUm85aTVjeWVjblozUnExY3Z2UEhHRzlpeVpVdWhwNkdwOG1Qb0VsR1pGVGZLazQyTkRWcTBhS0hUbHBLU0FpRHZsWnpuNytscU5CcDgvZlhYcUZhdEdycDA2WUpseTViQnhzWUdseTlmQmdDMGF0VUtXVmxaOFBIeHdkR2pSK0h1N283MTY5ZkR4c1lHMXRiVytPS0xML0RCQng5Z3dvUUpHRFpzR0lLQ2dvcWN5L2Y2OWVzQWdFT0hEa0Vta3lFdExRMEFjUG55WmVuM2d1enQ3UXZOZWZ1OG1KZ1lhUklHVVJRUkhCeU1SbzBhRmJzT2tQZkFsVktweEk4Ly9vaVFrQkNFaElSQUpwTmh4b3daR0RseUpOUnFOWUtEZzNIOCtISHMzcjBiZm41K2NIVjFSYjkrL2RDblR4K2RQMFNvY21Qb0VwSGV5ZVZ5V0ZoWUZIa1crTWNmZitEYXRXdnc4dkpDalJvMWNQSGlSVHg5K2hRV0ZoWVlQSGd3UEQwOU1YTGtTTnk3ZHc5OSt2VEI1NTkvTHAzeDllL2ZIdzRPRGxpOGVERldyMTZOT25YcTRNQ0JBNGlJaUNpeURnc0xDNnhkdTFibjgvT0RjZVJ6YzNNck1YUVZDZ1dPSERrQ2xVb0ZVUlJSdDI1ZG5hZTJuM2Zod2dVc1hMZ1E2ZW5wVWx1alJvMHdidHc0REJvMENEVnIxcFMyMjdWclYzVHQyaFdwcWFrNGZ2dzREaDgrakpVclY4TFB6dy9Iang5L3FSbU9pSWlvZ3JpNGVyemowcngxZkt1M09vdVhMbDhWcTRMQXdNQmkrM2ZzMkNGKy8vMzNMK3hQUzBzVGQrL2VYZDVsbFR1MVdpMnVXTEZDOVBQekV5OWV2Q2dtSlNXOTFQcGhZV0ZpVUZCUUJWV1g1OUxscTJMYnp2OFFYWnA3UEhOeDlTajVzVzhxRnM5MGlhalNlWDUwcHVlTkhUdTIySDRiR3h1TUdqV3FQRXVxRUhLNUhETm56bnpsOVZ1M2JsMk8xWkErOEpVaElpSWlQV0hvRWhFUjZRbERsNGlJU0U4WXVrUkVSSHJDMENVaW95YUtJcFl1WFZyc0pQTkUrc0tubDRuSXFLbFVLc1RIeHlNZ0lBRFIwZEdZTldzV3JsMjdobW5UcHIzVWRxeXNySERtekprS3FwSk1CVU9YaUl5YW1aa1pWcTFhaFVXTEZtSC8vdjFRcVZUbzBhTUhzck96TVhQbVRKMXhtcDgrZllyVnExZWpkKy9lNk5xMXE4NTJGQXIrYzBsbHgvK0xpTWpvS1JRS0xGcTBDSFoyZGhnMGFKQTBRVUtYTGwxMGhxSGN0MjhmRkFvRnBrK2ZMbzBHUlZTZUdMcEVaQkx5eHpJR0lJVXVBQ1FsSlNFeU1oSUFjUHo0Y2JpNnVpSTZPbHBudGlRSEI0ZENFODRUdlFxR0xoRVp0UU1IRHVEUm8wZVlNbVZLa1plSXc4UERNV3ZXTEoyeGkrZk9uU3Y5bnB1YmkzZmVlUWMrUGo1NnFaZU1HME9YaUl6YTQ4ZVBzWHYzYm9TRmhXSDU4dVZGVHZrSEFHZk9uSUdWbFZXaDlwZDk0SXFvT0F4ZElqSnFVNmRPUmFOR2piQm8wU0tNR0RFQy92NytVbC9CV1k1Ky8vMzNJdWZQVFVsSmVXRlFFNzBzaGk0UkdiMitmZnVpVnExYXVIejVNbXJXckNsTjlWZndjblBCUzhvRjVlYm1NblNwM0RCMGljZ2t0R25UQm0zYXRBRUFaR1JrQUFETXpjMmxmbDVlSm4xZzZCS1JTZkQzOThmYmI3K051blhySWowOUhZSWd3TmJXVnVvUENnb3E4dkp5VWxJUzZ0U3BvODlTeVlneGRJbkk2T1hrNUdETm1qVklUVTNGaEFrVGNQdjJiZFNzV1JOeXVWeGFadkhpeFFEeVJyQVNSVkVLNE56Y1hJWXVsUnVHTGhFWnZSczNia0N0VnVQTk45OEVBTnk4ZVJNTkdqUUFBRFJvMEFEang0L0hSeDk5QktWU2lmbno1eU14TVJHYk4yK0dLSW80ZWZLa1RqZ1RsUVVuUENBaW94Y2FHZ296TXpPNHU3c2pOVFVWdDI3ZGdydTdPd0RBeGNVRmdpQmc1Y3FWT3V1b1ZDcU1IejhlRHg0OFFLOWV2UXhSTmhraGhpNFJHYjJRa0JDMGF0VUtabVptQ0F3TWhFcWxRdWZPblFIa3ZTcTBkZXRXMUs5ZlgyY2RwVktKenAwN1k4dVdMZmorKys4TlVUWVpJWVl1RVJtMTlQUjAzTGh4QTIzYXRFRjJkamErKys0N3ZQNzY2M0J6YzBOc2JDeG16NTZOZDk1NUJ5TkdqQ2kwN3RpeFk5Ry9mMzk4L2ZYWENBa0pNVUQxWkd3WXVrUmsxSzVjdVFLTlJvTTMzM3dUNjlhdHc0TUhEL0IvLy9kL0VBUUJpeGN2UnQyNmRURnYzano4K3V1dkNBb0tRbGhZR0twVnF5YXQvL25ubjhQTnpRMEhEaHd3NEZHUXNlQ0RWRVJrMUN3dExlSGg0UUUzTnpmY3UzY1BuVHQzUnQrK2ZRRUFhOWV1aFZxdGhwV1ZGV2JNbUFHMVdnMG5KeWVNR2pWS1d0L016QXpmZlBOTmtlL3dFcjBzaGk0UkdiVU9IVHFnUTRjT0FJQkJnd2JodmZmZWsvb0tudEZldm56NWhkdXdzYkdwdUFMSnBQRHlNaEdaRkU1R1Q0YkUwQ1VpSXRJVGhpNFJFWkdlTUhTSmlJajBoS0ZMUkVTa0p3eGRJaUlpUFdIb0VoRVI2UWxEbDRpSVNFOFl1a1JFUkhyQzBDVWlJdElUaGk0UkVaR2VNSFNKaUlqMGhLRkxSRVNrSnd4ZElpSWlQV0hvRWhFUjZRbERsNGlJU0U4NHNTU1JpZENvTllpTXVtbm9NcWlLaVl5NkNaVktaZWd5akFaRGw4aEVaR1ZuNDV0Tlc2RlVLZzFkQ2xVaEtwVUtxV2xwaGk3RGFEQjBpWXhjcnFpTk54T0VlSzBvV3FTa3BocTZIS3FxUlBGeHJpakdHN3FNcWs0d2RBRkVWT0ZrOVJ1M2RKVXBsSTZHTG9TcUxvMmdUWHdRRlI0SlFHdm9Xb2lJaUlpSWlJaUlpSWlJaUlpSWlJaUlpSWlJaUlpSWlJaUlpSWlJaUlpSWlJaUlpSWlJaUlpSWlJaUlpSWlJaUlpSWlJaUlpSWlJaUlpSWlJaUlpSWlJaUlpSWlJaUlpSWlJaUlpSWlJaUlpSWlJaUlpSWlJaUlpSWlJaUlpSWlJaUlpSWlJaUlpSWlJaUlpSWlJaUlpSWlJaUlpSWlJaUlpSWlJaUlpSWlJaUtoSytuLzZ1TlJGUzh0NWdBQUFBQUJKUlU1RXJrSmdnZz09IiwKCSJUaGVtZSIgOiAiIiwKCSJUeXBlIiA6ICJmbG93IiwKCSJWZXJzaW9uIiA6ICIxNyIKfQo="/>
    </extobj>
    <extobj name="ECB019B1-382A-4266-B25C-5B523AA43C14-3">
      <extobjdata type="ECB019B1-382A-4266-B25C-5B523AA43C14" data="ewoJIkZpbGVJZCIgOiAiMjg5MDk4MDEwMDcyIiwKCSJHcm91cElkIiA6ICI4MTExODgwOTgiLAoJIkltYWdlIiA6ICJpVkJPUncwS0dnb0FBQUFOU1VoRVVnQUFBaUlBQUFQckNBWUFBQUJsSk9maUFBQUFBWE5TUjBJQXJzNGM2UUFBSUFCSlJFRlVlSnpzM1hkOGpYZmovL0hYU1U2R3hHNjBNUk8xRlltVVdxM1YwaXFOdTJvVnQ5YUlJbGJ0b2tiRlNCV2xaczJncUpZVVZkOHFRWldVMUtvUmV5c3Fablp5a3V2M1IrNmNueU9KVlJ6cS9Ydzg3c2ZEK1Z6cmN4M1gzZlAydVQ0RFJFUkVSRVJFUkVSRVJFUkVSRVJFUkVSRVJFUkVSRVJFUkVSRVJFUkVSRVJFUkVSRVJFUkVSRVJFUkVSRVJFUkVSRVJFUkVSRVJFUkVSRVJFUkVSRVJFUkVSRVJFUkVSRVJFUkVSRVJFUkVSRVJFUkVSRVJFUkVSRVJFUkVSRVJFUkVSRVJFUkVSRVJFUkVSRVJFUkVSRVJFUkVSRVJFUkVSRVJFUkVSRVJFUkVSRVJFUkVSRVJFUkVSRVJFUkVSRVJFUkVSRVJFUkVUKy9VejJyb0NJL0RNRmlwVXI3T3hrTG1idmVvaklreTh4TWZIa2haT1JwKzFkajFzcGlJZzh4Ynk5ZmIxeE5lWmhvclM5NnlJaVQ0VXp4SnRhbkRxMTU1UzlLNUxPYk84S2lNZy80SW8zSmtxYk1IbTZaY3VHbzluUjNqVVNrU2RRaWlXRitJUUVVZzNERlZlOEFRVVJFWGw0M0xKbG8zZVBRTXFXS1dYdnFvaklFK2hnNUdHK212NDExMi9ldEhkVk1sQVFFZmtYY0RRN1VyWk1LYXErVXNuZVZSR1JKNVNUazVPOXE1QXBCM3RYUUVSRVJKNWRDaUlpSWlKaU53b2lJaUlpWWpjS0lpSWlJbUkzQ2lJaUlpSmlOd29pSWlJaVlqY0tJaUlpSW1JM0NpSWlJaUppTndvaUlpSWlZamNLSWlJaUltSTNDaUlpSWlKaU53b2lJaUlpWWpjS0lpSWlJbUkzQ2lJaUlpSmlOd29pSWlJaVlqY0tJaUlpRDhIaXhZdlp0MjlmaHZLb3FDZ21UcHpJdVhQbkh1cjFUcDA2eGVuVHB4L3FPUittR3pkdWtKcWFhdTlxeUZQQWJPOEtpSWo4RzN6enpUZTBidDJhOHVYTDI1U3ZXcldLUllzV1ViOStmUW9WS25UWDg2eGF0UXAzZDNkZWYvMTFtL0lkTzNadzlPaFJtamR2anBPVEU2TkdqY0xSMFpFWk0yYmM5WnlSa1pGWUxKYjd1cDlTcFVyaDdPeHNVM2J1M0RueTVzMkxtNXNiZS9ic0lTQWdnS1ZMbDFLc1dESCsrdXN2NHVMaUtGNjhPQUE5ZS9iRTNkMmRxVk9uM3RkMTVkbWpJQ0lpOGdpdFhMbVNGMTk4a1pkZWV1bXUrNmFtcHJKcTFTb09IejVNeVpJbEtWeTRzSFhiNHNXTE9YcjBLSzFidDc3dk92VG8wWU9yVjYvZTF6RS8vUENEemZVdEZnc2ZmZlFSTDczMEVwOS8vam1HWVpDYW1vcGhHQ1FsSmRHL2YzL2k0K05adG13WkFFZU9IS0ZqeDQ3M1hWZDU5aWlJaUlnOElqdDM3dVRjdVhQVXFGR0QwTkRRTFBjclZLZ1FsU3RYeHNIQmdSRWpSdENpUlFzR0RSckV2SG56TUp2TnhNYkc4dnZ2ditQajQ4UDY5ZXNCdUhidEdvNk9qdGJQNlFvV0xFaVpNbVZzeW1iTm1uWFhGcEg5Ky9lemRPbFNqaDgvemx0dnZVWGV2SGx0dHB2Tlp2cjM3MC92M3IxWnZIaXh6VFhHangvUDZkT25tVDkvUG82T2p1emR1NWZFeEVTcVZLbHlUOStUUE5zVVJFUkVIbEJVVkJUWHIxOEgwbG9Nb3FLaU9IYnNHR2F6R1c5dmJ4WXVYQWpBMXExYjJicDFhNWJuYWRpd0laVXJWd2JTZ2tTUEhqMElEZzVtN3R5NWRPclVpWlVyVjVLY25NeisvZnZadjM4L0FJbUppWmhNSm9ZTkcyWnpMbjkvL3d4QnhOdmJHOE13TUpsTU51VVdpNFgxNjllelpNa1NEaDA2eER2dnZNTVhYM3lSNVN1a1dyVnFNWGp3WUdyWHJtM1RQNlZDaFFwVXIxNmRZc1dLQWJCcDB5YnJmWWVIaDl1Y28zang0dFN1WFR2TDcwS2VQUW9pSWlJUGFQNzgrU3hac3NUNk9TUWtoSkNRRUhMbHlrVndjREJidG15aGVmUG10R2pSSXN0emRPalFBUmNYRjV1eVpzMmFjZjc4ZVJvMWFrUkNRZ0x6NTgrblNwVXFUSnMyemJwUFFFREFYZnVJekowN2w0MGJOekpyMWl5NmR1MUs5ZXJWYWQrK1BRNE9hZU1VWnM2Y3lmejU4Mm5ldkRuanhvM2orZWVmWitiTW1SUW9VQURETUZpNGNDRno1ODRsUjQ0Y0xGeTRrTzNidHdNUUZoWkdkSFEwQUtOSGo4Yk56UTJBOFBCdyt2YnR5ODgvLzR5SGh3ZGhZV0hXdWh3OWVoUVBEdy84L2YwVlJNU0dnb2lJeUFQcTBxVUxIMzc0SVltSmlUUnAwb1NPSFR2eTdydnZBdEM5ZTNkeTU4NU5ZR0FnMmJObjUrREJnNVF0V3piRE9WSlRVM0Z5Y3JJcE01bE1mUHp4eHdDY1BIbVNYTGx5MGExYnQvdXUzK1hMbHpseDRnUk9Uazc0K1Bnd2ZmcDBkdXpZUVZCUUVNOC8vendwS1Nua3lKR0RmdjM2a1pTVXhPREJnL20vLy9zL21qUnBRdUhDaFRseDRnUXBLU2tBZUhwNlVySmtTUUNTazVOWnNXSUZrTmJha2p0M2JnRHk1Y3RIV0ZnWWx5NWRJamc0bURmZWVBTklhemw2ODgwMzZkcTFLNDBiTjc3dis1Qi9Od1VSRVpFSDVPN3VqcnU3TytIaDRWZ3NGdHpkM2ZIdzhDQXlNcExqeDQ4emZQaHdzbWZQenA0OWUralFvUU9EQncrbVNaTW1OdWRJU2tyQzJkbVpoSVFFYTBkUFNIdUZVYjE2ZFg3OTlWZDhmWDBKRFEyMTZXZHk1c3daVENZVG8wYU55bEN2cWxXcjJveTZjWFIwcEdmUG52ajQrREJreUJCYXRtekozTGx6cmR0alkyUHAzcjA3ZS9mdXBWdTNiclJyMTQ0RkN4YlluTE5ldlhyVXExZVBLMWV1MExkdlg4em10SitQczJmUDR1UGpRK1BHamJGWUxEUnYzaHlBdi8vKzIzcnM1Y3VYQWNpZlAvOTlmOGZ5NzZjZ0lpTHlENjFidHc1SUcybVNtSmhJdTNidFdMcDBLUysrK0NLUTlnb25iOTY4TkdqUUlNT3h5Y25KT0RzN0V4Y1h4OHlaTTRHMC9oOE5HemFrZXZYcVhMOStuU3RYcm1RNExuMFVUbWJiWW1Oak02MW43ZHExbVRkdkhxR2hvWGg1ZVZuTDNkemNLRmFzR0czYnRyM2phNU10VzdZd2V2Um9YbmpoQlQ3NzdETjY5KzZOdDdjM1FVRkI3TjY5bTRvVkszTDY5R21lZSs0NW16NGs2WDh1V0xCZ2x1ZVdaNWVDaUlqSVB4QWJHOHY2OWVzeG04M2t5NWVQR1RObWNQWHFWWHIzN2czQXdZTUgyYkpsQzRNR0RlTFlzV09ZVENiS2xTc0hwTDJXU1VsSndkblptYng1ODFvN3REWnIxc3g2L3A0OWV6N1UrcFlvVVlJMmJkcFlPNzFDMnVSamI3enhScGFqWEZKVFV4azhlRERyMXEzajdiZmZadkRnd1VSR1JnTFFva1VMNnRhdFMvLysvU2xTcEFqOSt2WGp4SWtUTnVjL2RPZ1F1WExsVWhDUlRDbUlpSWo4QTh1V0xhTmd3WUpFUjBkVG8wWU5talp0eW9BQkEvRHk4cUpwMDZaTW5qeVpFaVZLOEovLy9JZStmZnR5N3R3NWxpeFpndGxzSmlrcENTRER4R0czaTRxS29rMmJObmV0aTcrL1AxMjdkczF5ZTNySDE1Q1FFTHk4dktoV3JScVExbWwxMmJKbHZQZmVlM3o4OGNka3k1Yk41amdIQndkS2xDakJHMis4d2V1dnY4N2h3NGY1OWRkZkdUeDRNSjZlbmhRdlhweEZpeFpSdUhCaEhCd2NXTGx5SmFHaG9WeTdkbzA4ZWZJUUVSRnhUL09veUxOSlFVUkU1QUhkdUhHRFJZc1dFUkFRWUIycVc2ZE9IV2JNbUlHUGp3OGJOMjRrSWlLQ09YUG00T2pvU0k4ZVBXamV2RG5mZi84OUxWdTJ0QWFSMjBmTjNDNGxKWVhMbHkvajcrK2Y1US82MUtsVHJTTlpibWV4V0ZpMWFoV3paczNpeXBVck5HM2FsTTZkT3pOLy9ud0FldlhxaGNWaVlmbnk1ZXpZc1lQUm8wZG5PRWU5ZXZWSVRFemsyTEZqakJzM2pyTm56eko1OG1RdVhyeG8zU2MrUGg1M2QzZXFWcTFLYW1vcVlXRmgxS2hSZzBPSERqRmd3SUM3ZjZIeVRGSVFFUkY1UVBQbXpjTXdETjU1NXgxckVBSHc4L1BqeXBVcmpCczNqaVpObXVEcjZ3dEEwYUpGYWR5NE1UTm56cVJodzRZa0ppWUNkdzhpNlNwWHJzemJiNytkWlYyeU1uejRjTmF1WFV2RmloWDU2cXV2ck5Pd3AzTnhjV0h3NE1GVXFsU0pvS0FnMnJWcmg3Ky92ODArdlh2MzVzU0pFelpsclZxMXN2bjh4UmRmVUtkT0hWNTQ0UVY4Zkh6NDl0dHZPWC8rUENhVGlicDE2OTdUUGNxelIwRkVST1FCRlM1Y21FNmRPdUh1N3A1aFc1OCtmYmgwNlJKLy9QRUh6Wm8xSXlrcGljVEVSR0pqWTRtTGkyUE9uRGswYmRvVXVQY2c4cUE2ZHV4SXRXclZhTml3b1UxNWNuSXlqbzZPMXM5dnZ2a21aY3FVWWN1V0xkWmh1K2xtelpwRmRIUTA3ZHUzcDNMbHl0WStNSkMyUHM3TW1UTnRKbEpyMXF3WlE0WU00ZFNwVTd6Kyt1dDRlSGc4b3J1VHA1MkNpSWpJQTJyWXNHR1cvVHZxMTY5UHJseTVLRkNnQUxsejV5Wm56cHpreXBXTG5EbHpzbWJOR3JadDI4YWJiNzRKa0tGUFJsWisvLzMzTEYrL3hNWEZaWG1jdDdjMzN0N2VKQ1VsTVdYS0ZITG16QW5BbWpWcmJFYlBBQlFwVW9UV3JWdG5HTDZiTzNkdXZ2NzZhNjVldllxZm54OTU4K2JGd2NHQnYvNzZpd1VMRnRDMGFWTThQVDJ0KzllclY0OXg0OFp4NDhZTldyWnNlVS8zSjg4bUJSRVJrUWZrNnVxYTViWldyVnBsZUhXUnpzZkhoMnpac3ZIbm4zOENXR2NtaGJSK0ZqRXhNUmlHa2VHNHJWdTNzblBuemt6UEdSTVRjOWY2T2pzN3MzTGxTdXUrQlFzV3BGZXZYbmM5TGwzNzl1MHhtVXlNSHorZWhRc1gwcUpGQzc3OTlsc0tGU3BFOSs3ZGJmYWRNbVVLTjI3Y0FOTDZyMHlkT3ZXUnQvekkwMGxCUkVUa01jdVJJd2NBQnc0Y0FPRDU1NThIMGtiSDlPelpFMWRYVnpadTNFaDRlRGpWcWxVamI5Njh6SjgvbjhLRkMxdG5NYjNkb1VPSHJDMGRkN0pod3dZc0Znc21rK20rZzRHSGh3ZjkrdldqYmR1MmRPL2VuZkhqeHdOcFEzaVRrcEtzd1d6eDRzVXNYTGlRNnRXclU3NThlV2JPbk1uQWdRTVpNMmJNSGNPYlBKc1VSRVJFSG9OUm8wYmg0T0JBOXV6WmNYWjI1dUxGaS96ODg4OFVMRmdRTHk4dnJsNjl5b2NmZmdqQWdnVUxXTDE2TmQyNmRlUGxsMSttVXFWS1BQZmNjNXc4ZVJLejJZelpiTWJSMFJFSEJ3ZVNrNU94V0N4WUxCYVNrNU5KVGs2MkdacWJrSkJBalJvMTdydSttYTNXZStQR0RUWnQya1JJU0FpblQ1L0czOThmUjBkSHZ2dnVPOWF1WGN1S0ZTdVlOV3NXMzM3N0xUNCtQb3diTnc1WFYxZWlvcUpZdm53NXJWdTNadlRvMFpRcVZlcWZmWm55cjZJZ0lpTHlHRnkrZkptdFc3ZVNtcG9LZ05sc3BuejU4dlRyMXcrVHlVU3VYTGx3ZDNjbktDaUl2SG56OHNFSEgxQzJiRm0rL2ZaYlZxNWN5WlVyVjBoT1RyNm5hMzMyMldkQTJtcTU2YTB0OTJ2Mzd0M1dDZFpTVWxMbzNyMDdFUkVSR0liQnE2Kyt5c2lSSTYxRGlkdTBhVU5rWkNURGhnMWo2OWF0MUtsVGh4RWpSbGhiUHdZT0hFaXVYTG1ZTzNjdTgrYk5ZK3pZc1E5VUovbDNNdDE5RnhGNVVubVg5cTJOeVZpU00wY096NWxmVGFUcUs1WHNYU1c1aS9UV0N4Y1hGMHdtMi84RXg4VEVrRDE3OWpzZW45N3FZYkZZU0UxTnhXUXlaZmhmdG16WnJDdnNQaXpwblZmcjE2OXYweW4xVnR1M2IrZmd3WU44K09HSEdlNE5ZUFBtelpRclY0N25ubnZ1b2RaTjd1NzNIWC9Rbzg5QUxsKzVjaDJEZDA4ZDJyUEozblZLcHhZUkVaSEhLUDNWU21idUZrSUFuSnljTXF6Vyt6aTBiZHYycnZ0VXFWSWx5Mm5pSWEyRlJ1UjJEemN5aTRpSWlOd0hCUkVSRVJHeEd3VVJFUkVSc1JzRkVSRVJFYkViQlJFUmVhd1NFaEllNmZrdEZzczl6VEw2dUd6YnRvM1RwMDluS0RjTUk5UFpVeCtGek9ZRWVaVDY5dTNMcWxXckh1czE3K1Q0OGVQOC9QUFBuRHQzN3FHZiswbDczcDVHQ2lJaTh0Z2NPWEtFUm8wYU1XTEVpUHY2RVRZTWc2TkhqMW8vQndZR01uRGdRT3ZuYmR1MldYOXNJeUlpcUZXcmxuWDY5TWZCTUF3R0Roekk1TW1UTTh6MTBiMTdkMWF1WEdsVGR1M2FOWHIwNk1IVXFWTXpQVjlDUWdLN2QrKytyLy9kNlVlMlk4ZU9mUHJwcDVsdVMvOGgvZnZ2dnpsNjlDZ1JFUkdzVzdlT1pjdVdNWFBtVE92M0hoTVR3NFlORys3cCs5aThlVFBIangrL3AzMGZ0WnMzYnhJWUdNaWdRWU1JRFEyOXAyT2U5T2Z0MzBiRGQwWGtIemx3NEFCZHUzYWxhOWV1dEdqUklzdjk5dS9mVDdkdTNYQjNkNmRseTViV2VTYldyRm5EWDMvOVJZY09IYktjK3lJME5KUng0OFl4Wjg0Y3lwWXRTMHBLaW5WMTJBMGJOdEMvZjM5R2pSckZXMis5UldSa0pLNnVycFF0Vy9iaDMyd1dUQ1lUTDcvOE1sOTg4UVhidG0xajVNaVJsQ2hSSXROOXQyL2Z6cWVmZmtwTVRBeXZ2LzU2cHZ1Y08zZU9qaDA3VXE1Y3VTd1gxYnZWc1dQSGVPT05OeGc4ZUhDR2JRY09IR0Rmdm4zV2hlZXVYcjFLNjlhdGlZK1BKejQrUHN2V0VyUFpUTzdjdWNtZlB6OGxTcFJnMHFSSmhJYUdNbnYyYkh4OWZlOWFwN3U1ZnYxNmh0V0E3OWU0Y2VPb1hyMzZIZmNaTTJZTWx5OWZ4dHZibTVDUUVHclVxSUdmbjk4ZGozbll6OXVhTldzSURnNW00c1NKdlB6eXkvZC9vLzl5Q2lJaThzQ2lvNk1aT0hBZzVjcVZvM256NWxudXQyN2RPb1lQSDA3NTh1VVpNMllNZWZQbXRXNkxpb3JpNjYrL1p2djI3WXdlUFRyVG1VRDkvZjFadVhJbGZmdjI1YnZ2dnJPV256MTdsaEVqUnVEdjc4OWJiNzBGd0I5Ly9NSExMNytjNVZ3ZGowcXpaczBvVmFvVXc0WU51K1BycHg5Ly9KR2NPWE15ZmZwMGloVXJkc2R6MXFsVGgxeTVjdDMxMnQ5KysyMlcyK2JQbjArSkVpV3NLLzNtelp1WFZxMWFFUmtaU1pVcVZYQnpjK1B5NWN2czNMbVRMbDI2a0NOSER0emQzWmt6Wnc3dnZmY2VoUW9WQXVDamp6N2lsMTkrWWRpd1lTeGR1dlNlVnd5K2s0U0VCRjU2NlNVcVZYcXdpZmdLRkNod3grM3o1czFqM2JwMXZQZmVlM1RwMG9XV0xWc3laTWdRUWtKQ3lKY3ZYNWJIUGV6bnJXSERobXpldkpsQmd3YXhlUEZpVGVoMkd3VVJFWGxnWDMvOU5aY3VYV0xtekptWnpxUjU2ZElsNXM2ZHkvZmZmMCtUSmszNDRJTVB1SG56SmxGUlVTUW1KcEtZbUVqeDRzVnAyclFweTVZdDQvMzMzMmYwNk5FWkpzVXltODJNR2pXS0F3Y080Tzd1YmkzUG5qMDdqUnMzdHE3OEdoTVR3ODZkTy9IMTlXWDI3TmtaNnRPOGVmTjdXaGp1ZmpSczJKRHIxNi9ibEhYdTNObm04emZmZkdNTkMrbDlRMjZkSUt4YnQyNjgvLzc3RDdWZWtOWlNzbkhqUmlaTm1vVEpaQ0kwTkJSSFIwZmVmUE5OWnN5WVFZVUtGV2pjdURGLy92a240OGVQNS8zMzM2ZDQ4ZUlzVzdhTUJRc1c4UExMTDF1RGlJZUhCNzE2OVdMa3lKRk1uejZkM3IxN0E3Qml4UXJydFBYcERNUGd5SkVqZlAvOTl6YmxaY3VXemRCeVVMRmlSWHIwNkVGY1hCd3hNVEYzbkpKKzQ4YU5XQ3dXNnRXcmQ5ZDcvKzY3NzVneVpRcWxTNWVtVDU4K3VMaTRNSExrU0FJREErblVxUk5mZi8xMWxtSGtVVHh2bjN6eUNZMGFOV0xLbENrTUd6YnNydlYvbGlpSWlNZ0R1WHIxS2l0V3JPRHR0OS9POGwrbTQ4YU5ZK1BHalVEYUQ5YUtGU3RzdGpzNE9PRG01a2EyYk5udzh2SWlOamFXYnQyNk1YVG9VTjU1NXgwQXJseTVZdk1mN3RXclYzUGt5QkVjSFIydC9SNTY5KzVOcDA2ZE9IcjBLQ2twS2R5NGNZUDE2OWNEYVMwdTE2OWZwM2p4NGpScTFPaWhCNUg0K0hoOGZYM3g5L2UvNzJNdEZndERodzdOY2cyWlgzLzk5WjVlelZ5K2ZEblQ4aSsvL0pKcTFhcFJvMFlOb3FLaStPS0xMMmpZc0NIKy92NTA2TkNCVFpzMjBhSkZDeXBVcUVEbHlwVTVjZUlFeFlzWFo5cTBhYlJwMDRaWFgzM1Y1bnlOR3pkbStmTGxMRm15aElZTkcxS3FWQ25HakJtRGc0T0RUWXVBWVJqczJyWExwdDlFUWtJQ25UcDF5dklWeG9BQkF6aHk1QWdUSjA3TWRKK3paODh5Yk5nd1hGeGNxRktseWgzL0hoY3NXTURreVpNcFdyUW9VNlpNc2E0eS9Nb3JyekJ5NUVpR0RCbENwMDZkbURoeEl0N2UzamJIUHFybkxVK2VQRFJwMG9SbHk1WVJFQkJ3MTlhY1o0bUNpSWc4a0ZXclZwR1FrSERIZmlFZE9uU2daczJhNU0yYkYzZDNkOXpjM0JnNWNpUmVYbDU4K3VtbkdaYUVqNDJOWmZ6NDhienl5aXZXTWljbkowcVdMR245dkcvZlBtN2N1SUdYbDVkTnVidTdPNHNYTDZabzBhSXNYYnJVV2o1cTFDaTJidDFxVTVZdU5EU1U3Ny8vbnI1OSsxS3hZc1VIK2g0QWloUXBRcTFhdGRpL2YvODlIMk0ybXlsVHBneERodzdOY3ArbVRadmVVelArdEduVE1wU3RXN2VPOFBCd2V2WHF4YVpObS9qeHh4OHhtODIwYWRPR2xpMWJrcHFhaW9PRGcwMUx6SW9WS3dnSkNTRTZPcHB0MjdheGZmdDIvUHo4Nk4rL1A1RFdGNlovLy83ODl0dHZ2UGppaTliajJyZHZ6MGNmZldUOVhMbHlaVnEyYk1uSEgzOXNVM1ludlhyMUlqQXdrSUNBQUlLQ2dxaFRwNDUxVzBKQ0F2Mzc5eWN4TVpGSmt5WmxHVUlTRXhNSkNncmlwNTkrd3R2Ym14a3pacEFuVHg2YmZkNTY2eTFTVWxJWU1XSUVyVnUzcGsrZlBqUnAwc1M2L1ZFK2I4MmJOMmZ4NHNXRWhvWVNHQmg0eCsvaldhSWdJaUlQNVBmZmZ5ZDM3dHlVTGwwNnc3YmR1M2ZiakpxNGVQRWlBSWNQSHlZeU1wSkNoUXJ4NDQ4L1pucmVzbVhMc21YTEZpRHRYN0JGaWhTaFI0OGVBUHp3d3c4c1hyd1lkM2QzSEJ3Y09INzhPSjkrK2lrZUhoNnNYcjJhVTZkT1pWaXY1ZkxseStUUG56L1RhNjFldlpwRGh3NFJGaGIyd0VIay9mZmZwMlRKa2x5OGVKR1BQdm9JczltYzZXdXFXNldrcEpBalJ3N1dyVnZIQng5OFFQbnk1VWxJU0dEWnNtVkEyZzlxM2JwMXVYRGhBbEZSVVhldFEvSGl4WEYwZExRdVRPZmo0Mk50SlVsL1pSQVRFMFBmdm4zeDlQUzB2aGFhUEhreUZTdFc1TFhYWHN2eTNMZS9LaWxmdmp6bHk1ZS9hNTN1VjdGaXhaZy9mejZCZ1lIMDY5ZVAvdjM3MDd4NWN3ekQ0Tk5QUCtYSWtTTU1HalFveTcrbmZmdjJFUlFVeExGang2aGV2VHBqeG95eFBnc0xGeTVrL2ZyMWpCMDdsdno1ODlPd1lVUHk1OC9Qd0lFREdUVnFGRC85OUJNZmZmUVJsU3RYSm1mT25JL3NlU3RjdURBRkNoUmcrL2J0Q2lLM1VCQVJrZnRtc1ZqWXMyY1ByNzMyV3FZL3V0dTNiMmYxNnRVMlpWRlJVVmdzRmp3OVBkbTNieC83OXUwRDBrWlBKQ1FrWkxxaTYzUFBQVWVSSWtXNGVmTW1FeWRPWk0yYU5Rd2RPcFFmZi95UnhNUkVMbCsrelB2dnY4L1lzV09aTzNjdUhoNGVSRVZGY2ZYcVZXdUgyTk9uVDJmNXd6bGd3QURDd3NMdTJOSDJiZ0lDQWdBNGRlb1VBRjk4OGNVZGY5Z0JwazZkeXZMbHl6R2J6ZFlmdmFTa0pITG56bTNkNTRVWFhyam5PdHg2SElDcnF5dE5temFsZWZQbU9EazUwYkZqUjJKaVltamV2RG1Pam82OC9mYmJBSHoxMVZkVXFGREIrdG5lUEQwOW1UTm5EajE2OUNBNE9KaUxGeTlpR0FaaFlXRzBiZHVXOTk1N0w4TXhpWW1KZlBubGw5Wk9wZTNhdGFOcjE2NDJJN0QrK3Vzdjl1L2ZUMkppb3JYTXo4K1B4WXNYTTN6NGNNTER3K25jdVROdDI3YWxaOCtlait4NUE2aFVxUktyVjY4bVBqNytvWFQ0L1RkUUVCR1IrM2J0MmpXU2s1T3pYQTYrYytmTzFnNmJobUV3WThZTVpzK2VUZWZPbmEwLzNKRFd6K1R2di84bUlDQ0ExMTU3amY3OSsyY1l3aHNSRWNFbm4zeUNnNE1Ea3lkUHBtclZxdno0NDQ5NGVIaFkzL2QvOHNrbjlPclZpd0lGQ3RDaFF3ZjI3OTlQelpvMWlZMk41Y3laTTFtK1BpcFZxaFNsU3BWNlNOOUttaU5IanR5MVg4ZUZDeGN5bERrN08xdjdtZnoyMjI4RUJRWGQxM1VyVjY3TXlKRWpNNVN2WGJ1V1BYdjJNRy9lUEJ3ZEhWbXlaQWxUcGt3QjBsNTVUSm8weWZvNUsxdTNiclgrT1NZbWhwaVltQ3ovN3YrcDNMbHpNM1BtVFByMTYwZElTQWdBOWV2WHR3YTIyems1T1JFWkdZbVhsNWQxWk5hOTh2RHdZTXFVS1lTRmhURnAwaVQ4L2YwZjZmTUdhUzFNaG1GdzVjb1ZhMGZnWjUyQ2lJamN0MnZYcmdGa2VQOSt1N2k0T0Q3OTlGTTJiZHBFang0OStPQ0REd0E0ZXZRb2t5ZFBadGV1WFh6NzdiZDgrZVdYOU83ZG0rUEhqek44K0hBS0ZpeG9QWWVYbHhldnZmWWFQWHYySkhmdTNDeFlzQUEvUHo5ZWVlVVZYRjFkK2Z6enp6bDc5aXhlWGw1QVdrdkM3Ny8vVHMyYU5kbTVjeWNBNWNxVmV4UmZRNlptejU1dEU2WVNFaEl3bTgwMm5Ua3RGb3ZOYUl6YkpTUWtjUDM2OVF3VG9TMWF0SWhmZi8yVnI3LysycVo4K3ZUcG1iN0N1WDc5T3VQSGo2ZFpzMmJXSCtoNjllcFJybHc1enAwN3g1QWhReGc2ZENpRkN4ZSs1L3ZidkhrelFVRkJUSjQ4K2E3OVBoNVV0bXpaZVBubGx3a1BEd2ZTV2oyU2s1TXpEWGdPRGc1OC92bm41TXFWeTlvcDlYN1ZyVnVYMnJWcjQrRGdnTHU3K3lOOTN0SmJUcTVkdTZZZzhqOEtJaUp5MzlJbndiclQzQWxyMTY1bDh1VEp4TWJHTW03Y09PclVxVU5FUkFUZmZQTU5XN1pzb1VTSkVreWNPSkZDaFFwUnFGQWg1czJieDhjZmYwelRwazFwMnJRcGJkcTA0WVVYWHNETnpZM1dyVnNURlJYRmpoMDdtRFJwRXAwNmRTSjc5dXdjTzNZTXdLYlRhOVdxVlFrTEM2TnYzNzVzM0xpUnZIbnpQcGJKelhMa3lFR1RKazFvM3J5NXpXUm1WYXRXcFVXTEZqWWROemR2M3N5dVhidnVlRDZMeGNJWFgzeGhVM2JpeEFtdVhyMmFvZnpJa1NNWndvUmhHQXdmUGh4SFIwZjgvZjBKRHcvbjNMbHpWS2hRZ2ZMbHkzUGl4QWtncmM5SFZpMDRlZkxreWJCdDA2Wk5wS1NrMkhSV1BYdjJMTnUyYmJPNTlsOS8vWldoN0Y1Tm5UcVZ1WFBuVXJseVpYTGx5c1g2OWV2cDBhTUhFeVpNd00zTkxjUCtkeHJ5ZTYvU3crT2pmdDdTWDJVK3J1bjlud1lLSWlKeTM5SmJRbTZmUHdQUy92WGF0V3RYOXV6Wmc2K3ZMeTFidGlReU1wSkpreVp4N3R3NXlwUXBRM0J3TUsrLy9qckp5Y2tzV2JLRTlldlhNM0hpUkw3OTlsdW1UcDNLMHFWTFdiSmtDZSsvL3o0K1BqNE1HRERBNWhwZmYvMjFUYXRBaVJJbHJLTVUzbnp6VFZhdVhFbG9hQ2pyMXEyalVhTkdXYzdZK3JEczJiT0g2T2hvYXRhc3ljV0xGNjJkY3lIdEIrZjgrZlBXRHJpUTlxTlhxVklsdG16WlFxRkNoU2hhdEdpR2N6bzZPdEtxVlN1YnNsV3JWckZqeDQ0TTVkOTg4MDJHU2RST25UcGx2V2FiTm0wQWNIRnhZZXpZc1pRcVZZcnQyN2NEOEovLy9DZkwrNW81YzZiTlpHUHg4ZkZzMjdhTjZ0V3IyNHptV2J0MkxXdlhyclU1Tml3c2pMQ3dzQ3pQblptVWxCU0NnNE5adm53NXI3MzJHc0hCd1RnNk9wS2Fta3BZV0JpZE8zZG02dFNwNU1pUjQ3N09lejkrLy8zM1IvcThwZjkvNW02dGljOFNCUkVSdVcvcC94SE43SFdBaTRzTGRlclVvWEhqeHJ6enpqdk1uRG1URlN0V1VMZHVYWUtDZ2loZnZqelhyMTluNGNLRkxGbXloR3ZYcnZIdXUrK1NrcEtDcTZzcmZmcjBvVm16WnN5Wk00ZkdqUnRUcEVnUmZ2NzVaNzc3N2p2bXo1L1A3Tm16cmFNU2twS1NhTmV1SFJVcVZMQmV2M0xseW5oNWVSRWNIRXhLU2dyTm1qVjc1Ti9IeElrVE9YRGdRS1l0UkJhTGhjMmJOL1BiYjc5bDJKYWNuRXliTm0xc1drdlNtVXltREFFbGQrN2NtTTNtRE9VNWMrYk1FRVM4dkx3SUNBaWdVS0ZDZUhsNVVhQkFBV3Q0dUhuekpoczNiaVJIamh3VUsxYU1pUk1uMm5RNkhqcDBLTWVQSDg4d0ltcno1czBrSkNSa21ET2xUWnMyL1BlLy83VitidENnQVUyYU5MSHBEOVNnUVlNTTkzaXJxS2dvQmc0Y3lPN2R1M25qalRjWU5XcVU5ZnNjTTJZTUF3WU1ZTk9tVFh6MDBVZE1tell0UXdmZGg2Vm16WnFQOUhsTEg4MTA2K3pDenpvRkVSRzViNjZ1cnBRcVZZbzllL1prdWozOVgrQ1F0dUJhUUVBQUZvdUY4UEJ3aGd3WndvWU5HM0IwZE9TZGQ5N2hndzgrd05QVGs1TW5UekpxMUNoYXRXcUZuNThmSTBhTXNKN0RZckd3YU5FaWloY3ZUcjU4K2ZEdzhBQmcvUGp4UkVkSDA3RmpSK3UrRGc0T3ZQZmVlMHlZTUlIS2xTdFR2SGp4TE84akpTV0ZpeGN2MnZSSmVWQTFhOVprd29RSkdjb3pleldUTHFzZkxVZEhSMHdtVTRidGNYRnhKQ1VsWlNoUFRFek1zSDZLZzRORGhobGVEY05FMmRXU0FBQWdBRWxFUVZRZ0pTV0Y1Y3VYazVxYXlxeFpzK2pjdVRPTEZ5KzI3anQ3OW15MmJkdkduRGx6TWd4TlRaK2UvdFpSUVZ1M2JzMHdvUm1rUFNQcGYwKzM3cGVaOUE2aTE2NWQ0OE1QUHlRd01OQm1YN1BaVEhCd01QMzY5ZVBYWDMrbGE5ZXVMRnk0RUVkSHgwelA5MDg0T3pzL3N1Y05ZTmV1WFpRb1VlS09mWVNlTlFvaUl2SkFxbGF0U2toSUNPZk9uY3V5MDkyWk0yZll1SEVqdTNidFl1Zk9uY1RIeDFPcVZDbTZkKytPdjc4LzJiTm41K0xGaTlibStJSUZDOW9Nc1V6M3dnc3ZFQlFVeE5kZmY0Mi92ejl2dnZrbUhoNGVMRjY4bURGanh0ajBFVGgzN2h6ejU4OEhZT2ZPbld6YXRJbmF0V3RuV3IvaHc0ZnowMDgvMGJkdjMwY3l4ZnJkR0laaDB4SmhHQWJ4OGZGVXFWSWwwNVZ1NTg2ZHk0WU5HL2ptbTI4eVBWOWNYQnhPVGs0NE9Ua0JhUUhsNE1HRDdOMjdsejE3OXJCMzcxNkdEUnZHbkRsejhQZjNwMFNKRWdRRkJkR3JWeS9pNHVKSVNVbmgrKysvWi9UbzBSazZYRjY2ZEluZmYvK2RkOTk5MTNwKzRKNW1mcjNiZnVsOUxrYVBIbTFkRStkMlpyT1p6ei8vbkFFREJ2RDIyMjgva2hDUzdsRTliNWN2WCtiVXFWTzBidDM2a2RYOWFhUWdJaUlQcEZHalJvU0VoTEJ5NWNvc0oyZTZjZU1HczJiTnd0ZlhsNENBQU9yV3JVdmh3b1V4RElPSWlBaVdMVnZHNXMyYmNYZDNKekF3a0ZhdFd0bjh5S1V6bVV6VXFWT0gyclZyczJUSkVzYVBIdytrZFZLOHRhL0MxYXRYNmQ2OU85SFIwWXdjT1pLcFU2Y3lhTkFnSmt5WVFOV3FWVE9jTnozMFpCWitIb1hZMkZqKytPTVAzTnpjaUlxSzR0eTVjelo5QlM1ZHVwVHBYQm5wTEJiTFhkZGE2ZENoQSszYnQrZlhYMytsWDc5K1dDd1czTnpjOFBIeDRmMzMzMmZXckZrNE96dlRwVXNYQUtwVnE4Wi8vL3RmNXMyYkIwRGJ0bTJwVzdkdWh2TXVYNzRjd3pEdStvcmxmaVVsSmVIdDdjM1NwVXR4Y1hFaE9qcjZqdnVudDVSRlIwZmo1T1NVWVhiZWgrRlJQVytob2FFQTF1VUxKSTJDaUlnOGtCZGZmSkhYWDMrZFpjdVc4Y0VISDJSb3hvZTBFUm1iTjIvRzBkR1IyTmhZZHV6WXdkeTVjL250dDkrNGV2VXFYbDVlOU92WGozZmVlZWVPa3pzWmhrRmtaQ1RMbHkvbnh4OS94TlBUa3hZdFdyQml4UW82ZGVwRTU4NmRxVjY5T3YzNjllUHk1Y3Q4L3ZubjFLbFRoekpseXRDdVhUdTZkZXRHdTNidHJET2ZwZ3NLQ2lJZ0lNQm1sTXVqNU9qb1NMOSsvYXhMeWhjcFVvU0dEUnRhN3pGUG5qeDM3T0E1ZS9aczFxOWZuK24wNGJleVdDeVVMbDJhRGgwNlVMVnFWY3FXTFl2WmJHYk9uRGtjT25TSThlUEg0K3JxeW9ZTkcxaXlaQW03ZCsrbVdyVnF4TVhGc1dEQkFzTEN3bWpRb0FHbFM1ZW1lUEhpRkN4WWtJaUlDRjU0NFlWL05CVitacFl0VzJhZFVmWitOVzdjK0k1VDVEK29SL0c4eGNYRnNXVEpFbXJWcXZYWW5yZW5oWUtJaUR5d0hqMTYwS3BWSzZaT25acGhwQUdrVFpHOWE5Y3VEaDQ4eUtsVHB6QU1nNElGQy9MV1cyOVJ0MjVkZkgxOTd6b2Qrb1lOR3dnT0R1YktsU3ZreTVlUHJsMjcwcUpGQzF4ZFhXblZxaFUvL1BBRGVmUG1wVU9IRHJpNHVEQmh3Z1JySDRhaVJZc3laODRjK3ZUcFEwaElDUFhyMTdmNUVYQjJkbjRvUHdyang0Ky9wNUU1cnE2dXJGcTFDb3ZGZ3JPek0vbnk1YlBlLzU0OWUyejZIdHhKOWVyVjc3aTllZlBtREJnd2dFNmRPdG1Vdi8zMjIrVElrWU16Wjg0d2NPQkFrcE9UcVZpeElqTm16TERPQ2JKdDJ6YVdMMS9Pd29VTFNVaElJRy9ldkt4ZXZaclpzMmR6OHVUSnUvNTkzU3MzTjdkL3ZBcHQrbHdlRDlPamV0NW16SmhCVWxKU2xoT3ppWWc4bGJ4TCs5YjJMdU56b2NJcnJ4cmgyeU1NZTFpM2JwM2g1K2RuYk55NE1jTzJXYk5tR1czYXRERkdqeDV0L1BEREQ4YUpFeWZ1Ky93WExsd3dSbzRjYVd6WnNzV3dXQ3laN3BPY25HeU1IVHZXT0hQbVRLYmJvNk9qalo5Ly92bStyLzF2ZGZic1dXUFJva1hHeFlzWHM5d25JU0hCMkx0M3IvSG5uMzgreHByWjM2TjQzbjc3N1RmRHo4L1BXTDE2OVNPcDg3MEkzeDVoVkg3MWRjTzdqTzgxNzlLK21YZGlzWk9IRTIxRnhDNjhTL3ZXeG1Rc3laa2poK2ZNcnlaUzlaVktkei9vRWZqcnI3OXdjbklpWDc1OGRybSt5Sk1zS2lxS3hNVEVoekk2NjBIOXZ1TVBldlFaeU9VclY2NWo4TzZwUTNzMjJhMHl0OUdyR1JINXh3b1VLR0R2S29nOHNXNGR4aXdaUGRycEJrVkVSRVR1UUVGRVJFUkU3RVpCUkVSRVJPeEdRVVJFUkVUc1JrRkVSRVJFN0VaQlJFUkVST3hHUVVSRVJFVHNSa0ZFUkVSRTdFWkJSRVJFUk94R1FVUkVSRVRzUmtGRVJFUkU3RVpCUkVSRVJPeEdRVVJFUkVUc1JrRkVSRVJFN01aczd3cUl5RCtYWWtuaFlPUmhlMWREUko1UUJ5TVBrNXljYk85cVpFcEJST1JmSUQ0aGdhK21mNDJUazVPOXF5SWlUNkRrNUdSdVJrZmJ1eHFaVWhBUmVZb2xHYWtYbkUybUM2bUc0WHI5NWsxN1YwZWVDQVltdzJRQ0E4UEF3TUZrN3dySms4UXdMaVVaeGdWN1YrTldla0pGbm00T1JZcS9WTnJCN1BTOHZTc2lUd1luaDVTaWJrN21RSk1EVG9sSnhzejRGQTdhdTA3eTVFZ3hwVWFkamZ6eklKQnE3N3FrVXhBUkVma1hxVkNoUWhXejJmeURZUml1SnBPcDVhNWR1MzYyZDUxRTdrU2paa1JFUk1SdUZFUkVSRVRFYmhSRVJFUkV4RzRVUkVSRVJNUnVGRVJFUkVURWJoUkVSRVJFeEc0VVJFUkVSTVJ1RkVSRVJFVEViaFJFUkVSRXhHNFVSRVJFUk1SdUZFUkVSRVRFYmhSRVJFUkV4RzRVUkVSRVJNUnVGRVJFUkVURWJoUkVSRVJFeEc0VVJFUkVSTVJ1RkVSRVJFVEViaFJFUkVSRXhHNFVSRVJFUk1SdUZFUkVSRVRFYmt6MnJvQ0lpRHdZUHorL0pzRHkrem5HTUl4V3UzZnZYdktJcWlSeTM5UWlJaUx5bElxTmpmM0ZNSXpMOTdxL1lSaFIwZEhSYXg1bG5VVHVsNEtJaU1oVDZ2RGh3OUhBRWdERE1MTGNMMzJiWVJncmpoMDdkdk94VkU3a0hpbUlpSWc4eFF6RFdHUVlSckxKWk1vMGpCaUdnY2xrQXJDa3BxWXVlK3dWRkxrTEJSRVJrYWRZWEZ6Y1NXRDMzZll6RE9PSXhXSTUraGlxSkhKZkZFUkVSSjVpT1hMa3VBR0UzY091ZnlRbEpWMTYxUFVSdVY4S0lpSWlUN0dkTzNjbUc0YXhINGdIMjc0aXQvdzVBZGg1N05peHhNZGVRWkc3VUJBUkVYbktwYWFtL21FWXh0OVpiVGNNSXpvbEplVzN4MWtua1h1bElDSWk4cFQ3ODg4L2p4cUdjU1Q5czJFWTF0YVEvM1ZpUGZIbm4zL3V0VnNGUmU1QVFVUkU1T21YYWhqR2t2K05qc25BWkRLRkFDbVB0MG9pOTBaQlJFVGtYeUExTmZVSHd6Q3UzMXIydjlhUUcwbEpTZC9hcTE0aWQ2TWdJaUx5TDdCdjM3NXJ3T3BNV2tYKzc4Q0JBMWZ0VUNXUmU2SWdJaUx5TDJHeFdHWUR5YmNXR1lheDBGNzFFYmtYQ2lJaUl2OFNobUVjTmd6anVNbGtTbjh0Y3dvNFlPOTZpZHlKZ29pSXlMK0VpNHRMdEdFWXY2ZC9OcGxNaDIvZXZIbk5ublVTdVJzRkVSR1JmNG1kTzNmR0FkdEllejJUWWhqR3JoTW5UdHl3YzdWRTdzaHM3d3FJaU1qRFl4akdYaURLTUF4WHd6QzIyTHMrSWlJaThveng4L1BiNHVmbjk2ZTk2eUZ5THpLZi9VWkU1QWxXb0ZpNXdzNU81bUwycnNlVHl0VnN2QXU0SkZoTVMrMWRseWRWWW1MaXlRc25JMC9idXg2aUlDSWlUeGx2YjE5dlhJMTVtQ2h0NzdvOHdVd1ltRENSYXUrS1BNSE9FRzlxY2VyVW5sUDJyc2l6VG4xRVJPVHA0b28zSmtxYk1IbTZaY3VHbzluUjNqV1NwMGlLSllYNGhBUlNEY01WVjd3QkJSRTdVeEFSa2FlU1c3WnM5TzRSU05reXBleGRGWG1LSEl3OHpGZlR2K2I2elp2MnJvcjhqNEtJaUR5VkhNMk9sQzFUaXFxdlZMSjNWZVFwNCtUa1pPOHF5QzAwajRpSWlJallqWUtJaUlpSTJJMkNpSWlJaU5pTmdvaUlpSWpZallLSWlJaUkySTJDaUlpSWlOaU5nb2lJaUlqWWpZS0lpSWlJMkkyQ2lJaUlpTmlOZ29pSWlJallqWUtJaUlpSTJJMkNpSWlJaU5pTmdvaUlpSWpZallLSWlJaUkySTJDaUlpSWlOaU5nb2lJaUlqWWpZS0lpTWdkYk55NGtaOS8vam5UYlpNbVRXTDM3dDBQN1ZwSlNVa2NPM2FNaElTRWU5cmZZckU4dEd2Zml4a3paakJ4NHNUSGVrMzU5MU1RRVJHNWcwMmJObVVhUlA3ODgwOFdMRmpBdm4zN0h0cTF6cHc1UTRzV0xZaU1qTHluL2FkT25VclRwazJKajQvUHNDMDFOWlc0dURpaW9xSTRkZW9VdTNmdlp1UEdqYXhZc1lLNWMrZXlhZE1tNjM0Ly9mUVRxYW1wZDczZW5qMTcyTGx6NS8zZGxNaGRtTzFkQVJHUnA5RVBQL3lBbzZNamI3Lzk5bDMzallpSUlDWW14cVlzZS9icytQajRzSFhyVm12WnhZc1hBZGk5ZXpmWHIxKzNsbnQ0ZUZDK2ZIbWI0eE1TRWxpNWNpV3Z2LzQ2MmJKbEF5QWdJSUFUSjA0UUh4OVBZbUppcG5VeG1Vemt5cFdMdW5YclVydDJiZGF0Vzhlbm4zN0twVXVYYU5ldTNiM2QvRjM4OTcvLzVjU0pFdzk4Zkt0V3JRZ01ESHdvZFpFbm40S0lpTWg5aW8rUFo5MjZkZVRQbjU4dFc3Wmt1WitycXlzTkdqUmcvUGp4SEQxNjFHYmJpeSsreUt4WnMvanFxNitzWmNuSnlRQXNYNzRjRnhjWEFDNWZ2b3lmbngrVEprMnlPWDdseXBYRXg4Y1RFQkJnTFd2V3JCa1JFUkVVS2xRSVQwOVBVbEpTK1BISEgybmZ2ajBGQ2hRZ1I0NGNyRnExaXBJbFMxSzVjbVVBNnRldno3ZmZmc3VNR1RONDlkVlhLVkdpeEQvN2NrZ0xTZTd1N2pScTFPaUJqdmZ4OGZuSGRaQ25oNEtJaU1odFltTmp1WERoQWdEUjBkSEV4Y1Z4N05neEFJb1VLY0wzMzM5UGZIdzg1ODZkSXlnb0tNdnplSHA2MHFCQkE1WXVYV290KytXWFh4ZzRjQ0RObWpVamQrN2NyRml4d3JydDJMRmp0R2pSZ3FDZ0lDcFdyQWhBdjM3OVNFcEtzamx2VWxJU0lTRWh0R3paa3VlZmY1NjllL2V5ZmZ0MldyZHV6Zno1ODdsMjdSb2ZmUEFCQ1FrSmZQNzU1K3pjdVpOS2xTcHg5T2hSdnZ6eVM5cTBhV01OSWc0T0Rnd2JOb3dXTFZydzJXZWZFUklTZ29PREExdTJiT0hTcFVzMjE3MTgrVElKQ1FsOC8vMzNOdVg1OHVXalZxMWFObVhQUC84OFBYcjBBT0RVcVZONGUzdG4rVDJkTzNlT3RXdlgwcTVkTzh4bS9TdzlhL1EzTGlKeW14MDdkdEMzYjErYnNoWXRXZ0F3YTlZc1pzK2V6VXN2dmNSbm4zMlc1VGttVHB6SW1UTm5iTXFPSERuQzhPSERhZHk0TWY3Ky9zeWNPZE5tKzlXclZ3Rll0V29WTzNic0FPREVpUk9rcEtRd2MrWk1paFFwUW9NR0RWaThlREhKeWNsMDZOQUJ3ekFZTjI0Y1NVbEpkT2pRZ2Y3OSt6Tm8wQ0F1WDc1TXZuejVhTnEwS1gvOTlSY0F3Y0hCdlBUU1N4bGVlM2g3ZTlPeVpVc1dMVnJFc21YTGFObXlKZDk4OHcxLy9QR0h0V1VHMGdLUVlSZzJIVmFUa3BMdzlmWE5FRVRTaFlTRU1HM2FOQVlQSG95L3YzK0c3VWxKU1F3WU1JRERodzlUcVZJbGF3Q1RaNGVDaUlqSWJXclVxR0h0b05xN2QyOXk1c3pKOE9IRGdiUWdFaE1UUTU4K2ZmRDI5dWJvMGFONGUzdmo1T1JrY3c0bkp5ZWNuWjJ0bjY5ZHU4YkhIMzlNeVpJbCtlU1RUNndqWkc0Vkd4c0x3UG56NTYxOVNtSmpZMGxOVGVYWXNXTTRPenR6L3Z4NVpzMmFSYjE2OWRpNWN5Y0hEaHdnTWpLU3FWT25NbkRnUU02ZVBVdjI3Tm5wM3IyN3pibWJObTNLeVpNbjhmVDBwRTJiTnJpNnVqSi8vbnpyOW9DQUFHSmpZNmxmdjc2MXJHTEZpc3lhTmN2NnVYUG56c1RFeExCbzBTS2JzcFNVbEN5L3kvZmVlNC9mZnZ1TkVTTkdjT2JNR1FJREF6R1pUTmJ0NDhhTjQ5Q2hRL1RvMFVNaDVCbWxJQ0lpY2h0bloyYzhQRHlJaTR2ajhPSEQxS2hSQXc4UEQ1S1NrdGk0Y1NPTkd6Zkd4OGVIdUxnNEFnSUNxRkdqQnFOR2piSTVSM0p5c2pXY1dDd1crdlhyUjBwS0N1UEdqY1BKeVFrbkp5ZkdqUnRuYzB6NnE1a3VYYnBrZURXVHZ1K2hRNGRJU0VqZ2wxOStZY3VXTFZ5L2ZwMDZkZXBRdFdwVmtwT1RpWTZPWnZYcTFWeTdkbzIyYmR0bWVZKzN2d0xKbmowN1E0WU0rY2ZmM2UyeVo4L08xS2xUR1RSb0VQUG16ZVBTcFVzTUd6WU1zOW5NMHFWTFdiRmlCZlhyMStlRER6NTQ2TmVXcDRPQ2lJaElGc0xDd3JCWUxCdzdkb3hCZ3dZeGJOZ3dGaTFhaEp1Ykc1RFdxVFE2T3ByV3JWdG5PRFlwS2NuNldtUFZxbFhzM3IwYlgxOWY2K3NZVDA5UG1qZHZidk42SjcxRlpQcjA2ZVRLbFF1QWZmdjJVYXBVS2VzK0pVdVdaTXVXTGJpNXVURjkrblFXTFZwRW56NTlBSGp0dGRjQUNBOFB4OTNkL1o1RzlEd096czdPQkFjSE0yYk1HRUpEUTRtS2lxSng0OGFNSHorZWloVXJNbUxFQ0h0WFVleElRVVJFSkFzclY2N0ViRGJqN3U3T3pwMDdDUXdNNU1zdnZ5Ujc5dXdrSkNTd1lNRUM2dGV2VDk2OGVkbTBhUk8xYTllMkhudHJpOGh6enozSHE2KytDc0RmZi8vTm9VT0h5SmN2SDYxYXRhSnMyYkxXWTY1ZXZjcjI3ZHZ4OXZZbWYvNzhBSnc5ZXhZSGgvOC81Wk9EZ3dOdWJtNmNPM2VPQlFzVzBMbHpaL0xuejgraFE0Zm8wS0VEa0JhQ1RDWVROV3JVdU9QOVRaa3l4ZVoxeUxGanh5aGV2UGcvL05ZeTUram95SkFoUThpVEp3OXo1ODVseDQ0ZGVIdDdNMkhDQkp0WFdQTHNVUkFSRWNuRXZuMzcyTHQzTDFXclZzVnNOaE1jSEV6SGpoMFpOV29VWThhTVllSENoY1RGeGRHelowODJiTmpBbENsVFdMNThPUVVLRkFEU3dvQzd1enNBcjc3NktxVktsY0xUMHhPQTl1M2JremR2WHJKbHkyWXpkOGV4WThkWXZIZ3hEUm8wc0FhRXpPYjJNQXlEb0tBZ3ZMMjlyYTB4WGw1ZXpKZ3hBNEJ1M2JyUnVIRmo2dFdyZDhkN0xGcTBxUFhQRnk5ZXBFV0xGZ1FHQnRLK2Zmc0gvZHJ1cWtxVktpeGF0SWlrcENSU1VsS0lpNHNqWjg2Y2oreDY4dVJURUJFUnljVFVxVk9wV2JNbTd1N3VSRWRIVTZSSUVhWlBuMDZlUEhtNGRPa1NJU0VoZE9qUXdmcUtaY21TSlV5WU1JRXZ2dmdDU0FzaTZmL1NIek5tRENkUG5tVE9uRGtBSEQ5K25NcVZLN054NDBici92RC9wMndmTUdCQWhzNnZTNVlzc2Y1Z0wxeTRrSjA3ZHpKKy9IajI3dDNMK2ZQbnlaVXJGN1ZxMWVMY3VYUEV4TVJRdW5ScG5uLysrVXp2emQzZG5lelpzOXVVYmQ2OEdVZ0xOT2x1M3J6SnRtM2JySjl2M0xoQmZIeDhockxiejVXVnpaczNNM0RnUVBMa3lVUERoZzJaTzNjdTdkdTNaOXEwYVhjYzNpdi9iZ29pSWlLMzJiSmxDeEVSRWN5ZE85ZG1ubzlpeFlwaHNWam8zYnMzQlFvVXNIWUdkWEp5SWpBd2tDRkRockJyMXk3OC9QeElTRWpBMWRVVlNHc0ZDQTBONWUrLy95WTJOcGFZbUJoOGZYMHBVYUlFUTRjT3RaNy9yNy8rSWlnb2lBOC8vSkJpeFlyWjFDbTlYd3JBZ2dVTFNFMU41ZU9QUHdiU1hudTBhZE9HV3JWcVdZZjlmdnJwcDFuZVg2ZE9uZmpvbzQ5c3luNzU1UmR5NWNwRnpabzFyV1hIamgzTE1Qb0d5RkRtNStlWDViWFNyVjY5bXBFalI1SS9mMzVtekpoQi92ejV5Wk1uRCtQSGo2ZERodzVNbno2ZGtpVkwzdlU4OHUraklDSWljcHZDaFF0VHQyNWRmSHg4YklJSXBDMzh0blhyVmp3OFBHalZxaFhKeWNra0ppWmFGNnFiT0hFaUN4WXNJREV4MGRwWnRWYXRXdVRPblpzRkN4YVFMVnMyM04zZDhmUHpJejQrM3FZamFub0xTdUhDaFczS0FXSmlZc2lkT3pjQVhidDJ4VEFNaWhRcFFxRkNoWGorK2VkeGRIUUUwdnExNU1pUkEwZEhSK2JObTBlZVBIbXM1MWl4WWdYVHBrMnpDUnVRTmxIWm5qMTdhTjY4dVUxTFRQbnk1VzFhYkFZT0hFaE1UQXhUcGt5eEtidVRwS1FrSmt5WXdIZmZmVWZSb2tXWk1XTUdIaDRlUU5wVTdoYUxoVW1USnZIUlJ4OHhkZXBVbXo0ejhteFFFQkVSdVkyM3QzZVdJemxxMUtqQjNyMTc4ZmIySm5mdTNPVE1tWk5jdVhLUk0yZE9UcDQ4eWZ6NTh6bDkralFKQ1FuV05XQ2NuWjFwMDZZTk0yYk1JR2ZPbk5Tdlh4OFhGeGVxVjYrZTZUVjY5ZXFWb2N6VjFkVzZMazJUSmsweWJFOU9UdWJRb1VQczM3K2Y0T0JndnZ2dU84YU9IY3VrU1pOd2NuSWlJaUtDYWRPbTBiTm5UOHFVS1dOejdKbzFhekFNZzNmZWVjZGFObVhLRkF6RHNBa21ack1aczlsc0RSS1FGc3dNdzhqMFBpNWN1RUMvZnYySWpJeWtXclZxakJremhodzVjdGpzMDdadFcxSlRVL25xcTYvbzBxVUxTNVlzc2ZhemtXZURnb2lJU0NadWZSVnlxOXNuK2JyVnE2Kyt5bnZ2dlllN3V6dXhzYkhXSUFMUXVuVnJWcTVjeWRtelozbnp6VGNCckN2Z3BqdDU4aVR0MnJYanE2Kyt5ckRJM2EyVGdLV21wbkw4K0hIMjd0M0xuajE3MkwxN044MmFOV1A5K3ZVVUxWcVVPblhxVUs1Y09kcTFhMGRnWUNCdnZmVVd3Y0hCdEdqUmdsYXRXbVdvOTZwVnF5aFNwSWhOUUxuWHFkYnZ0SitMaXd1SmlZbTBidDJhbmoxN1dsdHRidmZoaHgrU21wcksxYXRYRlVLZVFRb2lJaUlQaWRsc0ptZk9uRVJHUnBLU2tzSUxMN3hnM1hiOCtIRXVYcnlJMld5bVg3OStCQVlHMHFoUkk1dXdraDUrc21YTGxxSGxJTjIxYTlkbzNMZ3hzYkd4T0RvNlVyWnNXZXJYcjgvQmd3ZUpqSXhrMnJScE9EbzY0dW5weWRDaFErbldyUnM3ZCs2a1lzV0ttYTVvdTJQSERrNmZQcDJoejhnL2xaS1NncE9URTlPblQ4ZkZ4WVc0dUxnNzd0K3NXVE1nYlcwZkJ3Y0g2NGdqK2ZkVEVCRVIrUWNXTDE3TXNXUEh5SlVyRjlteVpTTTZPcHAxNjliaDRPQkFsU3BWZ0xSRjNmcjI3VXZSb2tXWk9IRWl3Y0hCakIwN2xzbVRKMU8rZkhsS2x5NU43dHk1Y1hkMzU1TlBQdUhzMmJPY1AzK2UxTlJVVWxKU3NGZ3NKQ2NuNCs3dVR1UEdqV25WcWhYbHlwWER6ODhQTnpjMzl1elpRNGNPSFdqZHVqV1ZLbFZpMTY1ZGhJYUc4dlBQUCtQdDdVM0praVZadDI0ZGI3NzVKZzBhTktCQ2hRb1VMMTRjYjI5dklpSWlBR2pRb01GRC9WNk9IRGxpTTYvSy9TaFVxQkFyVjY1OHFQV1JKNWVDaUlqSVAyQ3hXUGp4eHg5dDFsdng5dmFtVDU4K0ZDcFVDSUNlUFh0aUdBWmZmUEVGbnA2ZVRKdzRrY09IRDdOMjdWcjI3dDNMbWpWcmlJNk90aTRxbDVXT0hUc0NhZXU3M0twY3VYSjA3TmlSbDE5K21UZmVlSU9iTjI5U3BFZ1JQdm5rRS96OS9YRjBkS1I5Ky9aODk5MTMvUExMTHl4YnRneUFSWXNXRVJnWVNMMTY5U2hjdVBCRCswNENBd081ZWZQbUF4OS9yOE9CUlVSRUhqdnYwcjYxdmN2NFhLand5cXRHK1BZSTQwbVJrcEppeE1mSEd4YUxKY08yRFJzMkdCY3VYSGlnODZhbXBob3BLU21HeFdJeFVsTlQ3N2h2Y25LeU1YdjJiQ015TXZLTzV6dDY5S2p4NjYrL1BsQjlubmJoMnlPTXlxKytibmlYOGIzbVhkcjN3WnBzNUtGU2k0aUl5RVBnNE9CZ25UZmtkblhyMW4zZzg1cE1KcHVPcW5kaU5wdXQwN3pmNlh6Rml4ZC9aRk81aTl3dmg3dnZJaUlpSXZKb0tJaUlpSWlJM1NpSWlJaUlpTjBvaUlpSVBBV1NrcEs0Y3VXS3Zhc2g4dEFwaUlpSVBDR3VYNzlPNzk2OU9YcjBhSVp0bXpkdnBuNzkraHcvZnZ5ZXo3ZHExU3JHalJ0blhkVlg1RW1rVVRNaUlrK0ltSmdZTGwyNlJKczJiUWdJQ09ERER6KzBUcUcrZXZWcWN1Zk96Wmt6WnpoejVreVc1OGlkT3pjVksxWUU0TktsU3l4ZHVwVERodzh6ZnZ4NHNtZlBubUhCdTNzeFo4NGNTcGN1L1dBM0pYSVhDaUlpSWsrSVFvVUtFUklTd3VUSms1aytmVG92dmZRUzFhcFZJekl5a3ExYnQrTHE2c3FRSVVNQVNFeE14R1F5V1Zmc0JVaElTTURYMTVjNWMrWUFFQkFRUUo0OGVSZ3paZ3dCQVFFc1hMaVFoSVFFbWpScFFxVktsV3l1UFhyMGFBb1VLTUNISDM2WW9WNWEvMFVlSlFVUkVaRW5pTmxzcG5mdjNyejc3cnNVTFZvVWk4WEMyTEZqOGZMeVl0bXlaWmpOWmxKVFU2bGZ2ejd2dlBNT1BYdjJCQ0F5TXBJMmJkcGttRmE5YWRPbU9Eczc0K0xpWWwxMHJtelpzdGFGOXdBT0h6NU1URXdNSFRwMDRJMDMzbmg4Tnl1Q2dvaUl5QlBKMDlPVDRPQmdYbnp4UmZidjM4K1VLVk9zcjJuV3JsM0x0V3ZYT0gzNk5JWmhZREtabURWckZoNGVIdGJGNDI3bDcrOFBZTk5YeEdLeEVCNGVEc0F2di95Q201c2JUazVPYk5teXhicVAyV3ltV3JWcWovSTJSUlJFUkVTZU5LZFBuNlp2Mzc2Y1BIbVNTWk1tc1hqeFlrcVZLZ1ZBUkVRRVk4ZU9wVktsU3Z6eHh4K01IRG1TZ1FNSDh0bG5uM0grL0hucjdLNEhEaHhnM3J4NURCNDhtRHg1OG1TNFJueDhQTDE2OWNMWjJSa0hoN1J4QzRNR0RiSnV0MWdzdUx1N0V4WVc5aGp1V0o1bENpSWlJaytRbFN0WE1tN2NPTnpkM1prK2ZUcVZLMWNHSUNvcWlubno1ckZzMlRKOGZYMlpPSEVpQnc0Y29FK2ZQaHc0Y0lBdVhicFFxMVl0NjNuKy92dHZ3c1BEYWRteUpXUEhqclYyWUwzZDU1OS96bXV2dlphaGZNR0NCY3lmUC8vUjNLVElMUlJFUkVTZUFBa0pDUXdaTW9TTkd6ZFN1WEpsUm84ZVRkNjhlZm5wcDU5WXQyNGQ0ZUhodUxxNjByVnJWOXEyYll1am95T1ZLMWZtbTIrKzRiUFBQcU5Qbno0VUxGaVFXclZxMGJScFUrclVxY09jT1hQbzJiTW5uVHQzWnNLRUNWU3BVZ1hBWnUyYUkwZU8ySFI0VFhmMjdObkhkdS95YkZNUUVSRjVBcmk2dXVMazVFVDc5dTNwMHFXTDlYVkphbW9xVjY1Y29WZXZYalJxMUlnY09YTFlIRmU0Y0dGbXpacEZlSGc0MzMvL1BSczNiclF1ZkZlNmRHa1dMRmpBakJremVQbmxsNG1QandldzlqVUJtRDE3dHZWYXQwcC9OU1B5cUNtSWlJZzhJVWFQSG8zSlpHTEZpaFdNSHovZVp0dVVLVk9ZTW1WS2xzZVdLRkdDK2ZQbms1cWFhaE1zWG5qaEJZWU5Hd2FrVFpnRzRPTGlZdDJ1VnpOaWJ3b2lJaUpQaVBSWEpzbkp5U1FrSkRCZ3dBQnI1OU03V2Jac0dRa0pDUUFaV2pjMmJOaUFoNGNIUGo0K1JFZEhBMm1UbnFYNzg4OC9NNTE1OWNTSkV3OThIeUwzUTBGRVJPUUoxYUJCQTV0WE1UTm16T0NYWDM1aCtmTGxOdnR0MmJJbHl6NGRTNVlzc1E3dlRROFgrZlBudDI1ZnRHZ1JEZzRPcEtTa2tKeWNiQTArZWpVamo0dUNpSWpJVStMcTFhdldsbzk3a1pTVXhQNzkrMm5mdmowQWh3NGR3dG5abWZ6NTgyT3hXT2pVcVJOdnZmVVdYbDVlaElhR01ucjBhTFp1M1FyQW5qMTcyTHQzN3lPNUQ1RmJhZEU3RVpHbnhQbno1M24rK2VmdmVmOERCdzZRbkp4c25jNzlqei8rNEtXWFhzTFIwUkVYRnhkOGZYMFpPM2FzdGU5SXVrbVRKakY3OW14YXQyNzlVT3N2a2hrRkVSR1JwMEJVVkJTN2QrL213b1VMTEZxMGlJc1hMOTcxbVBEd2NKeWRuU2xYcmh4SGp4N2w0TUdEMUtoUkE0QnIxNjR4ZE9oUTNOemNiUHFNQU5Tc1daT0lpQWlHRGgyS1lSaVA1SDVFMHVuVmpJaklFNlpPblRvVUsxYU1iTm15QVducnlBd2ZQaHlBQ2hVcU1IWHFWQ1pPbkVpRkNoV29WNjhlelpzM3o3US9SM2g0T0JVcVZNRFoyWm1Ra0JBY0hSMXAwS0FCOGZIeGZQenh4N2k0dUZoSDFOeXFZc1dLREI0OG1CRWpSbEM0Y0dHNmRPbnlhRzlZbm1rS0lpSWlUeGlUeVVSeWNqSno1ODdsdDk5KzQ4Q0JBM2g0ZVBEbGwxL3l5aXV2RUJNVHc3cDE2MWl6Wmczang0L0h3Y0dCYXRXcTBhaFJJMnJWcW9XTGl3dlhyMThuTWpLU1RwMDZFUllXeHRxMWEybmN1REdlbnA1TW5UcVYwNmRQTTIvZVBBNGRPa1JxYWlwaFlXRTJIV1A5L2YwNWZ2dzRhOWFzb1hYcjF1VE1tZE9PMzRqOG15bUlpSWc4SWI3NjZpc1dMMTVNVWxJU2tEYnhtSStQRDRNSEQrYnR0OSsyam1qSm5qMDdUWm8wb1VtVEpwdzllNWJRMEZCV3IxN04xcTFiZWUyMTEvanl5eStKalkybFJrZ0J5T2NBQUNBQVNVUkJWSTBhdlBMS0s3aTZ1dkxpaXkvU28wY1BBTHAwNlVManhvMHBWS2dRUVVGQjdONjltNXc1Y3hJWUdHaFRuNTQ5ZTlLcFV5ZU5ucEZIU2tGRVJPUUowYlJwVTJKalkvSHk4cUpreVpLVUxWdlcrbm9tSzRVTEY2WkhqeDc4UC9idU82ekpzL3NEK1BkK2tyQ1hpSUl5VldTSUlBNjBhdFZhcTNWWHhWSDNGdmRlclhWdml4c0hsVHJ3SjlxaFZsdDNyZlcxV3ExV1FCQUVVUUVSUlZCQVZpRGovdjNCUzE0aUJPSWlvT2R6WFY0MXp6eWhrcHpuSHVlZU9IRWlMbDY4Q0VkSFJ3Q0FyYTB0Tm0vZXJEcnU0TUdEcW9xcWdpREF6czRPUUdGbFZVMEVRYUFraEx4emxJZ1FRa2dsVWF0V0xjeWZQLysxemhXTHhlalFvVU9aK3dtcGpHaldEQ0dFRUVKMGhoSVJRZ2doaE9nTUpTS0VFRUlJMFJsS1JBZ2hoQkNpTTVTSUVFSUlJVVJuS0JFaGhCQkNpTTVRSWtJSUlZUVFuYUZFaEJCQ0NDRTZRNGtJSVlRUVFuU0dFaEZDQ0NHRTZBd2xJb1FRUWdqUkdVcEVDQ0dFRUtJemxJZ1FRZ2doUkdjb0VTR0VFRUtJemxBaVFnZ2hoQkNkRWVzNkFFSUllUjBLdVFKUjBURzZEb05VTVZIUk1aREpaTG9PZ3hSRGlRZ2hwRXJLazBxeGRjZDNrRWdrdWc2RlZDRXltUXd2c3JKMEhRWXBoaElSUWtpVlVzQ1ZqL1VZZTZ6azNDRGp4UXRkaDBPcUtzNVRDamgvck9zd0NNQjBIUUFoaEx3aXdjSFp3MDBRUzJycU9wREtTQ3pBMWtnUC9hR0VPRi9KRCtmTDJYMWR4MVFaS1pneTdXSDByU2dBU2wzSDhxR2pSSVFRUXQ0alhsNWVMY1JpOFMrY2N3UEcySmMzYjk0OG8rdVlDQ2tMelpvaGhCQkNpTTVRSWtJSUlZUVFuYUZFaEJCQ0NDRTZRNGtJSVlRUVFuU0dFaEZDQ0NHRTZBd2xJb1FRUWdqUkdVcEVDQ0dFRUtJemxJZ1FRZ2doUkdjb0VTR0VFRUtJemxBaVFnZ2hoQkNkb1VTRUVFSUlJVHBEaVFnaGhCQkNkSVlTRVVJSUlZVG9EQ1VpaEJCQ0NORVpTa1FJSVlRUW9qT1VpQkJDQ0NGRVp5Z1JJWVFRUW9qT1VDSkNDQ0dFRUoyaFJJUVFRZ2doT2tPSkNDR0VFRUowaHVrNkFFSUlJYS9IeTh2TFZSQ0V6c1czQ1lMZ0NHQTBBQW5uZkIvbi9FN3gvWXl4YzZHaG9WRVZHU2NoWlJIck9nQkNDQ0d2UnlRU2lSaGptelR0WjR5TlowejllVk1tazNtOTg4QUllUVhVTlVNSUlWVlVhR2hvRk9mOEJnQnd6alVlVjdTUGN4NFdFUkVSVVRIUkVhSWRTa1FJSWFScTIxbjBsOUtTa1plMjdhbUFlQWg1SlpTSUVFSklGU2FYeXk5d3p0TmU3b0lwampFR3pua0dnSXNWRnhraDJxRkVoQkJDcXJDQ2dvSlVBSCtXZHh4akxEUW5KK2RSQllSRXlDdWhSSVFRUXFxd21KaVlITTc1UHdBVWdIcFhUTEcvSzVSS1pWaHNiR3g2eFVkSVNOa29FU0dFa0twTnlUbS94VG5QMUhRQTV6d1B3QTM4TjFraHBES2hSSVFRUXFxNC9QejhHd0JTaWw1enpsV3RJZjhkTzVLUm41OS9RVGZSRVZJMlNrUUlJYVNLdTNQbnpqTUFmMnNhc01vNXZ4SWRIZjI0WXFNaVJEdVVpQkJDeVBzaFdOTU94dGl1aWd5RWtGZEJKZDRKSWVROTRlM3QvVkFRQkx2aTNUS2M4K1RRMEZCYkhZZEdpRWJVSWtJSUllOEpEUzBmR2x0S0NLa01LQkVoaEpEM3g4K2M4K3lpRjV6elhJVkNjVXlYQVJGU0hrcEVDQ0hrUFpHVGsvTVVRQlJqRFAvOUU4TVllNmpydUFncEN5VWloQkR5bmhDTHhTOEEvTVgvNTA1cWFpb1ZNU09WR2lVaWhCRHlub2lLaWlvQUVNNFl5d2NnNTV4SEpDY241K282TGtMS1Fva0lJWVM4UjJReTJXWE8rV01BNlFxRjRqZGR4ME5JZVNnUklZU1E5MGhrWk9ROXhsZ1lnSWlJaUlnSVhjZERTSG5FdWc2QUVFTEkyNVVuVTF4aW5Cdm9PZzVDdENIU2RRQ0VFRUxlR3ViZzZ0VlhvUlFXeXBWb1lXWnAvU3p6V1VvRUFGN3VtWVRvQ0NVaWhCRHlIbkJ5Y2pJd3Q3SHZMd2pDVHNhWURSZ3pZNHgxTUxlc21XcHFLSWwrOGVLRlhOY3hFbElhU2tRSUlhU0tzM0YycmlIU00xM0J3Sll4eGt5OFBEMWdXN3NXbnFTazZJUGhjNlpuV052QzJQSkdabVphZHZsWEk2UmlVU0pDQ0NGVm1KV3JxNm1oWUxSWkVOZ0l4cGhlODJaTnNIN05DblR2OGpuaTd0MUg0c01rTWNDOG1WamtaRlRkL0VMV3MyYzBuWmRVS3BTSUVFSklGV1hyN0dWbklFZ09DUUxySlJLSlJLMCthbzV2VnkyRHZaMHRURTFOOEZFTEg4UW5Qa1Rpd3lTQmczdUltS1NGa1pubEgxbnBxUzkwSFRzaFJTZ1JJWVNRcWtld2MvWnNLNUVJUVFKamJRd05EVEZxMkdBcytub09hbGhacVE0eU1USEdKMjFiUXlLV0lPSjJOT1J5bVpOSUxMUTNxMWJyWHViekovR2dRYXlrRXFCRWhCQkNxaGc3dDRidEpDTFJmbkM0NmV2cnM0bmpSbUhpdUZFd01UWXVjYXkrdmo0YWUzdkJ5TUFBLzRhR1F5YVRXVE1CSFV5dGFrUzhTSHQ2VHdmaEU2S0dFaEZDQ0traWF0Um9ZRkxkd1hhUUdPd0h4cGlsalhWTk5tL21OSXdhUGdRU2lVVGplV0tSQ0kyOXZXQmpYUk9SVWRFc095ZkhqSUgxTjY5dS9WaGlaUkdYKyt4WlFRVytEVUxVVUNKQ0NDRlZRbE5KRFh2aEcwSGczekRHVE54YzYyUGgvTm5vMmEwTEdHUGxuczBZUXdNM1Y3alVyNGQ3OXgvZ2FXcWFtQUh0SlV4aVVzM0U1bnBHeGhOcEJid0pRa3FnUklRUVFpby9pYU5ialgwQ3d5akdtS21Ub3dNMmY3c2FUWnMwaHFCRkVsS2N2YTB0bWpWcGpIOXZoaUh0MlhOOUJ0NFVJdDR3NDFuS0VRQ0tkeE0rSVpwUklrSUlJWldZWFYzMytwYld0c0VDRTNwTDlQVEVyVDVxanQwN3Q4TEIzdTZWa3hDZ3NHV2t1cVVsdW5idWlOaTdjVWgra2lKV0twVnVGbFkyYmMycldWM0xmUDcwMlR0NEc0Um9SSWtJSVlSVVVnN09qVHhFRWlFUUVENFJpUVNoYisrZVdEaC9ObXJVc0NyLzVISVlHaGlnZGNzV3lNbk5SV3hzSE9SeWhUMFQwTXpjd2pvMDgzbks0N2NRUGlGYW9VU0VFRUlxSVVkWGovYUNTSFFPUUgzR21EQnRraC9tVEo4S016TlRyY2FFYU1QUTBCQWZ0L29JcGlZbStNL2xLd0lBT3lhd1FkV3NhdnliUVROcVNBV2hSSVFRUWlvWGtaT2IxekJCRU8xa2pGV3ZXYU1HKzJiZUxJd2VNUlFpa2VpdEpTRkFZVGVOU0NSQzQwWmVjTEMzeDYzSTJ5d25KMWVmTTliTndzb21NeU90ZWdTUVN1Tkd5RHRGaVFnaGhGUWFEZlFjM0dyTkVTQXNBbU0xcmFwWHg5S0Y4OUd0YzBlSVJPLzI0OXE1YmgzVXErT0VmMFBEa0oyZFl3aWdsWm1Wb0plWlpub1ZlRTdKQ0hsbjNsNXFUUWdoNUxWWlczc1pHMWl3bllMQXZnUWdydVBvZ0gxQk8xQzdsZzBFUWFpUUdKU2M0OG1USnhnNmFnSWVKQ1FBZ0p4ei9tczJsdzVQaTRuSnFwQWd5QWVIV2tRSUlVVEhITjNkYTRuMVJXc0ZRUmpDR0JPM2FkMFNHOWV0Z29POTNWdnRpaWtQWXd5bXBxYjQ3Tk4yZUJDZmdJZEpTWUpTQ1JjSnhJN0c1dFgvelVwUHpheXdZTWdIZ3hJUlFnalJJU2RucjQrWUlBcGtqSDNCR0JNTkhkZ2Y4MlpOaDcyZHJjNWlNalV4UWNzV3pWQlFJRU40UktRQW9LRWdFbjFrYm1rVG0va3NKVkZuZ1pIM0VpVWloQkNpSTQ3T25pMlpXQWdCV0NPeFdDek1tVEVGMHllUGg0VzV1VTdqWW96QnhOZ1lyVnUyZ0xtNUdmNis5ZzlUS3BWMmpPRnpNMHZyOE14bktROTBHaUI1cjFBaVFnZ2hGVTlzNzl6b00wSE05akhHbk14TVRka2t2ekVZUFh3STlQVDBkQjJiaWtna1FzTUc3akExTVVGa1ZEU1Q1dWViQ1F5Zm1sYXZlZi9GczZmM0FDaDFIU09wK2lnUklZU1FDbFM3ZG0walM5dTZrd1dCQlRER3JPMXNhMlA1NHEvUnQzZlBTcFdFRkJHSlJQRDBhQUJYbC9vSXV4V0p6QmRaWmdLRXJ1YlZhekk5b1hwb2JtNHFMWmhIM2dnbElvUVFVbkhFMVczcmZNVWdMR1FNSmc3MmRnall1QTR0Vy9pODgrbTViMElrRXNISjBRRWZ0L29JZjErN2p2U01ESDBBclNXR2drRTFVOE5MR1JrWmNsM0hTS3F1eXZzdm54QkMzaU8xNnpad3NLcFpheDBZbXlFSWdxU0ZUek9zV2I0SW5oNE5LblJtek9zcVhLT21HcG8zYTRMRWgwbDRtUFJJREtBVnhQb081dFd0d3pPZnBXVG9Pa1pTTlZFaVFnZ2g3NWg5UGErR0VuM3hKc2JZQUxGWXpIcDI3NExsaTc1RzNUcE91Zzd0bFZsVnI0N1dMWnNqS3lzYk1YZmpHT2U4RVFQM01MT3FHWldaOXBUV3FDR3ZqQklSUWdoNWg4d2RIS29aR1JpZUF2Q1JJQWlzWDU4dnNIRGViRlN2YnFucjBGNmJzYkV4UHZKcGh0emNYRVRjam9KU3laMFlXSHRqQzlOZnNwNC9mNkhyK0VqVlVpbmJBMnZYYTJpdkp4SFgwM1VjcE9yS3o4OS84UGhCZElLdTR5QWZzQVlOOUJ6bGVwOEpBdDhMeG1wWW1KdGoyT0FCbURCdU5QUXI0YURVMTFGUVVJRHY5KzVIMEw3L1EzcDZCc0NSSnVjWTh6QS80d3ppNDZXNmpvOVVEWlV1RVhGeThuYUNBZDhEQmpkZHgwS3F0RVRrc1FIeDhXSHh1ZzZFZkpnYzNiM0dDSnd0Qm1OMnRXeHNNRzJTSC9yMjdsbGg1ZG9yaWxLcHhQRVRwN0ZwNnc0a0ppV0Jnei9oSENzVDdvVHZBRUJyMUpCeVZiNUV4TTM3RXpCK2tJSFpHQmthUWlTbTNpT2lQWVZjZ1R5cEZFck9NOERSTy81TzJKKzZqb2w4ZU9xNE4xb09zRzhBUUN3VzQ0Zjl1OUc0a2FldXczcW5JcU9pTVdqRU9HUm5ad01BdUpLdmk0OEpuNmZqc0VnVklOWjFBSm9ZR1JwaTV0UkphT0R1cXV0UVNCVVNGUjJEclR1K1E4WUw2cVltRmErR1V3TWJJMzNKU29DTkVna0N2RHc5c0diNUV0UjNycXZyME42NWhnM2NjZlNIL2ZoNjRUTGNETDhGQlJSem5keThiUW9LQ2hZbTM0K2lzdkJFbzBxYmlJakVJalJ3ZDhWSHpadnBPaFJTeFVna0VsMkhRRDVBdFYxY3JDU0NKRUFBdWdOQSswL2FZTjdNYWFoWHQ0NnVRNnN3OWVvNFlkMnFwZkRmRklDVFo4NEJVSDZwcnllcGJ1WG9Qall0SVpwbTFKQlN2VitkbFlRUW9nTjJkZDNyNjRrTVl3WEdmTUdZZnZ0MmJiQnQ0N2NmVkJKU3hOSEJIaHZYclVTWHp6OER3UFRBV0RjVFEvMElKeGRQR3ZkSFNrV0pDQ0dFdkFFSEY2OE9ZbjNKTVFaV3pkVEVCSlA5eGlCbysrWVB1bVZPTEJaajYvcTFtREZsQWl5clZRTmpxQTVCT09IbzR0a0Y5TDFEWGtML0lBZ2g1RFU1dUhwTkZZbUUzZURNVFNLUllNRzhXWmd3YmxTVnFKVDZyakhHTUc3VWNDejlaajVNakkwQm9BNFRoRjJPcmw2elVBa25TaERkb1VTRUVFSmVuY2pCeFd1VlNCQTJBM0F3TXpObHgzNzhQL1QzN1FWRFEwTmR4MVpwNk92cm8xdVhUdmc1WkMvTXpjMFlZOHhXRUlSMVRxNWVtMUNKeHlpU2lrV0pDQ0dFdkFKTFoyY3pSM2V2cFlKSW1BWUFiaTcxRWJSOUM5eGNYWFFkV3FYbFV0OFp3VUU3ME5ERHZiQzFpTEZ4am02TjF0clplVlRkOHJMa3JhRkVoQkJDdEZTN2JnTUhVNG5KSVFGc0xnT01XdmcwdzhadlY2RnBZMjlkaDFicGVYbzB3TWExSzlHbWRVc3d4Z3dFeHFhSVRjU0hIRjI5UHJ3UnZVUU5KU0tFRUtLRk91N3VqaEo5eVFFQjZBSXdTZTh2dXVQZ3ZsMXdyZThNUWFBaEQrVmhqS0ZlM1RyWSs5MDJET3p2Q3dBU3hsaEh4dkN6bmJ0N2ZWM0hSM1NIRWhGQ0NDa2JjM0R4NnNDNTNsRUI3R005UFQyTUd6VWNpNzZhbyt1NHFxeXY1c3pBbEFsallXaG9BTWFFSmhLdWQ5alJ4Yk1yYUJEckI0a1NFVUlJMFV6czROSm9pQ0N3LzJPTU5UWTFOY0hLSmQ5Z3lzUnhNRGN6MDNWc1ZaYUpzVEg4eG96RThrVUxZR3BxQWpEbUtZaUUzUTcxUGNlQ0JyRitjQ2dSSVlRUURSemN2QWFMUk5qT0dMT3hNRGZIbXVXTDRkdXJCNHlOakhRZFdwVm5aR2lJUGw5MHg2YTFxMUROd2dJQXN4YkVvbzJPN3Q1K3VvNk5WQ3hLUkFnaDVDVzFYVnlzSEYwYmZTTUNDd1NZaVp0cmZXeFl1d0tmZi9hcHJrTjc3N1JyK3pFMmZic0tuZzBiZ0FGR0F1Y2JIRjBiTGJPdTUxVlQxN0dSaWtHSkNDR0VGR1BuMHNoV1R6RDhWaERZSWpDbTM2NU5hMnp4WDROUDJuNE1RYUNQekxkTkVCamF0RzZKald0WG9tT0hUOEFFUVk4eExEQ1VDSnRvUnMySGdYNnJDQ0hrdnl3dG5jM0VBdnVKTVRhQ01TYnAxS0U5L0ZjdmczTzk5My8xWEYyclc4Y0phMWNzUWM5dVhTQUlnc0FZQm9JSlAxYXJWdGRjMTdHUmQ0c1NFVUlJQVFRSGx3WWZtOVUwdXNRWVdob1pHcUsvYnkrc1hia0UxUzJwNWxaRnNUQTN4N0tGOHpINHkzNHdOaktDd05ETXd0cjBIMGRYai9ZQVJMcU9qN3dibElnUVFqNTREdlU5UHhVRXlTNkFlWnFhbW1MUytERlkrTlVjbWhtakE2YW1wdmhtM2l6TW5Eb1JGaGJtQUdNdVRKRHNjbkJyMUVYWHNaRjNneElSUXNpSFRHem4wcWkzSUJKT01NYmNEQXdNMkpJRmN6Rit6RWdZMFpveE9xT25wNGNSUXdkaHhlSUZNRERRQndQcUNjQmhCOWRHL1VIVGU5ODdsSWdRUWo1SWxzN09aazV1amI0V01YNFFnSjZMY3owRWJ0MkEzajI3bDdsNmJscGFHdkx5OHQ1cGJKeHpLSlhLZDNxUDRzNmRPNGVaTTJjaVB6Ky93dTVaRnFWU2lkOS8veDFHK2hMczJSbUFCdTZ1WUl6cENRd0hIZDI4bHRJYU5lOFhTa1FJSVI4aVBUT3gwVll3TnM5QUl1aGJHb2t3ZjlaVXRHbmRzc3lUNUhJNVB2LzhjeHc2ZEVpMTdjY2ZmMFIwZExUYWNRTUdETURKa3lmTHZGWjJkamFpb3FKdzh1UkpYTHAwU1czZmxTdFgwTEZqUjBSR1JwWjZybFFxUlhwNk9wS1NraEFSRVlGTGx5N2grUEhqQ0E0T1JraElpT3E0di8vK0c2bXBxV1hHQVFBSkNRbTRlUEVpRkFwRnVjZFdoT0RnWU15ZlB4OUxseTVGdmJwTzJMaDJKWHlhTmdaalRHQmdNOFVta2dBQWVycU9rN3dkMU1SRkNQbWdlSGg1ZmFsUXNEWDVTdVlvQ0FKc2Exc2pJeTBGcmk3MXdSaURRcUhBMnJWck1YRGdRTlNwVS83czBaMDdkMkxvMEtFSUR3OUg3OTY5b2Erdmo5VFVWT1RtNWdJQWpoOC9EaTh2TCt6WXNRUEp5Y25Jek14RVptWW1zck96VmRkd2NYRkJtelp0Vks4UEhUb0VDd3NMdUx1N0F3QzJidDJLNDhlUEl5OHZyOHpXR0JNVEU5U3FWUXVEQmczQ2t5ZFBNRzNhTkRSdjNod0JBUUd2KytOU3MySERCaHcrZlBpMXozZDNkMGRRVUZDWng5eTlleGM3ZHV5QXZiMDlrcE9Uc1dqUkltemJ0ZzJCQVJzeFl0d2tSTjZPTmxBcWxRUHJ1RFh5ekpYeERpbjNiajE5N1lCSXBVQ0pDQ0hrZytGVXY0RTM1Mnlsb1o3Z0tIQXh1blh0Z21hTlBMQjI3VnBWZDh5aFE0ZHcrUEJodUxxNndzYkdCdTNidDhmczJiUFJ0Mi9mTXE4ZEZCUUV4aGdHREJpZzJwYVJrWUUxYTlaZ3pwdzV1SDc5T3VyV3JRdGZYMS9VcUZGRDljZkt5Z29tSmlhcWMrN2V2WXNyVjY1ZzNicDFFSWtLSjRxMGE5Y09naUJBS3BYQzNkMGRSa1pHT0hQbURCbzNib3lXTFZ2QzFOUVU0ZUhoU0U5UFI0OGVQUUFBTmpZMkdESmtDUGJ0MjRmRGh3L0QxOWYzalg5K01wa01VcWtVZ3djUGhsajg2bDhmMXRiV1plNVBUVTNGckZtem9LZW5oNjFidCtMTW1UUFlzV01IZ29LQ01IYnNXUHdRL0QyV3IvNFdSMzg5Z2J3OGFVTkRDZi9SM3JYaDdJY3hrVGRlOXowUjNhTkVoQkR5UWFqajFyQVRoeWdnVndZbnNRaXdORFhBdElsK3VINzlId0NBU0NSQ2JHd3NBZ0lDMEtaTkcvajYraUkzTnhjeW1hemNMZ3Q5ZlgzMDc5OGZlL2Z1Ulo4K2ZWVGI5Ky9majJyVnFxRkhqeDdZdW5VcldyZHVqZUhEaDVkNXJhQ2dJRFJzMkJBZE9uUkFWbFlXdG0vZmppRkRoaUF2THc4WExsekFoQWtUWUdSa2hKOSsrZ25uenAxRC8vNzlJWlZLc1c3ZE90U3NXVk9WaUFDQW41OGZ6cDgvajgyYk42Tk5temFvV2JNbW9xT2pjZnYyYmJWN0ZyMys1WmRmb0tlbjN1TlJXZ0kyZnZ4NEdCa1pJVDQrSGs1T1RocmZTMEZCQVhiczJJSGh3NGZEd3NLaXpQZWRrWkdCaVJNbjR0R2pSMWk5ZWpYczdlMHhhdFFvM0xoeEF6dDM3b1Mrdmo2R0RSdUcrYk5ud003T0Z1czJiQUhBMm9nRjhjRTY3ZzBuUG9pT1BGZm1EVWlsUldORUNDSHZPNUc5UzZNQmdPZzRZNnkra2FHaE1HSGlKT1RsNXVMUFB5K29rZ3hCRUxCcTFTcFlXbHBpNmRLbHIzd1RYMTlmUEgvK0hHZlBuZ1ZRT0tnMUpDUUVmbjUrV3JjZVJFUkU0UHo1ODVnOWV6WUE0THZ2dnNNdnYvd0NRUkF3ZnZ4NE1NWVFGaFlHQUJnNGNDRHk4dktRbFpXRjNidDNJemMzRjZ0V3JWSzFvZ0NGQ2RMczJiT1JrNU9EZGV2V0FRQXVYNzZNMWF0WFkrUEdqYW8vVjY1Y0FRQnMyN1pOdGUzYmI3L0Y2dFdyTmNZYUhoNk9mdjM2WWZYcTFaREw1YVVlczM3OWVnUUhCK1BJa1NObHZ1L2s1R1Q0K2ZuaC92MzdtRGR2SGpwMTZnU2c4UCtKdjc4L0dqWnNpTTJiTnlNd01CQkdSb1lZUDJZa3Z0dTJDY1pHaGdJQVowQjgxc0hkYXhpbzFraVZSSWtJSWVUOTVleXM3K2ptTlU4a3NHMWdUTi9KMFFIK2E1WmozT2lSMkw5L1B3WVBIZ3laVEFhZ3NFVms3ZHExMkxScEU4ek5YNzJZWi9YcTFiRnIxeTUwNlZKWTdzTEt5Z3JyMXExRHQyN2R0RHBmb1ZCZytmTGxjSFYxUlVaR0JrNmVQSWtmZi93UlE0WU13ZW5UcHpGbXpCZ1lHUmxoeTVZdCtQTExMeEVRRUFDNVhJNnhZOGRpMzc1OVlJeGh4b3daK1BMTEwzSC8vbjNWZGR1MGFZTkJnd1poOU9qUmF2ZTdmUG15NnMvWXNXTUJGTTZlZVhtYkpsNWVYaGc0Y0NCKy92bG5USjgrWFczTUN3Q2NPWE1HUC8vOE16NysrR09NR0RGQzQzVnUzTGlCb1VPSElpNHVEck5telVMLy92M1Y5cHVZbUdEYnRtM3c4UERBZDk5OUJ6OC9QNlNrcE9Dejl1MndaZjFhMUhjdXJIb3JnRzEwY1BINkJrNU9CdVgvdEVsbFFsMHpoSkQzVXJXNmRjMHR4TWJiT0dPOUdXQlV4OUVCRzlhdXhQMTdkN0Y1ODJZQXdPblRwMVV6WGdJREE5VzZKZnIxNndkTExhdXFabVJrcUdhclJFWkdJajgvSDlldlgwZWpSbzN3d3c4L3FKN3cwOVBURVI4ZlgrbzFIQjBka1pLU0FxbFVpbVhMbGlFOVBSMDFhdFRBcUZHamNQLytmVmhiV3lNeU1oS0hEeC9HNHNXTHk0eW5ldlhxYXE5bnpacWwxZnQ0Rll3eHpKdzVFNWFXbHRpNmRTdkdqQm1EZ0lBQVdGbFpJU0lpQWt1WExvV2pveU5Xcmx4WjZobzlVcWtVUVVGQkNBNE9ocDZlSHZ6OS9kRytmWHNBaFRPS0prMmFoQll0V21EaXhJa3dNVEhCcmwyN3NHYk5HaHcvZmh6OSsvZkh3SUVETVdEQUFLeGZzd0l6NWl6QXZRY1BMQVVSbSt0a1lPNlY3dUE1SmpNeEl2MnR2Mm55VGxBaVFnaDU3OWc0TjY1aElPYWJPZmlYQW1Pc2thY0g5bnkzSGVabXB2anp3bmxWOXdZQXBLU2tBQ2djSjFHOGZram56cDIxVGtTeXNySnc0Y0lGQU1EejU4OGhsVW9SRmhhbWFwbnc4ZkVCQUJ3NGNBQUhEaHdvOVJyWHJsM0RpUk1uWUdKaWd1dlhyMlA4K1BHWU9YTW1EQTBONGVIaEFROFBEeFFVRk1EUTBCQmR1M1o5OVIvS096Sml4QWhZV2xwaStmTGxHRDU4T0JZc1dJREZpeGZEMk5nWVc3ZHVWUnVJVytUZmYvL0ZzbVhMa0pTVUJFZEhSNnhkdXhiMTY5ZFg3WmZMNVlpTWpFVHQyclZWMi9UMTliRjQ4V0o0ZTN0anc0WU4yTFZyRjBKQ1FuRGt5QkdjT1BvRGhvenl3ODNRTUNNbDBLZWFvVWhzNGU0K1BpRTYrbkdGL0JESUc2RkVoQkR5WG5HcTM4QWJJdVZxQUowWVk2eHY3NTZZUEg0c3pNMU1BUURUcGsxVE8zN2R1blU0Y3VRSWdvT0RTMXlyYUFwdWVlenQ3VEZ2M2p3QXdKQWhRNUNSa1lHeFk4ZVdHT2c1ZVBCZzFXRFdJMGVPNE5peFk5aTNieDhBUUN3V3c4VEVCSEs1SE92V3JVT3JWcTNRc1dOSEFFREhqaDJSbTVzTHVWd091VnlPMXExYmx4blA2TkdqTVdyVUtOWHIrL2Z2bzA2ZE9tVVdhbnNUUFh2MmhJV0ZCZWJQbjQ4cFU2YkF3TUFBUVVGQnNMVzFMZlg0dkx3OEpDY25ZK2pRb1pnd1lRTDA5ZlcxdnRjWFgzeUJ0bTNiWXN1V0xaREw1YkN5c2dJQWJQWmZqZTJCUVRqd3c4OEE0OTBaMS9zL0J6ZlB1WWwzSXY1OUsyK1N2RE9VaUJCU3hYRE8rZHUrSm50WDMxQVZ6TjY1MGVkTWhHL0JtS2RZTE1MMHlSTXhhSUF2TE1vWTg1R1dsbGJ1akE1dC9lYy8vMEZTVWhJTURRMFJIQnlNZ29JQ0RCbzBTTFhmMHRKU05jdWtXclZxRUlsRUpXYWQ3TjY5RzhuSnlhcnVJd0RZdEdrVGxFb2xBZ0lDd0RuSGxDbFR5b3lqWnMyYWFxOW56SmdCVzF0YmJOKysvVTNmb2thdXJxNm9VYU1Ha3BLU0FBQXZYcnpRZU96SEgzK01vMGVQd3M3TzdyWHVWYTFhTlN4ZXZGaXQrbXd0RzJ2TW5qRUZkWnljc0diOUprRXVsMzhxY09HQXZhdm52SWN4RWNkZTYwYWtRbEFpUWdoNUg0anNYVHg3aUVUWUNUQnJjek5UVEpzMEFVTUhENENvMlBpRTNOeGM3TisvWCszRXFLZ295R1F5QkFZR3FtMzM4UEJBa3laTnRBNUFMcGRqeDQ0ZEdEeDRNQTRlUEFoYlcxdHMyTEFCVmxaVzZOU3BFNlJTYWJsUC9yZHUzVUpRVUJER2pCbUQ1OCtmSXlJaUFpOWV2RUMvZnYwQUFBOGZQa1RidG0xTEpCcEY5UFQwVUsxYU5iVnRjWEZ4U0VwS1FxdFdyZFMyRjgyVUFZREV4RVFBaGQxRFJURVdiZE5HWW1JaUpreVlnR2ZQbm1IaXhJbllzMmNQcGsyYmh0V3JWNnZHZmJ6c2RaT1E0bDRlZTJKdVpvWlJ3d2ZEMk5nSTZ6WnNRWHBHaHFzWW9pQkhOMC9qaERzUlB3Q29IS1ZqaVJwS1JJaFdybHk1QWx0Yld6ZzZPcXB0TDNvNGYwOGVxRWtWVktOR0F4T2phdUpoVE1SV01MQnExalZyWVBhMHllalp2WXRhRWdJVTFyVTRjK2FNNnJWQ29jRGp4NDloYm02dXRoMG9uRVh6S29uSXRtM2JrSnljaklFREIrTGd3WVBvMEtFREdqWnNpTVdMRjhQTnpRMzUrZmt3TlRVdDh4b2hJU0ZRS0JRSURBeFVKVVplWGw3bzE2OGZFaElTa0pLU2dwOSsrZ2svL2ZSVHFlYzNhZElFdTNidFV0djIrKysvQXlqc1BpbXV0RmFWb21uRHJ5STZPaHBUcGt4QlhsNGVObTdjaUpZdFc2SkpreWFZTW1VSzVzNmRpeVZMbG1nOWMraHQ2Zk5GZHhnWkdtTE4razE0L0NURlN1RENkaWNYVCt0c1ZoQ1VGaE9UVmFIQmtISlJJcUtGTDcvOEVtM2F0TUdrU1pNQUFDZE9uTUNpUll0dy9mcjFFaGw1dTNidE1ISGlSTFhxaXRwcTJyUXBPblhxVk9iYy9aY1ZmNnJSbHFtcEtUdzlQVXRzNTV6anE2KytRdTNhdFRGaHdnUklKQkxWdmlsVHBtRDQ4T0dZT25XcWFsdDZlam9XTFZvRVYxZFhUSjQ4K1pYaklPUk4xYTVkMjBoc0psa2dBSk1CWnVKY3J5Nldmak1mTFh5YWxqcFR3OExDUXEybXhibHo1ekIvL253c1dMQUFIVHAwS0hHOHRtTkVybDI3aHIvKytndExsaXhSRzV3NWNlSkV1TG01cVdwN3ZEeWI1V1ZmZlBFRlBEMDk0ZWpvQ0RzN085U3FWVXZWUW5IczJERVlHQmlvU3RBWFQ1SmlZbUl3YWRJazFaaVM0czZlUFF0bloyZFZ1ZmdpeFJPdmtKQVE3TnUzVDNXUDR0dktjdlRvVWF4YnR3NFNpUVFCQVFGbzNMZ3hBS0J4NDhiWXNtVUxwa3laZ3NXTEY2T2dvQUM5ZS9jdTgxcHZrMFFpUWJjdW5XQm5XeHNMbHE3QW5aaTc1aEJFSzAyNHZxUFMyWG5SODdnNHpmMUdwTUpSSXFJRmhVS2hWbG14cUYreXRGWUF1VnhlWnZFaW1Vd0dtVXdHSXlNanJlOWYxam5sOVJXWHBsR2pSdGk5ZTNlSjdZd3hORzNhRlA3Ky9yaHk1UXFXTDErdU5wSzl1R3ZYcm1IaHdvWEl6czR1OVFQOFBTTDI5UFJzeFJqNzk5YXRXem02RG9iOGo1T1R0d1VNK0ZvQVk4RVlhK0x0aGRYTEZxRytjejJ0ci9Iamp6L0MwTkJRNCtCUGtVaUVkdTNhYVJ4MFdZUnpqazZkT3FsVk5RVUtmNmM2ZE9pZ2FwVndjM01yOHpvdFc3WkV5NWJxQysvSlpETGs1K2ZqMkxGajZObXpKNnBWcTRaVnExWWhPRGdZMXRiV1NFbEp3ZUxGaTlHNmRlc1NOVGdpSWlLUWtKQ0E2ZE9ucTdhTkhEa1NRNGNPSGxFT0pnQUFJQUJKUkVGVVZlc21LdnBzc2JTMFZQMTkwcVJKOFBQekt6WE8vUHg4ckZtekJpZE9uSUNkblIwMmJOaUFldlhVZis1Tm1qVEJwazJiTUczYU5LeFlzUUxtNXViNDlOTlB5M3ovYjVNZ0NHanM3WVh0bS96eDllSVZ1UHJQZFVNT050Vk1iRkxOeU01alJsTFM3ZWNWRmd3cEV5VWlyNkdzN2dpWlRLYldrdkN5elpzMzQrREJnN2gwNlpMV3ljaU9IVHV3Yjk4K25EOS92dFJCZFJNbVRNRFFvVU8xdWxaUmxVVk4rdlhyQjFkWFZ5eGV2QmhTcVZUamNiLzk5aHZNek15d1k4ZU9FaDlBVlp6STI5dmJWS0ZRMkF1QzBFMFFoREdNc1hxY2N5Y0FsVElSK2VPUFAxUkZ1YlRWcVZPbkt0MmRadXZpMFFnQ1g4TVk2eXdXaTlHcFEzdDhOV2NHYkd2WDB2b2FGeTVjd00yYk56Rml4QWhWSzhETDlQWDFzV0hEaG5LdjFhSkZDL1RxMVV2ai91dlhyOFBXMXJiRStJM1NQSDc4R0dGaFlRZ1BEMGRZV0Joc2JHeGdiMitQbkp3Y0RCMDZGRFZyMWxURlBXUEdER3pZc0FGMmRuWllzV0pGaVdzZFAzNGNqREY4L3ZubnFtMGlrVWl0K3FvbVpSMG5Gb3NoazhuZzQrT0R0V3ZYYWl3QTUrUGpnMDJiTm1IUG5qMzQ2S09QeXIzbnUrRGs2QUQvMWN1d3huOFRUcDg3eitSeStUQ3hpZGplM3JYaFhGcWpwbktnUkVRRHVWeXVLdFdjbloyTisvZnY0K1RKazJqV3JCazQ1eVYrUWMrZVBZdnIxNjlEb1ZEZzVNbVRpSWlJQUFBMGFORGduVGRKaWtRaXJhZS9sZFpjRFFEZHVuVkRSa2FHMnJieDQ4ZXJ2VDV3NEFCKytPRUhBSVhKR09jY3c0WU5VKzJmUEhreUJnNGMrQ3FoVnhyZTN0NU9qTEcyakRGUHpybVBXQ3h1eGhnejFuVmMybGk2ZENta1VxbFdaY1NMcG45MjZORGh0Ull0cXd6c1hCdDZTWmhvUHdjOEpCSUp4b3dZQ3IvUkkyQm1WdmI0aStLU2twS3dmUGx5Vkt0V1RlM2ZjSG1LZmtkZS92MVBTVWxCUWtLQzZuV1BIajFnWkdTRXFLZ29PRGs1NGZUcDAxcjlib3dZTVVMMTJlSGs1SVFtVFpyQTJOZ1lJU0VoR0RGaWhLcXV4b29WSzlDdlh6OTg5ZFZYc0xDd3dQTGx5MHM4MkdSblorUFVxVk5vMnJTcHhzR3RyeXN2THc5ejU4NEZZd3lDSUNBclMvT3dDM2QzZDZ4YnR3NEtoUUpaV1Zrd01UR3A4Q1M0ZGkwYnJGcTZFUFhxMWNIT1hic2hsZVovSW1LaS9iYk9YaU1meGQyNldxSEJrQktxNWlkUkJaREpaRmkyYkpucTcybHBhYmg2OVNyR2poMkxKMCtlQVBoZkg2dVptUm5TMDlOVm84d3pNek1CQUxHeHNaQktwZTg4RVltTmpjWEpreWUxT3ZicDA2Y3dORFFzc1Qwdkx3L2UzdDRsQnJScFF5NlhZOUdpUmEvOFZLNXJ6czdPK21abVpwMDQ1eU1BZURIR3JEbm5Ka1ZUV1RublZhYlZZTlNvVVJxYjBZc0xDUW5CK3ZYckt5Q2lkMExzNk5hd3VRRFJNVEJtWldoZ2dLR0QrbVA2NUFtUVNMVC9LRXRNVE1Ua3laUHg0c1VMYk51MnJkeHk3b0dCZ1pETDVaQklKS294V1E0T0RtckhsRldvYk9EQWdWcC9EdlRxMVF2OSsvZEg4K2JOWVdWbGhieThQSFR1M0JudTd1NFlOMjZjNm9Ib3A1OStnaUFJNk5XckYwNmZQbzFldlhxaFhidDIrT2lqajFDL2ZuM1VyVnNYWVdGaEtDZ29RT2ZPbmJYOHlXaXZxSXo5NnpoNThtUzVxL0MrQ3lZbXhwZzBialM0VW9sZGU0SlpYcDdVVFNMR0NmdjZucjBmM28yNEFxRDBCWFBJTzBlSmlBYUdob2E0ZXJVd1VlN1hyeC9hdEdtRHFWT25ZdlBtemZqMTExK2hVQ2l3Yk5reXlPVnkxS2xUQjRjT0hVTDM3dDNSdG0xYlRKMDZGUzFidHNTa1NaTmVxVkRQNi9yamp6L3duLy84UjZ0akN3b0s0T25wQ1psTWhuWHIxbUhRb0VHb1U2Y09nTUlQMTNidDJpRXlNbExyZTR2RllyaTd1MlBSb2tXdkZYdEZjbkp5TXFoV3JacXBRcUd3RjRsRUl3RDBCMkROR0ZPMThBRC82M3FyU2hJU0VuRHAwcVZ5anl1K0JrbVY0dXlzN3lBWTl4ZUFEV0RNeXM2Mk52eEdqOERBL3I0YVcvazB1WEhqQnA0OGVZTEZpeGVqUllzVzVSNGZGUldGdi83NkMwRGg1MExQbmozUnRtMWIxZjZqUjQ5cS9EZkRPY2U0Y2VNd2J0dzRyYjU4WCs3ZU1UUTB4T2pSbzlHMmJWdjQrdm9pS1NrSkZoWVc2TisvUDRZUEh3NFRFeE5NbkRnUmh3OGZ4dW5UcDNIKy9Ia0FoWFZEaGd3WmdxTkhqNzdXdWptYWRPM2F0Y1NnMTFmMU51TjVWV0t4R0ZNbitxRjJyVnJZc1dzM0VoSWZXb3BGb2w4ZFhieG15YkxUUXBLVGs3VWJuVXplS2twRVh0RzBhZE5VZzdNdVg3NE1mMzkvM0xoUjJNMVkxQ0pRTkVha29LQ2dRaEtSOGVQSFkrVElrVm9kZStyVUtSUVVGQ0F1TGc1SGpoeUJ0N2MzNnRTcGc0RURCOExGeFFWUG5qeFJyUlphWG11QVFxR0FxYWtwenA0OWkrSERoNWM2RTZjeThQVDBiQ29JUWx0QkVCb0RhQ29XaStzQ01BQktUenBLZTkrYzgxN2UzdDVwUlM5Zk9yNzRhNjVoT3hRS2hjWjlMNzh1NHpxbGZ1T2RQMzhlRnk5ZUxHMlhHazJycEhwN2V4Zk5yeXd6cnRKaStlOUFibzNIbGZYZWl2WVh4Zlh5ZVVxbDhzV0xGeStpdU1oNEFSUFlaTTY1dVcwdGE2eGJ1UlErVFJ1L2NoSUNBSDM2OUlHUGp3L3M3ZTIxT3I2b3NKaENvU2gxekVSNVg2eTdkdTBxdGN6NXlKRWp0ZnE5TGVvNkdqWnNHR3JYcmcwZkh4KzFiclhxMWF1cmtwMG5UNTRnT2pwYU5lQzF2RUcyUmNhTUdZTXhZOGFVZTV5bnAyZUYvSjViV0ZqZzMzL2ZUVUZVUVJEUXQzZFAxS3RiQjNNWExNTDlCd21tZ2lDc2w1aGF1UURKYzkvSlRVbVpLQkY1UlVxbEVuSzV2TlFQcEtMVko0cytkTXBLUkJZdVhGanFoMmhZV0JqbXpKbWp0dTNldlhzYTR6RTNOOGZ0MjdmTG5hMVRwRXVYTHBCS3BWaXpaZzBZWTZvbndxS1ZOb3NXNVBMMzkwZWJObTNLdk5hMmJkdHcrUERod3FlTVl0TjZLd3Q5RWUvY3VISGp1WXl4aHB4emF3Q1M0dDB1eFpXWGRESEdWakRHbEM5dDFyYnBoQU9heCtlVWQ2MWlzV284NWsyN1pnUkIyRnY2cmZuTEcwbzd0N3lmUTVuN2k4WmNsWkt3Z0RGMkU0Wm1XUUxZQU1ZWUhCMGRFQml3RWZYcjFTM25sbVhUTmdrcFRwc0JucVY1VzFWYmZYMTl5ejNHeHNZR05qWTJiK1YrN3pOQkVOQzBjU1BzMnJZRll5ZFBZL0h4aVdZQ0YrWTR1VGR5aUpmbERFZGNYTDZ1WS95UVVDS2lwYkN3TUl3ZVBScGR1M2FGVENZcjlVcy9MYTN3Z2Jsb1pIeEJRVUdKMGZpMWE5ZEd3NFlOVmNlK0xEOC9IMCtmUGxYYlZ0WXNsMTY5ZW1IZnZuMW8xYXBWbWJOMVhyNEg1eHlEQnc5V3JkUHdzdGpZV0xXVlNFdnorSEhsWGs5S0VKZ2VBRE1BYW9OaVhxZnJoVEVtNVp5WFZaWHhkUWVUbEh1ZU51TlVZbUppY1B6NDhYS1BLNlBicmJTYnFDcS9jODdmMmZzcjh0TC9sLzhtaktqR09GcUFBV2FtcGxpN1lza2JKeUdFRktsYnh4RmIvTmRpNUxpSlNIdjJIQURyN2dqakJnbEFxSzVqKzVCUUlxS0JWQ3JGNmRPbjhmdnZ2NnRHd3pkdjNod05HalRBcFV1WFNoM3dtWnljRExGWXJQcHl6OHZMSzVHSURCbzBTRzN0aWVLYU5tMktGaTFhbENob2R2MzZkWVNIaDVjNnhYRHExS2xvMTY0ZC92cnJML3o1NTUvbzJyVnJxVTlndDI3ZHd0MjdkK0hyNnd0OWZYM1VxMWNQcnE2dUd0OS9VRkNRMmhOODBheU00Z21ZWEM2SHNYSGxuVmlTSjhQeDZJalFtZDdlM3Q2TXNZOEF0T1NjTjJPTTFRVmdVUHlMci9qZlMvdmlWeXFWL1FBOCt1K3hhZ2NVZjEzMGR6MDl2VEtQVXlxVkd2ZTkvRm9pa2J4OC9UQzg1T3JWcTJvcnltcVNuMS82ZzU1U3FWU05QaXp0L1JRUmk4V2w3aXNsVWRINGZrUWlVVm52WGUyYStmbjVVaVVrVXdSZ1VGWjJOcGF1V292TjM2NUJ2YnJxNjdNUThqb2V4Q2ZpcTBWTGtaRlpXTitNYzM0bVFaNFpyZU93UGppVWlHaVFtcHFxS3VobFpHU0UzcjE3cTFidFBIWHFWS21KU0d4c0xCd2RIVlZOdUZLcFZPMjR2THc4Yk51MkRTMWF0Q2kzMjZNNEh4OGZYTDU4R1JjdVhDaDF0SHFqUm8yUWxwYUczYnQzNCtPUFB5NjFDTm5EaHc4UkZ4ZFg3c2g5VTFOVDlPblRCLzM3OTFlN3prY2ZmWVFCQXdaZ3hvd1pxbTBYTDE3RXpaczN0WDRmdWhKVytBMGQ1dXJxZXNEUTBMQTY1OXlKTVRZWXdCZU1zUnFBZWlKU1dsTENHSHNRR2hxYWdFcW9aOCtlYU42OHVWYi9wcTVmdjQ2elo4K1c2Q1lLQ3d1Ny9xN2lld3V1T3JvMWVzeVZ5dkczbys0WWpmU2J5TGFzWHdldmhnMWVhNHdJSVp4elJOMkp3WXk1WCtOdTNIME94dkk0NTdzVDdvUy9lb1ZJOHNZb0VkR2dWcTFhK09HSEgrRHM3SXgrL2ZxcFBTVS9mLzRjbHBhV0pjNjVjZU1HR2pac3FIcWRrNU9qMW1LUW41K1Bnd2NQUWs5UDc1VVNFUUE0ZE9nUVB2LzhjNDNUNW9vcXY3NUpiWWl3c0RCa1pXV2hiZHUyZVBMa2lXcWFNbEQ0aS92bzBTTzFtUm1DSUtCWnMyYTRkT2tTN096c1ZMTnZLcXVZd2pVbXNnREVBL2pUMmRsNXNxbXBhUS9PdVo4Z0NBMEJtSFBPRFRTTkk2bE1ybDI3cGhvN1ZLdFdMVHg4K0JBaElTRmFuVnMweTZ2b1hFMkxrbFVtVEpyNURRek1ZOEd3T3VuUlk4dVpjeGRnMHZneDZOMnpHeVVqNUpVb2xVcWNPSDBPVzdZSDR0NzlCMkFNT1FyT3Y4NVA1eVhMVFpNS1FZbUlCbUt4R003T3pxWHVTMHBLS2pIWTdmNzkrNGlPamxhTmdyOTM3eDV5YzNOTFRWamVsRXdtdzIrLy9hYTJyYWdJMG9VTEYwcHRvcjk3OXk2VVNpV09IajJxdHIxKy9mcXE1R25qeG8yNGZmdDJxY21NWEM3SHhZc1hWZE1ZWDQ1bnlKQWhhcTBsVlVGYzRZQzBud0g4N09YbFZVY2tFclVwS21nR29GSVhOTHQ2OVNwT25UcFY1akZwYVduUTE5Y3ZjNkUxSHgrZktwR0l4TWZIUzRFR2UrMmRoWGlSV0hRd1BqSFJjdG1xZFhpWWxJVEo0OGRXaXVKc0dSa1piMjFnYW1VU0hSME5xVlNxV2tlbUtwUEw1UWphc3g4N2cvYmdSVllXT09mcFhLa2NraWhXL0k2VXFBSmR4L2VoMHYxdmJ4VWprOGtRR3h1TFR6NzVSRzE3VUZBUUxDMHRrWm1aaWJadDJ5SXZMdy9tNXVaNCtQQWgwdFBUMzZnQTBNdnk4L1BoNysrdnRxMW8rdVAzMzM5ZjZqbHl1UndLaGFMRWVZTUdEVkpyeFduYnRtMnBKYTFMNjVvcFVyUkVlVlYyNjlhdEJ3QWVBSkEwYU5DZ3VwNmVYbDBBblFFTVpZeFZ1Z0VKMDZaTlUzVVZabWRuNDlpeFkvajg4OC9WQmg5Lyt1bW4rT1NUVDZwRWpSZnRSQlU4ak1QWldzNWVIUTNFN05DTHJLeDZPM2J0RVFSQndPZ1JRMkg4Q3VzM2FTczJOaFl1TGk0QWdOMjdkK1Bnd1lNNGQrNGNnTUp4Vnc0T0RyQ3dzSUJVS2tYSGpoMHhZY0lFakJvMXFzeHJ2bzJTL0JrWkdSckgrMmhMWDE5ZkxYRTZmUGd3RWhJU01HUEdETFY3clYrL0hzbkp5Vm9YVFpUTDVXODA5ZGJSMGZHZHpQekp5NU1pT09RUU5tOFBoRlFxNVFEaWxVb01TNHlOS1BsMFJTb1VKU0t2NlBMbHk4alB6eSt4UExpdnJ5OThmSHpRdW5WcnBLZW53OERBQU8zYXRjUGV2WHR4Ky9idHQ1cUltSmlZNFBMbHkycmJ4b3daZyt6c2JGV1QrOHUyYk5tQ2tKQ1FFdWU5RFZXcEFxa1daRkZSVVU4QVBBRndCY0R5eG8wYnQ4M1B6MyttNDdnMHVuRGhBalpzMklBbVRacVVtQVgxNk5HakVzdmJGL0h3OElDZG5WMUZoUGhXUFk2N2RkUE9wY0VRc1NCWkk1UEoybThML0I1Smo1SXhjK29rMkZpL3ZWTG04Zkh4R0RSb0VPYk1tWU1CQXdaQXFWU3F1a0NUa3BJd1pjb1VkT3JVQ1FzV0xFQk1UQXlVU2lXYU5tMWE3blhmUmtuK1pjdVdhVlUzcGl6dDJyVlRlK2pJeXNyQ2dRTUhrSmFXaHFWTGw2cG00WlczZnRiTHNyT3pNWFBtVEkzN1N4djRYdHk3V0NvaTVlbFRiTnk2QTBlUG4vaHZFc2orVm5MWjNNVFkyNisrZkRsNTZ5Z1IwVUxSYXJzQXNIZnZYdGpiMjZ1SytnaUNBTGxjanFaTm02bytoRWFQSHEwNi92NzkrNmhiOTkxTk4xUW9GTmk1Y3lkQ1EwT3hjT0hDZDNhZjRuSnljbkRqeGcwWUdSa2hMUzBOU1VsSldpM21WVVhKUWtORHorczZpTEljTzNZTU5qWTJwVmE4REEwTjFUaGxkLzc4K1ZVeUVRR0FwTmlvZnh3ZDNRZkRVSDkxUVVIQnNNTy8vTW9lUDA3QmttL212N1VaTlU1T1RoZzRjQ0EyYk5pZzFtcFlVRkNBdVhQbndzYkdSdldGKysrLy84TFkyQmdlSGg1YVhmdE42NzVNbURBQkF3WU1LUFVjcFZLSndNQkFSRVpHWXRhc1dSby9mMTd1Tmg0eFlnUVlZOWl5WlF2UzA5T3hhZE1tNk92clF5cVZ2bEpoUmdzTGl6SWZlRnEzYm8yUkkwZHFWVUR0YlVoOG1JU2xLOWZoejB0L1FhbFVjbkQ4S09lWWxSUjcrMUdGQkVES1JZbUlCdm41K1RoNThpU2VQbjJLaElRRW1KaVk0TWlSSTRpSWlNRHk1Y3RWTFFEMjl2YUlqNDlIY0hCd2ljR2FkKzdjUVhoNGVJbWx3WXN2SHZleTgrZlBsN29rK2N0TnVWbFpXVGgzN2h3T0hqeUkrUGg0akJzM3JzelZQOThta1VpRU9YUG1xSjRPSFJ3YzBLMWJ0M0xPSXUvQzVjdVhFUnBhV1BMZzZOR2pKV1pGZGUvZS9UM3FtbEdYa0JEOTJOcmFhNUtoQlRLVVNqN3U4dFZyaHBObnpzV2FaWXZnK1pabTFFeWRPaFcxYXRXQ3E2c3Ivdjc3YndDRkR4K3RXN2RHcjE2OVZMUGlMbHk0QURNek0remRXN0l1WEpzMmJVcE1sWC9Ua3Z5bHpZd0RDaDhTRml4WWdJaUlDSXdlUFJvREJ3NThwUmFONGNPSGd6R0dyS3dzVmZMeC9QbnpWeHFJdm5EaFF2enh4eDhhOTB1bFV1emF0UXQ3OXV6UmVNeTBhZFBRdjM5L3JlOVpHcVZTaWRpNGU1ajc5V0pFUmtVRG5PZHo4T0FYc3V3NTZmZnZaNzdSeGNsYlJZbUlCaEtKQlA3Ky9wQktwWEIwZE1Ubm4zK09peGN2b2xXclZ1amF0YXZxdUI0OWV1RHExYXNJREF5RVZDcFZ1NGFSa1JGNjlPaWhTa1FNREF3d2J0eTQxNG9uS0NoSTdYVm1aaWErLy81N2VIaDRZTW1TSlZvL2laVmwvZnIxV24xNEd4Z1k0UGp4NDVETDVkRFQwME9OR2pYZXA2NlpLaU05UFIyclZxMUNzMmJOMEt4Wk02eFlzUUpQbmp6QnlKRWpOUzVyLzc1SlNibVZZMm5xdk1oRVpKSXNBcjZPaWIxclBtbkdISHcxWndZNmRXai9TbDBLTDF1MGFCR2VQMzhPQUxoeTVRcVNrcEtRazVPRDZkT25BeWdjeE5tK2ZYczBiZG9VVVZGUmNIQnd3TysvL3c0QXlNM054YU5IaitEZzRGQnF6WjQzTGNsZm1yQ3dNRlhNTmpZMk9ISGlCT3pzN0xCanh3Nk1IejhlM2J0M0w3VTZiSHA2T3BLU2tsU3Zpd2FsRmcyQXo4aklBR05NOWJvME5XclVVSTNyS1ByTUxCckQ5TExwMDZlWE9RTncwcVJKci9TK1N5T1h5L0hIeFV0WXNjWWZTWStTQVk0WFNnNy9GN0xzTFpTRVZENlVpR2dnQ0VLSjVzVkJnd2JoaXkrK1VOdG1ZR0NnOVdxbUJnWUdXalhIbHVibDgrenM3UERycjc5cS9kUTNkZXJVY3N1d2E2cXlDa0MxQUdBUktpT3RXNW1abVpneFl3YXlzN094ZE9sU1dGdGJReXFWNHZ2dnY4ZlBQLytNVnExYUlUOC9ING1KaVRoeDRvUmFvbGcwY0xub3YyLzY1S2xyeitQaVhqd0hOamk2ZVNZSlhOaVkvUGhKelNVcjFpSXo4d1crN05mbnRWdEc2dGF0cS9xZFNFMU54ZDkvL3cxOWZYM1Y0RlVBcUZtenBtcmE5SjQ5ZTFTRFA4K2NPWU92di80YVc3ZHVMYlg3NjIydWxweWRuWTN2dnZzT0lTRWhjSFYxUlVCQUFMWnUzWXFvcUNnMGJkb1VIaDRlV0xac0dmYnYzNC9Ka3llWEdHaC82ZElsTEYyNnRNeDczTGh4QXlOR2pOQzRmL1RvMFpnNGNhTHF0Wm1aR1RJek14RWNIS3phMXFsVEp3d2JOZ3lDSU1ET3pnNk5HalZTNjU2eHNMQkFRRURBVzNtbytmWEVhYXpkc0FWUFUxUEJPWjV4cFhKK1F1eXRmUUNxMWhMaEh3aEtSRjVSWmFva1N2VVRQa3dLaFFLalI0L0c0OGVQc1hIalJsVlNPR1hLRkh6MjJXZjQ1WmRmY1BQbVRZakZZb1NHaHFxNmJrcmo0K09ETDcvOHNxSkNmNWZrQ1hjaVFoeWN2YkpFRXJiKzJmUG45WmVzWEl1Q0FobjY5dTRKRTVOWC83MHQrdUl0R210aFltSUNoVUtCMk5oWStQbjV3ZFBURTRtSmlaZzllellBNE9uVHA2cEU1T25UcDJDTWFVelkzMEpKZnNqbGNody9maHpidDI5SGVubzZCZzhlakNsVHBxaTFBdG5hMnNMZjN4L1hyMStIdjc4L1pzMmFCUjhmSDh5ZlB4OU9Ub1ZqYVZxMWFvWHQyN2VYZW85Ly8vMFgzMy8vUFVhTkdvVm16WnFWMkorU2tvS2xTNWVxTFFmUnNtVkxTS1ZTZUhoNHFJMlhlemtoazBna2F2dUx1b0o4ZlgwMWRqMlZKeWNuRjcrZVBJM0ZLMVpESnBNRFFJS1N5K2NteGtiK0JPM1hoaUlWakJJUlFxb1lrVWlFWWNPR29VNmRPaVZXUW5WM2R5OHhhTFdvNVlOenJ2WUhRTG5yQ1ZVMWlYRzNmbldxNy9VVUlyWkdKcE8xWGJaNm5mQWdJUUYrbzBlZ2RxMVhhOFZUS0JRSUNRbkI5dTNiMGFOSEQxaFpXZUhBZ1FPd3NMREFtREZqTUhQbVRNVEZ4Y0hVMUJTWm1abUlqNDlYdFpZa0ppYkMydHBhNDh5UU55bkpuNStmaitQSGp5TTRPQmpKeWNsd2QzZkgyclZyeTV5eDQrUGpnNUNRRUJ3OGVCQTdkdXpBZ0FFRE1HellNSXdlUFJwV1ZsWWFXME9MeHNWMDY5Wk5sYmdVZC9mdVhRQlFTMzc2OU9rREFGaTVjaVhPbmoycnRyMXIxNjV3ZEhSRWVIZzRjbk56c1dUSkVyWHIvZkRERDVnL2Y3N0c5MUdXcDZtcDJMVTdHTHVERDBDcFZISUdYRkZDTVRjeEpwSm14bFJ5bElnUVVnWDE3TmxUNjJQTG1pcjVQb3EvZSt1YXJiUFhVRDB4MjhRNTd4UHl3OC9zYnR3OTdOeTZFV2FtSmxwZDQrblRwNWcyYlJydTM3K1BTWk1tWWRpd1lRZ0tDb0pJSk1LS0ZTdFF0MjVkZlB2dHQxaTVjaVZhdFdxRmdJQUFSRVpHb2xPblRnQUt4NCtVTm9zSmVQT1MvRStmUHNYbXpadGhhV21KVmF0V2xhZ3hvb2xJSk1LUUlVUHd5U2VmcUxwcU9uYnNxTmJWOUxLclY2K2lXclZxY0hSMFJIWjJOb3lNak5SaUtScEVYMXBDTzJiTUdMV1pQZUhoNGFxV2xiaTRPRXliTmczKy92NXFNKzdLNmg0dVMwR0JESE8rV29TL3IxMHZUTEk1TzYyRWNsSkNUT1NEMTdvZ3FWQWZ6cWNUSWVTRDhTanVWcEtGay9jWUMwT2xXQ0dYZjM3MW54c0d2Z09IWWR2R2RhaFh0MDZwZ3phTHExNjlPaG8wYUlCbHk1YWhmdjM2T0hmdUhISnljbFJUNUVlTkdvWDI3ZHVyWnBQODhjY2Z1SGJ0R2dEZ3hZc1hpSTJOUmNlT0hWWFhlOXNsK1hmdDJvWDY5ZXRyVERCOWZYMDFWc3kxczdORFlHQWc3dCsvajNyMTZtbThiM3g4UE83ZXZZdmV2WHRETHBkajlPalJjSFYxeFpJbFMxVEpTRUZCWVRIUzBxYjNXbHRidzlyYUdoa1pHVmkvZmoxT25qeUpVYU5HWWZEZ3dlQ2NZOGFNR1pnM2J4N0dqeDhQWDEvZmN2K2ZsRWFoVU9KQmZBSW16NWlEMkxoNzRKeExBVnlTaStWRGttN2ZmdjdLRnlRNlFZa0lJVlVNb3lsS1dzbUlEOHZJY0hMNnNvNkIyVUlPVExoMy8wRzF5VFBuWWY2c2FmaWs3Y2ZsanJFcUtxb1ZGUldGbFN0WHdzdkxDOTI2ZFVOY1hKenFHS1ZTQ1VFUTBMSmxTNXc4ZVJMeDhmRzRmZnMyRkFvRlB2NzRZOVZ4Yjdza2YxRnJ5eGRmZklHVWxCU054eTlidHF6RU5tdHJheHc3ZHF6TUpBU0Fxc1JBNTg2ZElaRklNR0RBQUt4Y3VSS01NU3hac2dTTU1WWFhVV2t0SXBtWm1UaDQ4Q0FPSGp3SUN3c0w3TnExQzNGeGNSZ3dZQUQyNzkrUG9LQWdCQWNIWThPR0RUaDQ4Q0I4ZlgzUnZYdjNWeXFULy9lMWY3REdmMU5oRWdKa2dPTTdlYzZ6SlVsSlNYbGFYNFRvSENVaWhKRDNWM3k4OUFFYUxMVjNFOTBWUTlnWmQrKysvcXl2Rm1MMXNrWG8zTEdEeHRPeXNySktGQXk3ZlBseWlabDBmLzc1SjB4TlRkR3VYVHNZR0JqZzBLRkR1SFBuRHB5Y25OUys2TjlWU2Y3OC9IeTR1TGhvM1ZWMy9QaHhQSDM2dE56alVsTlRjZno0Y1RnN082c0dxZmJwMHdjWkdSbll0bTBiek16TU1HdldMT1RrNUFDQTJpcmo0ZUhoK08yMzMzRHExQ25WZUtiQmd3ZkR3TUFBZGVyVXdkNjllekZqeGd6czJiTUhvMGFOd21lZmZZWmR1M1poOCtiTjJMcDFLN3k4dk5Dc1dUTjg4Y1VYWmM3T3UzanBNbWJNVzRDTWpNTFp1RXF1bUplb3lOdUhwS1EzcTMxUEtod2xJb1NROTF4VXdjTTcyT3ZnMWpDTmNkR09qSXhNMjRuVFpyUDVzNlpqOE1CK01ESTBMREhHd3R6Y0hHZk9uRUZNVEF5bVRwMkt1WFBub2tPSC95VXV5NWN2eDZOSGoxU3o2SXlOamRHbFN4Y2NPWElFQ29VQzgrYk4weGpOMnk3SjcrRGdnTDU5KzJyMWt3Z0xDOU1xRWRtd1lRT2tVaW5HangrdnRuM1VxRkZJU2twQ1ptWW1sRW9sc3JPekFmd3ZFZm51dSs4UUdCZ0lDd3NMOU9uVEJ3MGJOb1M1dVRuQ3c4TlYxK2pYcng5aVltTFVabk4xNzk0ZC9mdjN4L256NTNINjlHazhlUEFBZ3dZTktqVzJ2THc4SFByNUtKYXYvaGE4Y05SMU1tY0t2OFE3a1NlMCtpR1FTb2NTRVVMSUJ5SHhUdVJ2VHZXOVVpRmlhempuN1RadDI4bVNrcE14ZDhiVUV0TjdHV093dExSRVFFQUFEQTBOMGFCQkExWFM4T2VmZitLdnYvNkN2NysvV3ZkTzM3NTljZlRvVVJnWUdKVFpRbEhaUy9LZlBIa1NaOCtlMWJneTg5ZGZmdzJSU0FUR1dJbEVaT0RBZ2FoWnN5YTZkT21DMU5SVWpXWG9BYWdxeXhZVUZFQ3BWTUxmM3gvVHAwL0gxS2xUa1pxYVdtb1hWWDUrQWRadjJZWWZmaXBhUlp4ZlZYTEZuTVE3dDkvK0lscWt3bEFpUWdqNVlNVGZ2ZlZQN1hvTmgrbEpSRWVsVW1uVFF6OGRRZXpkT096Y3NnRVdGdVpxeHdxQ2dNV0xGeU13TUJBalJveEE0OGFOOGVtbm55SWdJQUI5Ky9aVis1SXVLQ2hRcld3dGxVcXhjK2RPVlFYVzRpcDdTZjdRMEZDc1hMa1NabVptR291Y0ZSOGdtNXFhQ3FDd0JRa0FURTFOVlV0TjJOblo0ZkxseTZxMWFsNXVkWkpLcFFnTURNU0JBd2Z3MldlZnFTcTZDb0lBYTJ2ckV2Zk5mUEVDRTZmUHh2VWJvWkRMNWVCQWRINitiT0RqQjlHSmIvN09pUzVSSWtJSStaRHc1SHVSRHdHMGNuVHpPaUNYeWJyL2MrT213YWdKVS9EdHlxV29XOGRKN1F2VHpjME5HemR1eE0yYk56RjkrblNFaG9aQ0VBUjRlSGhBTHBkRExCWkRMcGRqd1lJRkNBME5oWitmSHlJakk3Ri8vMzZZbXBxcUZleDZWeVg1YzNOejhmRGhRNjJQMWVUcTFhdVlNMmNPNUhJNU5tN2NXR295VUp4VUtzVWZmL3dCUFQwOU9EZzRhRHh1NWNxVnVINzlPdHEzYjQ5UFAvMFVUWm8wd2RXclY3RjY5V29Bd01hTkcwdGRYNnU0aE1TSCtIcnhjdng5N1RvQVhzREJUOFZIM3hvQWdNYUR2QWNvRVNHRWZJZ0tlQzRmeDQzWVhIQStNeXc4UW0vbXZHL3cxWnpwK0tpNWorcWdwS1FrbkRwMUNpRWhJVkFvRlBEejg4UE5temV4ZE9sU25EeDVFcXRXcmNMY3VYTVJHaHFLUVlNR1lkeTRjY2pMeThQWXNXT3hmZnQyUkVSRXFHYVl2TTJTL01XN2hDNWV2S2pWdWpWRmF0U29vZlphTHBjak9EZ1lPM2JzZ0Vna3dwbzFhOUM4ZVhPMVk5TFMwakI3OW14WVdGakEzTndjakRIODg4OC9TRWxKUWI5Ky9jcXNVK1BuNTRkNjllcmh6Smt6K1BISEgyRnNiSXljbkJ3MGJkb1Vtelp0Z3BHUlVabngzZ3dMeDhxMUd4QjJLd0tjY3lVSHR1WExjMWVEa3BEM1JxV2JCdWprNXYwSkdEOW9abXBxRTdoMUl6NXFYcktzTUNHYVhQM25CcWJPbW8vVVo4OHl3TkU3L2s3WW43cU9pVlJlZG5aMmhvSnhkVitCNFh2R21KNjV1UmxXTFBvYURSdTRZZGFzV1hqdzRBRU1EQXpRbzBjUGpCdzVVdFZLOFBmZmYwTXVsMlBWcWxWSVRVMkZuNThmeG93Wm8wb2dzckt5c0dEQkFseStmQmx6NTg3RlR6LzlwQ3JKWC94TFBqbzZXbFdTLytuVHA2b3hGNXI0K1BoZzU4NmRxdGVkTzNlR2k0c0xKazJhcE5YNzNiWnRHMkpqWTNINjlHblZ0dSsvL3g3YnQyK0hwYVVsdnYzMlczaEhyWURuQUFBZ0FFbEVRVlI3ZTVjNGozT09Uejc1UkMyKzZ0V3JvM1BuenBnNGNhTFdMVHJ4OGZFNGVmSWtUcDA2aGVUa1pGaGJXMlA2OU9tcVFuQXYzL1AzQ3hjeDc1c2x5TWpJQk9kY3B1RHc0em5QRHRIMDNQY0xKU0xrdlVLSkNIa2RqaTZlWFprZ0JBQndzakEzWjFNbWprTnk0Z00wYXRRSW4zNzZxY1kxcG9LRGcrSHM3SXhXclZxVjJNYzV4NisvL29vZVBYcmcxMTkvTGJVa2YybktLOGxmdkp4NlFVRUJCRUY0bzhxNU1wa01PM2Z1eE5DaFE4dXQ0YUZVS2xYM2ZOUGxBVUpEUS9IYmI3K2hiOSsrSlFidXltUXkvSHowT05adjNvYm42ZW1Ba2o5VU1qNGo0YzZ0dzI5MFUxSXBVU0pDM2l1VWlKRFhKSEtvMy9CVFFTemF4TUFhbUJnYm8zL2ZYcGcyY1R4TXRTd0xUOTZPN093Y2JQc3VDQ0dIZmtaV2RqWTQ1L2U1VWprbElUYmlEQUNGcnVNamJ4OHQzMG9JSVlBaThXN2s3OW5aMG81Y3lhOW41K1JnMy82RFdMaHNWZUVUT2FrUW1TOWVZT1c2OVFqYXM3OG9DUW1WWitlMVRZaU5PQVZLUXQ1YmxJZ1FRa2dobnZZd0pybEFKdXZMd1g5VUtKWHk0eWRPNGF1RnkvQXc2Wkd1WTN2dlBVcE94amRMVitMSHc3OUFMcGNyT1hCTUxwUDNUMHFLZlFTQTZ6bys4dTVRSWtJSUljVWszNDlLWkZMRlZLN2s2OEY1d2JrLy9zVFVXZk54NWVvL1VDcVZ1Zzd2dmFOVWNseTcvaTltekYyQUU2Zk9naXVWQlJ6WXJGRG1UVXk2ZHp1dS9DdVFxbzRTRVVJSWVjbURCNUVwOFRIaEN6am4wemw0VG5oRUpHYk8rd2JuLy95UHJrTjc3L3gxNVNwbXpQMGFOMjZHZ1hQa0tjRVhKTndKbi9Nd0ppWloxN0dSaWtHSkNDR0VsRTRSSDNOcmw1SXJaM0tPWjA5VFV6SDM2OFU0ZmU0ODhxUlNYY2RXNVVtbFVwejUvUTlNblQwUFQxS2VnblArSEZ3NVArSE9yYzJnOFNBZkZFcEVDQ0ZFTTNuaW5ZaGRqQ3RIZ2ZPSXpCY3ZNR1B1QWdSK3Z4ZFpXV1hYL0NDYTVlVG1Zcy8rRU15YS93MWV2TWdDQjZLVlhEaytQdVpXQUFDWnJ1TWpGWXNTRVVJSUtSdC9FSFByT0ZjcSszT3V2SnFmbjQ5dE8zZGh6ZnBOdW82cnlscS9PUUFidG14SGJtNGVPT2ZoVENuL01qRW00aWNBTkFqbkEwU0pDQ0dFYUNFK051SU9JQXhVZ3YrbFVDamxCMzg4akdGakppSWg4YUdxNEJqUmpIT09oMG1QTUc3U2RPemRmeEFLaFVLdTVQaGJMcFAzZlJBVGVVdlg4Ukhkb1VTRUVFSzBGSDhuTEQ0emovWGduRy9sSEhsL1hma2IwMmJQUi9pdFNGMkhWdWxGeDhSaTVyd0ZoUU4rT2MvblN1eVN5cFM5YUdZTW9VU0VFRUplUVVaOFdFYThOUE5yRHVWMkFMZ1ZHUVcvcVRNUisvL3MzWGRVRmRmYUJ2Qm5Eb2NtVmNCSWpDSll3UXJFM2pWZWpScExOR0ppcWxGamxFU05MYWFvTVJaRUV4VUw5bHhiMU5ocmpCb0ZZNitJQlJVeElsZ1FVRHFjdnI4L3VKeVBJMFdzdzlIbnQxYldaZmJzbVhuSDVaTG56dXk5NXhwL254WWw1dnEvNlAvbDF6Z1RFWm0zWlAxL2RWbkpJKzlkUDU4b2QyMGtQd1lSSXFMSEZSdXJ1bm5sL0dpaEY5OEppSVRFeENUUnJmZUgyTEhyTDZqVi9DaHNIbzFHZy8xaEI5SHJnMCtSY0M5UlFJaEV2ZDd3VSt6VjgwUDQ0VHJLd3lCQ1JQUmtSR3gwNURTRHdFQUFNUnFOQnVNbkIySHA4bFVjTTRMY01TRXJWcS9ERHo5TlJrWm1KaUFoemdBTWpvcytQd2xjS1pYeVlSQWhJbm9LY1ZjaWQwa0dYVzhCa1pxV2xvNlErUXZ4OWNpeDBHcGYzVm1vT3AwT1kzNzRDVE5tejBWaVVqS0VFQStFVnZTOGVTVnlDemd6aGg3Q0lFSkU5SFRFamVoTGtUa2FVVk1ZREx0MU9wM216Ny8yNHBzeFArQm1mTHpjdGIxd3QrL2N4YmMvVHNUbWJUdWcwK20wUW9nRFdsMVcvWnN4NTgrQ1QwS29FRXE1Q3lpS1hxZEgxT1dyY3BkQlppYnE4dFZYK3YrSmtuenVYVCtmK0VhMWVsOG9nV2tLQlQ3YzgvY0JwS1NtWXRLRUgxREZzN0xjNWIwUXNYSHhtREFwQ01kT25Nd2RsR29RbTNVNjNZKzNyOGZja3JzMktyMGt1UXQ0bUtlM2J4dElZcTFDVXJnN09qakEwdEpTN3BMSWpHaTFXcVJuWk1BZ1JDb0UzbzI5Y2k1Yzdwcm9GVk90bXJXWFpabEpnR0kwQURnNk9HRGxzZ1dvVjZlMjNKVTlWNWV2UktQZmwxOGhNVEVKQUNBTWhqbXgrdXd4aUluaDZGMHFWcWtMSWhWcTFxdHBwWkRXQXBLWDNMV1FHUlBpbmthSTduZXVudWRqTlpKRlplLzZYMGtTZnBBZ3VWZDhvd0pHRGY4YTczVHFBSVhpNVhvamJqQVlzRzkvT0tiUERNR05tM0dBUUxJQmh1Q2JWODdQQXI4WlF5VlE2b0lJQUlWSHRkcmVDcVhsYTNJWFF1WkxMeG1TNHkrZmp3SUh4cEZjUEQxdFBLd2QzMUZJaW9XU0JGZFhGeGNNN1BjeFB2dTRMNnlzck9TdTdwblFhclg0ZmQwR0xGanlHNUtTNzBOQVBCREM4TFUrTTJVTHArZFNTWlhHSUVKRTlOSjR3OXZiMVJMV3B5Vko4bFJJRWo1OFB3QmpSdzJIcmEyTjNLVTlGYlZhamRuekZtTFo4bFhRNmZXQVFjU3J0ZG9XZC82TmlwTzdOakl2Rm5JWFFFVDBNc3RJVHM1eGNuYjlCd3BGZFFCZVVWZXVJdm4rZmRTdlZ3ZGx5cFNSdTd3bmN2OUJDbWJPRGNYSzM5ZmxoaENJdzBJbnZvaS9mdkdTM0xXUitXRVFJU0o2enRJZUpDWFlPN2tkdFZBb1hQVUdROTJveTFlbG1KaC9VYk5HZGJpNXVzcGQzbU9KdWY0dnBnVC9pczNiZGtLbjF3dEkyQWk5WVVUc3RRdm41SzZOekJOZnpSQVJ2VGhLVCsvNmt5UkpHZ1ZBNlZuWkE0dm56MGExS3VZeE52LzJuVHZvLytWUVJNZGNoeERRQzRoUVNaVTJKalkyVmlWM2JXUysrRVNFaU9qRk1WaGJsRDl1WVEyMUJEUk1UVXUzL3Vmd1VWU3I0b1VLcjd1WDJoazFPcDBPSjA2ZHdkQ1JZeEh6N3cwQUlsT0NtSmtwMUQvZnVYNDlXKzc2eUx3eGlCQVJ2VUJaV2ZlMGFmY3JIbk1xYTdnc1NXaWVscDd1R0hid01LeXNMRkhieHdkS1plbjZaMW1yMWVLUGpWc3djY3AwM0w1N0YwS0lPMEpJdzJLdmFrT3o3MS9oekJoNmFxWHJiendSMFN2aHJpSHR3YjNMRGk3bFQwc0tkRktyMWZaSGo1OUVXV2NuK05hdkszZHhKdFp0M0l5ZnAwNUhabFlXQk1RRHZRNmZ4RjJMM0FJa2NZMFFlaVlZUklpSVpKSisvMTZjUTluWFRrRkNYV0VRN29lT0hKT3ljN0pSczNwMTJObkpONk5HQ0lIN0QxSXdkOEZpekpnMUYzcTl3UURnbk1FZ3ZvaS9kbjZmYklYUlM0bEJoSWhJUnVrUEVtL2FPYnJ1VVNnc1hnTlFPeUx5dk9KbVhCenExNjBMSnlkSFdXcEt1SmVJaVZPblkrT1diVEFZaEY1QWJORnI5Vi9HeDF3OEkwdEI5RkxqckJraW9sS2dYTGxhOW5hdWxpc2xTWG9YQUtwNmVXSDk3NytockxQekM2MGpOUzBOdlQvc2grdi8zZ0FBQ0NIMnB1dXllaitJaVVsL29ZWFFLNE5QUklpSVNvSHM3Q1JOYXJMRFZpZFhwUVFKZFZKU1UyMjM3dmdUVmIwOFVmR05DckN3ZUw3L1hPdDBPaHc5ZmhJREE0Y2o5bVljQkpBcURJWjVranI5aTd2Ly9wdjFYQzlPcnpRR0VTS2lVdU9CUHUzK3ZYK2NYY3VuU1pBYVpXVm4yNTArR3dGWEZ4ZjRlTmQ0cmxmZXZmZHZUQXFhZ2ZoYnR5R0FWQmd3OGFZNmJVWXExd2loNTR4QmhJaW9kREdrM3I5M3VtdzV0M05DS1BwbVptWXE5dTRQZzQyTkRScjQrejZYQzY3NVl5TkdmejhlNmVrWnVRdVZTYnFBbTFmT3IwSnFxdTY1WEpBb0h3WVJJcUpTS0RVNThkK3lMcTdiaEVMaER5RzVIenR4U3ZFZ0pSVzFhM25EN2hsOW95WWxKUld6NXkzQXZJVkxvZFZxRFFET1FTOTYzcng2SWV5WlhJQ29CQmhFaUloS3FkVDdTZmNjbk1vZlZ5amdBOERyeXRWb1hMOFJpeGJObXNEVzV1bSszcHVhbG80ZkowN0d0aDEvUXFWV0E4QXhvY09YTjJQT2MyWU1FUkVSbWJEeXJGbHZtNWVQcjliTHgxZTgxYm1IdUg0alZ1Z05Cdkc0REFhRHVCa1hMN3IyK2tCNCtmZ0tMeDlmcmFkMy9iMEFyT1MrU1hvMThZa0lFVkhwcDArOTc3cloyVTNoQ0VpMVVsTlRiYzZlaTBUbFNwWGdVYW5pWTUzbzFKbXpHRDlwR2lJdlhJU0F5QklDeS9TWnVzRDA5S1RNNTFRN1ViRVlSSWlJekVLU1huSzBPMjR0V1NaQlFvZWtwR1NMVTJjaTRPVGtDTythMVNGSnhTOExKWVRBcnIvMjR1ZWdHYmh5TlJwQ0NJMEIrQmJaaHBENCtJc3BMK2dtaUlpSXlOeDVWSy9iM3N2Yk44blR1NzdCdTM0anNXalpjcUhSYUlwOEhhUFZhc1hLMzllSjJtODJFNTdlOVExZTNyNUpsYXZYNlNMM2ZSQUJmQ0pDUkdSMjBoNGt4am80bHorbnNFQmR2ZDdnZnZiY2VVZ0FmSHhxd3RyS2RLaEhabFlXVnEzNUE3UG1Ma0JXZGpZZzRiSUIrQ291K3NKZkFJUXNOMENVRDRNSUVaSDVFZWtQN3YxcjcraXlYMkdocksvVGFTdWZPaHVCYXpIWDBjRGZEdzcyOWdDQXhLUmsvRFI1R2xiKy9nZFVhaldFd0ZHTndmRGhyYXZuandFd3lIc0xSTGtZUklpSXpGUjZTdklEaGJQOVppdEpXZDFnRURYL3ZSR3J1SEkxR3MyYk5JWkdvOEhZOFJPeFo5OEI2UFY2Z3dCMnFYV0tEKzVlaTR5VHUyNmkvUGpST3lJaU0rZnBXY3NkdHBaVEpPQWpRTEpxK0tZZkxDeVVPSDd5RkFDaEVVTGFxRE9JTWJlaUkyL0xYU3ZSd3hoRWlJaGVBdVhMMTdPemNzWW5GcEppbWlUQkVRQWdrQzRrOFZOV3NuWkpVbElVcCtkU3FjUWdRa1QwOHBBcVZxLzlnYVZDR1NJa1lhSFQ2cis5ZGYzU01uQThDSlZpU3JrTElDS2laMGE0bGxGR1NwTGlxQkN3Z3JWMDlCWkRDSlZ5RENKRVJDOFJoVUxoSmtsU0l5R0VEYUJ3azdzZW9rZFJ5RjBBRVJFUnZib1lSSWlJaUVnMkRDSkVSRVFrR3dZUklpSWlrZzJEQ0JFUkVjbUdRWVNJaUloa3d5QkNSRVJFc21FUUlTSWlJdGt3aUJBUkVaRnNHRVNJaUloSU5nd2lSRVJFSkJzR0VTSWlJcEtOSkhjQlJFVDBlSVFRNGxtZlU1SWsvajRnV2ZDSkNCRVJFY21HUVlTSWlJaGt3eUJDUkVSRXNtRVFJU0lpSXRrbzVTNkFpSWdlWDNaMk5qSXlNcDdxSEFxRkF1WEtsWHRHRlJFOUdRWVJJaUl6dEhYclZ2ejY2NjlQZFE1N2Uzc2NQSGp3R1ZWRTlHUVlSSWlJekZDN2R1MVF0V3JWSXZmdjI3Y1BXN1pzUVk4ZVBkQ2hRNGRDK3lpVi9CVkFSRVJFajBrVXcyQXdpRVdMRmdsL2YzOHhhTkFnb2RGb2hFYWpLZTRROFR6V0pTRXFLUTVXSlNKNlNkeTdkdytEQncvR29rV0w0T1hsaFZPblR1SGt5Wk40KysyM01YLytmR1JtWnNwZElsRUJEQ0pFUkdiT1lEQmc4K2JOQ0FnSVFFeE1ET2JNbVlQZXZYc0RBTXFYTDQvdTNidGoxYXBWNk5hdEcxYXZYZzJOUmlOenhVUkVSR1MyOHI5U09YbnlwT2pUcDQvdzkvY1hRNFlNRVVsSlNVSUlJZGF0V3lmOC9mM0Y3ZHUzaFJCQ3hNZkhpK0hEaHd0L2YzL1JyVnMzY2VUSUViNmFJU0lpb3NjbmhCQ0hEaDBTL2ZyMUUvNysvcUpEaHc1aTgrYk53bUF3R0lQRncwRWt6K0hEaDBXblRwMkV2NysvR0RWcWxFaElTR0FRSVNJaW9wSlRxOVdpVDU4K29tWExsbUxwMHFVaUp5ZW53T0RUb29LSUVFSmtabWFLcVZPbkNuOS9mN0Z4NDBZR0VTSWlJaW81SVlTSWk0c1RLU2twUmM2Q2lZbUpFUnMyYkJDWm1abEY5cmwyN1JwZnpaRHMrTmxuSWlJemt6ODRUSnc0RWJ0MzczN3NjMnpjdUJFVksxWTBia3VTeE44SEpBdXVaa05FWk1hMFdpMnNyYTN4OWRkZmw2aC9aR1FrL3Z6elQvQWhDSlVXRENKRVJHYk8xdFlXNzczM1hvbjZXbGhZNE04Ly8zek9GUkdWSE5jUklTSWlJdGt3aUJBUkVaRnMrR3FHaU1qTUdRd0d4TWZIbDZodlNrcktjNjZHNlBFd2lCQVJtYm43OSsralI0OGVjcGRCOUVRWVJJaUl6Rnpac21VeGYvNzhFdlVOQ3d2RGtpVkxubk5GUkNYSGVlTkVSR1ltL3pvaU9wME9Cb01CVmxaV1QzVk9yaU5DY3VGZlBDSWlNL004VmtKbEVDRzVjTllNRVJFUnlZWUptSWpvSmVMbjU5ZGFrcVIxUWdnYkFEMGlJaUlPeWwwVFVYSDRSSVNJaUloa3d5QkNSRVJFc21FUUlTSWlJdGt3aUJBUkVaRnNHRVNJaUloSU5nd2lSRVJFSkJzR0VTSWlJcElOZ3dnUkVSSEpoaCs5SXlJeVUzWHIxcTFpWVdIUjhxRm1id0Mya2lSWkNpSGU5dlgxOWN5L1U2RlFIRGw3OW16TWk2dVNxSGdNSWtSRVprb0lZYTlRS0pZWHRWK1NwTEVQZjBKR3I5ZjdQL2ZDaUI0RFg4MFFFWm1waXhjdm5oZENSSlcwdjhGZ3VCb1pHUm54UEdzaWVsd01Ja1JFWmt5U3BEa0FJSVJBWVIvbHpkOHVTZExpRjFzZDBhTXhpQkFSbWJmOVFvaVVoMS9CNUNkSkVvUVFLUWFESWV3RjFrVlVJZ3dpUkVSbUxEMDlQVkdTcEJPUDZpZEowZ21GUW5IclJkUkU5RGdZUklpSXpGaE1URXltd1dBNEs0UXdBREI1UFpQM3N4RENJSVE0SFJFUmtTSlBsVVJGWXhBaElqSnZCa21TSWdDa0ZkTW4yMkF3UkFEUXZhQ2FpRXFNUVlTSXlNeXAxZXJEa2lRbFB0d3VTUkwrTjNZa1hhdlZIbjN4bFJFOUdvTUlFWkdaaTRxS1NoQkNuTWdic0pvM1V5YmZxNWtUVVZGUkNYTFdTRlFVQmhFaW9wZkRxcUoyU0pLMDVFVVdRdlE0aXA3dlJVUkU1a1RoNStjWEQ2QkNYc1AvcHUwbVJFUkV2QUhBSUY5cFJFWGpFeEVpb3BlREFjQnZoYXduOGpzWVFxZ1VZeEFoSW5wSjZIUzY5VUtJN0x4dElVUzJFR0t6bkRVUlBRcURDQkhSUzBLdFZ0OEZFSk52dHN3bEljUk5tY3NpS2hhRENCSFJTOEpnTUdRQU9DWCtCOEI1SVVTcTNIVVJGWWRCaElqb0pSRVRFNk0yR0F6bkpFbFNBOUFaRElaejU4K2Z6NUs3THFMaUtPVXVnSWlJbnFrd0lVUUNBRHNBL01nZEVSRVJ2VmgrZm43Yi9mejh3dVd1ZzZna3VJNElFWm1kQ2xYclZMS3lWRmFWdTQ3U3lrcGgrSTlDb2JCUzZiQkw3bHBLSzdWYWZlUHVqY3NjeUZzS01JZ1FrVm54OVBUMWhJMzRMeVI0eTEwTG1iVTQ1RWg5WW1QUHhjcGR5S3VPWTBTSXlMell3Qk1TdkNWSTdtVnNiV0dodEpDN0lqSWplcDBlT1NvVkRFTFl3QWFlQUJoRVpNWWdRa1JtcVl5dExVWU1EVVF0bjVweWwwSm1KT3J5VmN4ZHNCaXA2ZWx5bDBML3d5QkNSR2JKUW1tQldqNDEwYVJSQTdsTElUTmphV2twZHdtVUQ5Y1JJU0lpSXRrd2lCQVJFWkZzR0VTSWlJaElOZ3dpUkVSRUpCc0dFU0lpSXBJTmd3Z1JFUkhKaGtHRWlJaUlaTU1nUWtSRVJMSmhFQ0VpSWlMWk1JZ1FFUkdSYkJoRWlJaUlTRFlNSWtSRVJDUWJCaEVpSWlLU0RZTUlFUkVSeVlaQmhJaUlpR1RESUVKRVZJeXdzRERzMmJPbjBIMGhJU0dJaUloNFp0ZlNhRFNJaVltQlNxVjZadWQ4VXRIUjBjKzhqdFRVVkdSblp6L1RjNUw1VThwZEFCRlJhUlllSG82TWpBeDA3TmpScFAzOCtmTll1WElseXBZdEN6OC92MmR5cmJpNE9QVHAwd2RMbHk1OTVEblZhalgyNzkvL1JOZDU2NjIzWUcxdFhleTUrL2Z2anpmZmZCT3paODkrckhOSFJrWmk0OGFOR0RseUpKeWRuVTMyTFZ5NEVBY09ITUR1M2J0aFlXSHhSTFhUeTRkQmhJam9DV3pkdWhVV0ZoYm8zTG56SS91ZU9uVUttWm1aSm0zMjl2YW9YNzgramh3NVlteExTRWdBQUVSRVJDQTFOZFhZN3VibWhycDE2NW9jbjVHUmdYSGp4ajFSN1kwYU5USUdrWHYzN2tHajBaanNQMzM2TkxLenMxRy9mbjNFeDhlWDZKeVdscFp3ZDNkSGRuWTJqaDA3aHQ2OWUrUDc3NzlIMjdadEFRQXFsUXI3OXUxRHRXclY4TTgvL3hSN0xrOVBUM2g1ZVQzQm5aRTVZaEFoSW5wTU9UazUyTHQzTDE1Ly9YVWNPblNveUg0Mk5qYm8xS2tUZnYzMVYxeTdkczFrWDVVcVZiQmt5UkxNblR2WDJLYlZhZ0VBbXpadE1nYUZwS1FrK1B2N0l5UWtwTkJyakI4L0hsMjZkQ2xSM2J0MjdjTFBQLzlzMGpabXpCaGN2SGl4MFA3ejVzM0R2SG56U25UdUtsV3FZTU9HRFdqYXRDbldyMStQSDM3NEFSTW5Ua1M5ZXZYZzZ1cUtUWnMySVRVMUZSY3ZYc1NQUC80SUlEZWNLSlZLS0pXNXY0cUVFTWFuTVVPR0RDblJkY244TVlnUUVUMGtLeXNMZCsvZUJaRDc1Q0U3T3hzeE1URUFBQThQRDJ6Y3VCRTVPVG00ZGVzV0prK2VYT1I1M04zZDBhbFRKNnhidDg3WXRtL2ZQb3dkT3hhOWUvZUdzN016Tm0vZWJOd1hFeE9EUG4zNllQTGt5Y1pYTTZOSGp5N3d4Q0kvdlY0UHZWNWZvdnNxck4rWU1XTk1udGJjdTNjUEV5ZE9STWVPSGRHOWUvY1NuUmNBeXBRcFkvelp4Y1VGOCtmUFIzeDhQRnhkWFhIdjNqMHNYcndZM2JwMXc0UUpFd0FBMTY5ZlIwQkFBR2JPbklubXpac0RBRmF2WG8xWnMyYWhUWnMySmI0dW1UOEdFU0tpaDV3OGVSS2pSbzB5YWV2VHB3OEFZTW1TSlZpNmRDbHExNjVkNE9sQ2ZyTm16VUpjWEp4SlczUjBOSDc2NlNkMDc5NGQzYnAxdzZKRmkwejJQM2p3QUFDd2ZmdDJuRHg1RWdEdzc3Ly9RcS9YWTlHaVJmRHc4RUNuVHAxTWpwa3laUXFtVEpueVpEY0tvSGJ0MmliYk0yYk1BQUI4OGNVWDhQVDBmT0x6S2hRS1dGaFlJQ1FrQkdscGFWQW9GQWdNRERUdVg3MTZOUURneG8wYmFONjhPVFFhRFpZdlg0NDJiZHFnVnExYVQzeGRNajhNSWtSRUQybmV2TGx4cHN5SUVTUGc2T2lJbjM3NkNVQnVFTW5Nek1USWtTUGg2ZW1KYTlldXdkUFRFNWFXbGlibnNMUzBoSldWbFhFN0pTVUYzM3p6RFdyVXFJSHZ2dnZPT0VNbXY2eXNMQURBN2R1M2pVOHBzckt5WURBWUVCTVRZM0srUEo5KytpbWFOV3RXb3ZzNmV2UW9WcXhZVWVUKzVPUmtiTjI2RlMxYXRJQmFyY2JLbFN0TGRONmFOV3VpY2VQR0ptMkhEaDNDdUhIaklJVEErdlhyOGVHSEg4TE56UTBBc0hMbFNtemZ2aDJ0VzdkR1NFZ0liRzF0MGF0WEw2eGF0YXBFMTZPWEM0TUlFZEZEckt5czRPYm1odXpzYkZ5OWVoWE5temVIbTVzYk5Cb053c0xDMEwxN2Q5U3ZYeC9aMmRrWU9IQWdtamR2WHVDcGhGYXJOWVlUblU2SDBhTkhRNi9YWThhTUdiQzB0SVNscGFYeDZVT2V2RmN6Z3djUEx2QnE1dUcrZVR3OVBkR2dRWU1TM2RlZE8zZUszVDkzN2x5b1ZDb01HalFJbHk1ZHdySmx5NHJ0cjFLcG9OUHAwTE5uVDJNUTBXZzBtRHQzTHRhc1dZTTZkZW9nS0NnSTVjdVhSL255NVhIMTZsWE1temNQUjQ4ZVJkKytmVEZ5NUVpc1hMa1NVNmRPeGFGRGh6Qm8wQ0Q0K1BpVTZGN281Y0VnUWtSVWhBTUhEa0NuMHlFbUpnYmZmLzg5Smt5WWdOV3JWeHZIUTJ6YXRBa1pHUm40OE1NUEN4eXIwV2lNQTA2M2I5K09pSWdJK1ByNkdsL0h1THU3SXlBZ3dPVDFUdDRUa1FVTEZzREp5UWtBY09IQ0JkU3NXYlBJR3FkT25Zcmc0T0FTM1U5eFkwa2lJeU94YytkT3RHM2JGclZxMVVLdFdyWFFzMmZQSXZ0djM3NGR3Y0hCOFBEd01MNjJpbytQeDhpUkkzSDkrblgwN2RzWHc0WU5nMDZudy9MbHl4RVdGb2FMRnkraVVxVksrT1dYWDR5emFUNzU1Qk5VcjE0ZFFVRkIrT2lqajFDblRoMjBiTmtTNzcvL1B1enQ3VXQwWDJUZUdFU0lpSXF3YmRzMktKVksyTm5aNGN5Wk13Z01ETVRzMmJOaGIyOFBsVXFGbFN0WG9rT0hEbkJ4Y1VGNGVMakpJTXY4VDBSY1hWM1Jva1VMQUVCaVlpS3VYTG1DY3VYS29XL2Z2aWJqSVI0OGVJQVRKMDdBMDlNVHI3LytPb0RjWCs0S1JkRnJUM2JvMEFIMTZ0VXIwZjJjUDM4ZXUzYnRLdENlbFpWbG5Bcjg4SmlSaDkyL2Z4L0J3Y0hZdjM4L0FnSUNNSHo0Y0dQZ0tsdTJMS3lzckRCOStuUzg5ZFpiQUFDbFVvbmJ0MitqYk5teUNBb0t3bHR2dlZWZ0RaR21UWnRpOCtiTjJMRmpCN1p0MjRaejU4NmhmLy8rSmJvbk1uOE1Ja1JFaGJodzRRSWlJeVBScEVrVEtKVktCQWNIWThDQUFaZ3laUXFDZ29Ld2F0VXFaR2RuWTlpd1lkaS9mei9telp1SFRaczJvVUtGQ2dCeW40alkyZGtCQUZxMGFJR2FOV3ZDM2QwZEFQRDU1NS9EeGNVRnRyYTI2TmV2bi9HYU1URXhXTE5tRFRwMTZtUjhOWk4vZjM3Mjl2WUlEUTFGMWFwVmpXTXZoZzBiaHJadDI2SkhqeDRBY3NkaVhMdDJEWk1tVFFJQXRHblRCcDA2ZFlLam82UEp1U1pQbm96YnQyOC84czhrSlNVRnZYcjFnb09EQXhZdFdsVGdsWkM5dlQxV3JWb0ZTWkl3YnR3NEhEaHd3R1QvcVZPbk1ISGl4Q0xQSHhBUWdPWExsOE5nTUVDU3BFZldReThIQmhFaW9rTE1uejhmclZxMWdwMmRIVEl5TXVEaDRZRUZDeGFnYk5teXVIZnZIbGFzV0lIKy9mc2JYN0dzWGJzV00yZk94QysvL0FJZ040amtEUzROQ2dyQ2pSczNqR011cmwrL2pvWU5HeUlzTE16WUg4Z2RTd0lBMzM3N2JZSEJyMnZYcmpVR2lLeXNMQVFHQnFKUG56NG1nMFRQblR1SEdqVnFHTGRqWTJOeDZkSWw0N2FibXh2Ky92dHZMRnEwQ0RObnpvU0xpd3RDUTBPeGQrOWVmUERCQjFpN2RpMEE0T0RCZzRVR2s3UzBOR1JrWktCVnExYUlqbzVHZEhTMGNaOVNxVVJBUUlBeFFLaFVLamc1T2VITEw3OHMwWi8zOU9uVGpldW9GUGNFaUY0K0RDSkVSQTg1ZE9nUVRwMDZoZDkrKzgxa25ZK3FWYXRDcDlOaHhJZ1JxRkNoQWo3NTVCTUF1VE5rQWdNRDhlT1BQK0xzMmJQdzkvZUhTcVdDalkwTkFLQng0OGJZc21VTEVoTVRrWldWaGN6TVRQajYrcUo2OWVvWVAzNjg4ZngzN3R6QjVNbVQ4ZGxubjZGcTFhb21OZVZmcDhQT3pnNzI5dmFZT25VcTZ0U3BnMHFWS3BYb3ZwS1NraEFhR29wcTFhcWhiTm15TUJnTU9IRGdBTnEwYVlNUkkwWVlnOGl1WGJ0TVZueDkyTjY5ZXdzc0wxK21UQmtFQkFTWXREazZPcUpidDI0bWJZTUhENGE3dTd0eFBaRThqN3VVUEwwOEdFU0lpQjVTcVZJbHRHdlhEdlhyMXpjSklrRHU5MUtPSERrQ056YzM5TzNiRjFxdEZtcTEydmlCdUZtelptSGx5cFZRcTlYR3NST3RXN2VHczdNelZxNWNDVnRiVzlqWjJjSGYzeDg1T1RrbUExSHpucUJVcWxTcHdBRFZ6TXhNazIrM2pCczNEZ0VCQWZqKysrK3hmUG55RW4yN1pkcTBhVkNyMVJnM2Jod2tTWUlrU2ZqbGwxL2c3dTV1OGhSaSt2VHBoUjUvNTg0ZGRPM2ExYmpnMlpOSVRFeEV1WExsbnVoWWVqa3hpQkFSUGNUVDA3UElzUXpObXpkSFpHUWtQRDA5NGV6c0RFZEhSemc1T2NIUjBSRTNidHpBOHVYTGNmUG1UYWhVS3RqYTJnTElEUmdmZmZRUkZpNWNDRWRIUjNUbzBBSFcxdFpGcnY4eGZQandBbTAyTmpZbVR5bktseStQb1VPSFl1clVxVml4WWdVKy8venpZdTlwMjdadENBOFB4OWRmZjIzeUhaZW5XYlRzY2VsME9pUWtKS0JkdTNZdjdKcFUrakdJRUJFVkl2K3JrUHo4L1B5d1pNbVNRdmUxYU5FQ3ZYcjFncDJkSGJLeXNveEJCQUErL1BCRGJOdTJEZkh4OGNhbkNlSGg0U2JIMzdoeEEvMzY5Y1BjdVhNTGZPU3VzTUdiUFh2MnhJNGRPd3FzNEZxWW1KZ1krUG41R1Y4bnllSElrU05RcVZUR21VR3RXN2ZtRkYxaUVDRWllbGFVU2lVY0hSMXgrZkpsNlBWNmxDOWYzcmp2K3ZYclNFaElnRktweE9qUm94RVlHSWgzM25uSEpLemtoUjliVzFzNE9EZzg4bnFTSkdIZXZIa2wrbVUrY3VSSWFEU2FweG9JYWpBWWpOZDlsQysvL0JKcXRScEE3c2ZzOXUzYmg2bFRwNkpTcFVxd3NiSEIrUEhqWVdscGlXYk5tcUZEaHc0SUNnb3l6amlpVnd1RENCSFJVMWl6WmcxaVltTGc1T1FFVzF0YlpHUmtZTy9ldlZBb0ZNWVpMYmR1M2NLb1VhUGc1ZVdGV2JObUlUZzRHTk9tVGNPY09YTlF0MjVkZUh0N3c5blpHWFoyZHZqdXUrOFFIeCtQMjdkdncyQXdRSy9YUTZmVFFhdlZ3czdPRG8wYk44Ymh3NGNMclVXcjFlTEtsU3ZZdUhFamdOeFpNeGtaR2NidGg3Vm8wY0k0cGJnb0sxZXVSRTVPRHNxVUtZTUxGeTRBeUYwWHBUZzZuUTVXVmxhNGVmTW1kdS9lamZEd2NOeTVjd2UxYTlkR2NIQXdYbi85ZGR5OWV4ZTdkdTNDenAwNzhjTVBQNkJNbVRKbzM3NDkzbm5uSGZqNyszUDY3aXVFUWZZbGpSOEFBQ0FBU1VSQlZJU0k2Q25vZERyczNMblRaTlZTVDA5UGpCdzVFaFVyVmdTUXU3NkhFTUk0TUhUV3JGbTRldlVxZHUvZWpjaklTT3phdFFzWkdSblFhRFFRUWhSNXJRRURCdURtelp1WU5XdFdvZnNsU2NMWnMyZHg5dXhaay9haStsZXFWT21SUVNRMk5oYjc5KytIVnF1RmpZME5ldlRvQVg5Ly8wTDdDaUV3Y09CQW5EOS8zdmpuWVdkbmh5Wk5tbURNbURGbzBhS0ZNV0M4L3ZyckdEQmdBQVlNR0lCejU4NWg4K2JOMkxObkQ3WnYzNDV2dnZrR0gzMzBVYkYxMGN1RGtaT0l6SXFudDI4YlNHS3RvNE9EKzZLNXM5Q2tVY20rcy9LOEdRd0dhRFFhV0ZwYUZwakJjdURBQWRTcVZldVJ2L1FMSTRRdy9xZFFLRXI5azRKang0N2grUEhqOFBMeVFzMmFOVkdqUm8wU3plZ0JnSXlNRFB6MTExL28ycldyY2VyenMzYjg1R2tNSFRrV1NmZnZwMExnM2RncjU4SWZmUlE5VDN3aVFrVDBEQ2dVaWlKL2VUN05MSkc4YWJibW9tblRwbWphdE9rVEhldmc0SURldlhzLzQ0cW90T1B5ZFVSRVJDUWJCaEVpSWlLU0RZTUlFUkVSeVlaQmhJaUlpR1RESUVKRVJFU3lZUkFoSWpJejBkSFIrT2FiYjNELy9uMjVTeUY2YXB5K1MwUmtacEtUazNIeTVFbDgrT0dIQ0FrSlFjMmFOVEZreUJCRVJrWSsxbm0rK3VvcmZQREJCOCtwU3FLU1lSQWhJakl6elpvMXc4S0ZDL0hWVjE5aHdJQUIrUDMzMzZGU3FlRHQ3WTJBZ0FDVHZtdlhyc1cxYTlmd3d3OC9GRmhZckdiTm1pK3liS0pDTVlnUUVabWh1blhyWXRHaVJkaTNieDg4UER3QTVDNmJudmRsWHlCMytmbnAwNmVqVzdkdTZOeTVzMXlsRWhXTFFZU0l5RXg1ZTN2RDI5dTdRSHRFUkFReU16Tng0OFlOcEthbXdzUERBNGNPSFRMcDQrL3ZEenM3dXhkVktsR1JHRVNJaU14SVdsb2F4bzBiaDhHREI4UEh4NmZRUHNIQndiaHg0d2FVU2lWc2JHd3diOTQ4NHo0aEJOUnFOZjc0NHc5VXExYnRSWlZOVkNRR0VTSWlNNUtTa29JYk4yN2dzODgrdzZoUm80cjhOc3Y3NzcrUGI3NzVwa0I3VkZRVVB2NzQ0K2RkSmxHSk1ZZ1FFWmtSVDA5UHJGcTFDcU5HamNLMGFkT1FtSmlJd01CQUFERDVPRjVDUWdKT25EaFI0UGliTjIrK3NGcUpTb0pCaElqSXpEZzdPeU0wTkJTLy92b3J1bmJ0Q2dESXpzNkdVdm4vLzZTSGg0Zmo4T0hEQlk0VlFyeXdPb2xLZ2tHRWlNZ01XVmxaNGJ2dnZqTnVaMlZsd2RyYTJyak5Wek5rTGhoRWlJak0wT1hMbHhFWEY0Zi8vT2MvVUNnVXlNek1oTE96czNGL2ZIdzh3c0xDQ2h4MzY5YXRGMWttMFNNeGlCQVJtYUh3OEhDc1dMRUNiZHEwUVdabUp0TFQwK0h1N203Y2YrVElFZU1ZRVpWS0JXdHJhMGlTeEZjelZPb3dpQkFSbWFHelo4K2lYcjE2c0xhMnh1blRwd0VBWGw1ZUFJRDMzbnNQYjd6eEJwbzJiWXI0K0hqMDZORUQ4K2ZQaDUrZkh4SVRFN0ZseXhhNHVMaklXVDZSRVQ5NlIwUmtaclJhTFM1ZXZJZ0dEUm9BQUU2ZlBnMmxVbWxjM0t4Tm16Wll2SGd4TGw2OGFITGMvdjM3TVhqd1lQVG8wWU5CaEVvTkJoRWlJak1URVJFQmpVYURCZzBhUUtmVFllZk9uV2pZc0NHc3JhMGhoTUQ0OGVPUmxKU0V5cFVybXh6bjcrOFBsVXFGd01CQXBLZW55MVE5a1NrR0VTSWlNM1BzMkRGWVdWbWhUcDA2MkxGakJ4NDhlSUIzM25rSEFEQmp4Z3ljUFhzVzA2Wk5nNE9EZzhseFpjdVd4ZXpaczVHUWtJQXhZOFpBcDlQSlVUNlJDUVlSSWlJemMvVG9VZFNyVncvSnljbVlPWE1tUEQwOTBiNTlleHcvZmh6cjE2L0h6ei8vREtWU2lSTW5UbUR6NXMwQVlBd2wxYXRYeDVRcFUzRHg0c1VDcjI2STVNREJxa1JFWmtTdjE2TldyVnFvWHIwNkhCd2M0T0hoZ2RHalIwT3BWS0pKa3liWXZIa3pQRHc4c0dEQkFpeGR1aFRXMXRibzJyV3J5WGRsV3JkdWpkMjdkeGQ0WWtJa0J3WVJJaUl6WW1GaGdRa1RKaGkzVjZ4WVliS2lxb2VIQndCZzhPREJHRHg0Y0pIbllRaWgwb0t2Wm9pSXpGaitFRUpramhoRWlJaUlTRFlNSWtSRVJDUWJCaEVpSWlLU0RZTUlFUkVSeVlaQmhJaUlpR1RESUVKRVJFU3lZUkFoSWlJaTJUQ0lFQkVSa1d3WVJJaUlpRWcyRENKRVJFUWtHd1lSSWlJaWtnMkRDQkVSRWNtR1FZU0lpSWhrd3lCQ1JFUkVzbUVRSVNJaUl0a281UzZBaU9oSjZIVjZSRjIrS25jWlpHYWlMbCtGVnF1VnV3ektoMEdFaU14U2prcUZ1UXNXdzlMU1V1NVN5SXhvdFZxa1oyVElYUWJsd3lCQ1JHWkZJd3gzclNUcHJrRUltOVQwZExuTEtYV0VRVURLK3htQXBKQ0s2LzdxRXVLZVJvaTdjcGRCQVArR0VwRzVVWGhVcSsydFVGcStKbmNocFpHMTBsRFZXcW40UkNGSmxqbGEvVEsxVG5GZDdwcEtJNzFrU0k2L2ZENEtnRUh1V2w1MURDSkVSQzhSUHorLzFwSWtyUk5DMkFEb0VSRVJjVkR1bW9pS3cxa3pSRVJFSkJzR0VTSWlJcElOZ3dnUkVSSEpoa0dFaUlpSVpNTWdRa1JFUkxKaEVDRWlJaUxaTUlnUUVSR1JiQmhFaUlpSVNEWU1Ja1JFUkNRYkJoRWlJaUtTRFlNSUVSRVJ5WVpCaElpSWlHVERJRUpFUkVTeVlSQWhJaUlpMlRDSUVCRVJrV3dZUklpSWlFZzJEQ0pFUkVRa0d3WVJJaUlpa2cyRENCRVJFY21HUVlTSWlJaGt3eUJDUkVSRXNtRVFJU0lpSXRrd2lCQVJFWkZzR0VTSWlJaElOa3E1Q3lBaW9pZFRyMTQ5T3dzTEM3ZjhiWklrdVFzaExDUkpVZ0J3OS9QenE1eC92MXF0dmg4VkZaWDVRZ3NsS2dhRENCR1JtVklvRlBVbFNUcnljTHNrU1hrL3JzdjNNd0RBMnRxNkRZQ0R6Nzg2b3BLUkh0MkZpSWhLS2FXdnIrOVZoVUpScFNTZGhSQ3hFUkVSTlFCb24zTmRSQ1hHTVNKRVJPWkxCMkFwQUFnaElJUW8wT0doOWxWZ0NLRlNoa0dFaU1pTVNaSzBUUWlSK2ZBcm1JZjZRQWlScWRmci8zeUJwUkdWQ0lNSUVaRVpFMExjQVhDbUJGM1A2SFM2Mk9kZEQ5SGpZaEFoSWpKajU4NmR5NUFrNlpUNDMvdVgvSzluOG40V1FnaEprazVHUlVYZGw2ZEtvcUl4aUJBUm1UZTlYcStQbENRcG82Z09raVRsQ0NIT2d1TkRxQlJpRUNFaU1uTkNpQ05DaU1SaXVxVHI5Zm9UTDZ3Z29zZkFJRUpFWk9iT256OS9BOEQ1dkFHcitXZktTSklFZzhGdzhYOTlpRW9kQmhFaW9wZkRpcUoyU0pLMDZFVVdRdlE0R0VTSWlGNENHUmtaZTRRUTkvSzMvVy9hYmxKR1JzWU91ZW9pZWhRR0VTS2lsMEJNVEl3YXdJWkMxaFBaOXI5OVJLVVNnd2dSMFV0Q3I5Zi9GNEFxWDVOS0NQRzdYUFVRbFFTRENCSFJTOExDd2lKZUNQR3ZKRWw1cjJXdTZIUzY2M0xYUlZRY0JoRWlvcGRFU2twS0JvQXo0bjhBWE5CcXRhbHkxMFZVSEFZUklxS1hSR3hzckVvSWNRYUFScElrblJEaXpOV3JWNHRjNkl5b05HQVFJU0o2aWVqMStzT1NKQ1VDU05QcjlZZmxyb2VJaUloZU1YNStmbnY5L1B5NGtpcVpoYUsvRzAxRVZFcFZxRnFua3BXbHNxcmNkWlJXMWhiaWJZVkNzc3JSWXJ2Y3RaUldhclg2eHQwYmwyL0tYUWN4aUJDUm1mSDA5UFdFamZndkpIakxYVXNwbHZkdnV5aTIxNnN0RGpsU245alljN0Z5Ri9LcVU4cGRBQkhSWTdHQkp5UjRTNURjeTlqYXdrSnBJWGRGWkViME9qMXlWQ29ZaExDQkRUd0JNSWpJakVHRWlNeFNHVnRiakJnYWlGbytOZVV1aGN4STFPV3JtTHRnTVZMVDArVXVoZjZIUVlTSXpKS0YwZ0sxZkdxaVNhTUdjcGRDWnNiUzBsTHVFaWdmVHQ4bElpSWkyVENJRUJFUmtXd1lSSWlJaUVnMkRDSkVSRVFrR3dZUklpSWlrZzJEQ0JFUkVjbUdRWVNJaUloa3d5QkNSRVJFc21FUUlTSWlJdGt3aUJBUkVaRnNHRVNJaUloSU5nd2lSRVJFSkJzR0VTSWlJcElOZ3dnUkVSSEpoa0dFaUlpSVpNTWdRa1JVU2lRa0pDQWpJK094anJseDR3YXVYYnYyeUg3WHJsMURiR3hzc1gxME90MWpYZnRwM0xoeEF5TkdqRUJVVk5RTHV5YVZUa3E1Q3lBaUtvMmlvcUtRbXByNlZPZHdkblpHclZxMVN0eC8xcXhaT0gzNk5QYnMyUU9sc21UL1BNK2RPeGNaR1JsWXNtUkpzZjJDZ29MZzZ1cUtHVE5tRkxvL0xTME5QWHIwd09EQmd4RVFFRkJndjBhalFVNU9Eckt6czVHYW1vclUxRlNrcEtRWS83ZC8vLzZ3c2JGQlhGd2NIang0QUY5ZjMyTHJTVTFOeGNHREIvSHV1KytXNkQ3cDVjVWdRa1JVaURsejV1RFVxVk5QZFk2R0RSdGk0Y0tGdUh6NU1oWXVYRmhvbjM3OStzSFgxeGRxdFJwSGpoeEJwMDZkaWcwaDZlbnB1SG56cHNsMmRuWTJMbHk0VUd3dDJkblpzTFMwTk9ubjRlRUJKeWNuQU1EV3JWdVJuWjJORmkxYUFBQU9IanlJcVZPbklpY25Cems1T1RBWURJV2UxOGJHQnM3T3p1alVxUk84dkx3d2ZQaHdaR1ZsWWYzNjljWnpFeFdIUVlTSXFCQWhJU0hRNi9WRjdsK3dZQUcyYjkrTzNidDNGOW5Id3NJQ0FLQlVLdUhzN0d5eUx5TWpBd2NQSGtUWHJsMEJBRWVPSEVGT1RnNjZkZXRXYkYxbnpwekJxRkdqQ3JSLzl0bG54UjVYV0wvZzRHQzBiOThlR28wR2E5YXNRYytlUFZHaFFnVUFnSStQRHdJQ0FuRHIxaTI4K2VhYktGT21EQzVjdUFDZFRvZGV2WHJCM3Q0ZU9UazUyTDU5T3o3OTlGUFkyOXNEQUVhTkdvV3Z2LzRhMDZaTlExQlFVSWxxb2xjYmd3Z1JVU0dzcmEyUm5aMWQ1TGlLdk5jMlJlMzM5UFNFdGJVMUFLQjY5ZXFZT0hHaXlmNlltQmdjUEhqUXVMMWp4dzRBd0pkZmZsbGtUYzJiTjhlVUtWT3dmLzkrWTl1NGNlT1FtWm1KV2JObUZYcy93NFlOUTlteVpmSFRUejhaMit6czdBRDgvOU9RQVFNR0FNaDkzZE9pUlF0VXFWSUZpeGN2UmtCQUFIeDhmQkFiRzR2bHk1ZGowS0JCc0xlM3g1Z3hZM0RxMUNtODk5NTd4aURTckZremRPN2NHWC8rK1NjNmRlcUVWcTFhSVRrNUdlSGg0U2IxM0xwMUMwQnVBTHQzNzU3SnZ0YXRXNk5jdVhMRjNnKzlQQmhFaUlpS2NQWHFWZU12NTZKOC9QSEhoYll2WGJvVWZuNStKYnBPY25JeWpoNDlpaTVkdXFCYXRXckdkcTFXaTlEUVVMUnMyUkwrL3Y2b1ZLa1NMQzB0VFo2dVdGcGF3c0xDd2hnRWltSmhZVkhnV0FESXpNekU0c1dMTVdEQUFMaTZ1dUxnd1lOWXZudzVhdGFzaVE0ZE9xQmh3NFk0ZE9nUWZIeDgwTE5uVCt6Y3VSUFhyMStIV3EzRy92MzdNV3ZXTEpRdlg5N2tuTU9HRFVOWVdCaUNnb0xRcUZFanhNZkhJeWdvQ0ZaV1ZsQW9jdWRJQ0NFQUFOdTJiVE5wVTZ2VjhQVDBaQkI1aFRDSUVCRTlRa2hJQ0x5OXZVM2FRa05ERVI0ZWp2WHIxNXUwWDdseUJjT0dEWHVzODIvY3VCRTZuUTVObWpSQjU4NmRqZTJ4c2JFSURRM0YyMisvamJmZmZydkk0eU1pSXRDNGNlTkhYcWRkdTNZRjJ1Yk1tUU9WU29WS2xTb2hMQ3dNSVNFaHFGKy9QcHljblBEKysrL0RZRERnd0lFRE9IRGdBQURBeXNvS1FVRkJ1SGZ2SGl3dExSRWFHb3JRMEZCODlORkhlT2VkZHdBQWJtNXVHRDU4T0J3Y0hHQmpZMk84MXR5NWM5R2dRUU5qelFNR0RNRDA2ZFBSc21WTGt6WjZ0VENJRUJFOWdwT1RFOXpjM0V6YUxDMHRZV2xwV2FEOWNRZG9xbFFxYk5pd0FRQUtUTU85ZmZzMkFCakhiUlNsUm8wYUdETm1UTEY5cGsyYlZtaDdVbElTMUdvMUprK2VESlZLQlkxR2cyblRwc0haMlJtZmZQSUpzckt5TUczYU5Bd2FOQWdWSzFZczh2dytQajRtMisrOTkxNng5UkRsWVJBaElucUVRWU1HUVpJa2t6YXRWZ3U5WG8vbXpadWJ0T2U5Y25qWXdZTUhrWmFXWnR4T1Nrb0NBR3phdEFucDZlbW9XN2N1TGwyNlpITE0xYXRYQWVUT2JpbU92YjM5STE4RDVZMEhlZGlVS1ZOZ1kyT0Q5UFIwOU9qUkE5MjZkVE0rL2VuY3ViTnhMRWZidG0xUnZYcjFZcTlCOUNRWVJJaUlIbUhBZ0FFRndzQzZkZXR3Ky9adGpCdzUwcVE5TGk0TzgrZlBMM0NPQlFzVzRQcjE2N0N5c2dMdy80R2xRWU1HOFBiMmhvZUhCMmJQbmcyVlNtVjhuWEgrL0hsNGVIZ1VHTmZ4c0tpb0tQVHUzYnZZUG5mdTNFR3paczBLdEpjcFV3WUFNRy9lUEZoWldlR3JyNzRDQUl3Wk13WkhqaHd4MXZtb1dUbCtmbjZZTjIrZWNmdjI3ZHR3Y1hHQnJhMXRzY2NSTVlnUUVUMUN3NFlOVWJkdVhaTzJuVHQzb2tLRkNtamZ2cjFKZTNIcmViUnAwOGE0b05pdFc3Y3dkdXhZTkdyVUNBMGFORUJNVEF4ME9oME9IejZNOXUzYlE2MVc0K3pac3dYT1h4ZzNOemVUaGNHV0wxK09DaFVxb0VPSERzYTJ0V3ZYRm5uOG1UTm5zR1hMRmdRSEJ4c0h2UTRaTWdRZmYvd3gvdjc3YjJ6ZXZCbWhvYUhGMXZEd0U1ZWxTNWZpNk5HaitPT1BQeDVaUDczYUdFU0lpQjdoeElrVHVIUG5qa2xiZkh3OGJHeHNzR2ZQbmdMdEpWR3hZa1dzWHIzYXVGMjllblZVckZnUlc3ZHVSZnYyN2ZIUFAvOGdLeXZya1VGazdOaXhNQmdNY0hkM043WnQyYklGVmFwVVFkKytmWTF0N2RxMU02NXJrbDlxYWlyR2p4K1BwazJib25MbHlnZ0xDOFB0MjdmUnZYdDNlSHA2WXYzNjlhaFVxUkplZSsyMUltdDRlTmFNd1dEQW9VT0g0T0xpWXZJMDU5S2xTOUJvTkFDQTY5ZXZBd0F1WDc1c3JDdXZqVjR0RENKRVJFV3dzTENBalkwTi92dmYveGJZcDFLcG9GUXE4ZlBQUDV1MEZ6VkdwQ1I2OWVxRmtKQVFYTGh3QVN0V3JNQnJyNzJHSmsyYW1QVEp6TXpFa1NOSENod2JHUmxwMHVmMjdkc0ZRdExEbWpadGluMzc5aUVoSVFFSkNRazRkdXdZZ053eEoxMjZkSUhCWU1EcDA2ZVJtSmhvTXB2bllXZk9uQ213blpLU1V1QjF6cHc1Y3dvY3UyalJvbUpycEpjZmd3Z1JVUkhxMWF1SFljT0dZYytlUFpnL2Y3NXg3RVowZERRKytPQUR6Smt6cDhDMDJkallXUHp5eXk5d2RIUjg1UGx6Y25LUWxwWm1mSnJSczJkUHJGNjlHc09IRDBkcWFpcCsvUEZINHhvYmVaS1NrZ3FFbi94VUtoVUFJREV4RWVmT25TdDJ1ZmhseTVhaFNaTW1DQXdNaEllSEJ6dzhQRkNoUWdYajY1bWpSNDhpTVRFUkRnNE9lUGZkZC9INTU1OGJqODNLeXNLQUFRTUsvWmJPM3IxN1lXRmhVU0M4ekpneEEvWHExUU9RKzNSa3hJZ1JtRFJwRWhvMWFtVFNScThXQmhFaW9tTDg1ei8vd2VyVnF6RjI3RmdFQlFYQjF0WVdtelp0UXRteVpZMXJZdVRuNmVscE1taXpNSHE5SGp0MjdNQ0NCUXNRRUJDQS92MzdBOGg5RWhFUUVJQUZDeGJndGRkZVEvZnUzUXNjNitYbFZlZ1RrZVRrWlB6NjY2K0lpNHREY25JeVhuLzlkYWhVS256eXlTZkZQczBBWUJJd2dOd1pRWmFXbGxpelpnMnFWYXVHVWFOR0lUQXdFSTBiTjBhVEprMmcxV3J4d3c4L1FBaUJjZVBHbVJ5clZxdXhiOTgrTkd2V0RDNHVMZ0FBWDE5ZkhEMTZGSmFXbHNaZ2xSZlVIQndjakZPZ1c3VnFaZXhIcnc3Rm83c1FFYjI2eXBZdGl3VUxGdURXclZ2bzI3Y3YxcTVkaTgyYk4yUFlzR0dGanJrb2poQUNlL2Z1UlVCQUFDWk5tZ1FQRHcrVDZiODdkdXpBMHFWTFlXMXRqY1RFUlB6MDAwL0dKeHhGeWNqSXdJSUZDOUNyVnkrNHVibmh2Ly85THh3ZEhWR2xTaFhNbno4Zk8zZnV4S2VmZm9xd3NMQWlYeHVscGFYaDBLRkRtRGR2SGdZTUdJQ09IVHZpNE1HRE9IYnNHRDcvL0hNMGJOZ1FuMy8rT1lZUEg0NHRXN1pnOE9EQnVIcjFLdWJQbnc4SEJ3ZVRjNFdGaFNFakk4TmtBVFpKa21CdGJWM2c2YzdEU3RxUFhpNThJa0pFOUFodnZQRUdSbzhlamFGRGgrS1hYMzZCSkVtSWpJeUV2YjA5NnRXckIxZFgxMktQVjZsVWlJK1B4N1ZyMXhBV0ZvYXFWYXRpOXV6WnhoVkY3OTY5aTE5KytRWGg0ZUdvVXFVSzVzNmRpM1hyMW1IVnFsVzRjT0VDUm93WVlleWJKeW9xQ2x1MmJNSHUzYnRScFVvVkxGaXdvTUJyRWxkWFY0U0dodUt2di83Q2pCa3pNRzNhTkxSdjN4N05temRIN2RxMTRlVGtoRGx6NW1ERmloVUFjbWZmK1B2NzQ4MDMzOFRVcVZQaDUrZG5uSGt6Y09CQW5ENTlHcE1uVHdZQXpKNDlHNTZlbmdYdWRjT0dEYkN4c1VHYk5tMmU3QStiWGprTUlrUkVoVEFZRFBqMzMzOXgvUGh4N04yN0Y1Y3VYVUtsU3BYUXYzOS9SRWRIWTgrZVBkaXlaUXNBd05uWkdWNWVYaWhYcmh4Y1hGemc1T1JrWEhtMVNaTW1pSXFLZ2txbFFybHk1VEJreUJDODg4NDdVQ2dVU0VoSXdPKy8vNDROR3paQXE5V2laOCtlR0RseUpHeHNiREI4K0hEVXFsVUxVNmRPeGZEaHc0MWZ3MzN6elRmeHhSZGZJQ0VoQWQ3ZTNwZzBhUkxhdG0xYjdMMjgvZmJiYU4rK1BYYnYzbzMxNjlkajNicDFLRnUyTE5hdlg0K21UWnNhQjhYbUJZdkJnd2REclZaajBxUkp1SC8vUGc0Y09JRGZmLzhkQ1FrSjZOS2xDODZjT1lQaHc0ZWpmdjM2ZU91dHQxQ3RXalZVcTFZTmtpUWhKaVlHYmR1Mk5WbmFuYWc0RENKRVJBK0pqWTNGeHg5L2pPenNiQ2lWU2pSdTNCalRwMDlIbXpadGpLOWpSb3dZZ2RqWVdGeTRjQUhSMGRHNGZmczJidHk0Z1pNblR5SXpNeE02blE0Mk5qYm8zTGt6dW5idGlxU2tKTHozM252R0plQnpjbkxRdjM5L0pDUWtvRTZkT2hnMWFsU0J0VW82ZE9pQUJnMGFZUDc4K2RpeFl3ZUVFSGpqalRjd1pNZ1F2UEhHRy9EMTlTM3hQU21WU25UdDJoVmR1M2JGN2R1M2taT1RBeGNYRjdpNHVLQmh3NFltZmZ2MDZZT3laY3NhbjlKWVdWbmhyYmZld3J4NTgxQ3BVaVdvMVdyOCtlZWYyTEZqQjJiTm1nVWhCRnEyYkluWnMyZGoxNjVkSml2SUVqMks5T2d1UkVTbGg2ZTNieHRJWXEyamc0UDdvcm16MEtSUndRR2p6OExXclZ2aDVPU0VoZzBiUHZMTHRvWFJhclZRcTlYRkhudmx5aFhjdjMrL3dETHhoVWxNVEN4MkxZL240ZWpSbzBoTlRVWHIxcTJMWENJK1BUMGRVVkZScUZpeFlySGZvaWt0anA4OGphRWp4eUxwL3YxVUNMd2JlK1ZjdU53MXZlcjRSSVNJcUJBOWV2UjRxdVB6WHMwVTUrRXYraGJuUlljUUFJVXVDZjh3UjBmSEFtdWRFRDBPRGswbUlpSWkyVENJRUJFUmtXd1lSSWlJaUVnMkRDSkVSRVFrR3dZUklpSXpFUm9haXJmZmZ2dVJxNjArQ1oxT2g4ek16RWYyTzNEZ0FQNzg4ODluZm4xNmRUR0lFQkdaaVl5TURDUWxKY0ZnTUpTb3Z4QUMxNjVkTTI0SEJnWmk3Tml4eHUyalI0OUNwOU1CQUU2ZE9vWFdyVnZqL1BuenhaNXo1ODZkMkxoeG8zRTdNek1UcWFtcEpmcnZlUVFvTW4rY3ZrdEU5QlJTVTFQUnBVdVhwenJIakJrelNqUlY5bkZ0MmJJRk0yYk13TEpseTFDclZpM285WHJvOVhvQXdQNzkrekZtekJoTW1USUZiNy85Tmk1ZnZnd2JHNXRDdjZaYm5HKysrUVpuejU0dFVkL0Jnd2Rqd0lBQmozMGY5SEpqRUNFaWVrb3FsUXExYTljdTlHdThKVkdoUW9WblhGR3VidDI2WWR1MmJSZzFhaFEyYk5oZ2JJK1BqOGZFaVJQUnJWczM0OGZwVHA4K2pUZmZmQk5LNWVQL1dtalpzaVVHRHg1Y2JKL0F3TURIUGkrOUdoaEVpSWllQVQ4L1B3d2RPaFRaMmRuSXpNd3NkZ0d5c0xBdzZIUTYvT2MvL3ltd0x6RXhzY2l2NU9iazVBQUFrcEtTaXZ5V2k2T2pJMnh0YlFIa0x1cytaY29VWExwMHlXUmxWSHQ3ZTNUdjNoMWZmLzAxZ056WEsyZk9uSUd2cnkrV0xsMWE0SndkTzNiRWlSTW5BQUIzN3R4QlRrNE9ObTdjaU5kZmZ4MEE0T1RraEpvMWF4WjV2M20xRUJXR2Z6T0lpSjZoYjcvOUZ0SFIwWmcxYTFhaHJ6bmk0K014WWNJRVdGdGJvM0hqeG5CMGREVFozNlZMbDBlT0FlblpzMmVSKzhhTUdZTStmZnJnL3YzN21EQmhnckY5eDQ0ZGlJNk9ob1dGQmNhTkd3Y2c5M3M1WDN6eEJhNWR1d2E5WG8rMHREVDgvZmZmQUlEazVHU2twcWFpV3JWcThQSHhRVkJRa01sMWdvS0MwS0pGQ3dEQXZYdjNjT2pRb1dKcjFtZzB4ZTZuVnhlRENCSFJNelI4K0hBRUJnWmk0TUNCbUR4NXNzbVhjVlVxRmNhTUdRTzFXbzJRa0pBQ0lTUlA4K2JOOGU2Nzd4Wm8zN0psQzQ0Y09ZS3BVNmZDeXNyS1pOLzkrL2ROd29LbHBTVnExS2hoM0w1dzRRTFMwdEpRdVhKbGszWTdPenVzV2JNR1hsNWVXTGR1bmJGOXlwUXBPSExraUxIdHpKa3pBSExEUzJwcUtuNzc3VGNBd01DQkEzSDI3RmxjdUhDaDJEOFhEbFNsb2pDSUVCRTlRMVdyVnNYeTVjc1JHQmlJMGFOSFk4eVlNUWdJQ0lBUUF1UEdqVU4wZERTKy8vNTcrUG41RlhtT045NTR3eVRBNURsNThpU0EzREVaWmNxVU1ka1hIeDl2c3UzbzZJaWhRNGNDeVAyQTM1bzFhMkJuWndlRlFvSHIxNjlqM0xoeGNITnp3NDRkT3hBYkcxdmc0M3hKU1VuR1Z5K1AwcWxUSjB5Y09OR2tiZkRnd2VqVnF4ZmF0MjhQQU5pMGFaTkpBQ0xLd3lCQ1JQU011YnU3WTlteVpSZzZkQ2lDZzRPUmtKQUFJUVFPSERpQVR6NzVCTDE2OVhvaGRhU25wMlBXckZuWXRXc1h4bzhmajUwN2QwS3RWaU1wS1FrZmZQQUJwazJiaHQ5Kyt3MXVibTVJVGs3R2d3Y1A0T0xpQWdDNGVmTW02dGF0KzhUWGpvcUtRcHMyYll6YkwrcWV5Znd3aUJBUlBRZk96czVZdEdnUlJvOGVqUlVyVmdBQU9uVG9ZSHhLOGJ5ZE9uVUszMzMzSFJRS0JlYk1tWU1tVFpwZzU4NmRjSE56dzZSSmsvRGpqei9pdSsrK3cvRGh3MUdoUWdYMDc5OGZGeTllUkt0V3JaQ1ZsWVc0dURqMDZkT24wSFBudlFaeWNIQ0FFQUs3ZCs4MmppM0pvMUtwTUhQbVRNeVpNOGVrdlgzNzlnV2VudENyalVHRWlPZzVzYlcxeFp0dnZvbGp4NDRCQU5ScU5iUmFiWUh4SGM5RDVjcVYwYkpsU3d3Yk5nek96czVZdVhJbC9QMzkwYWhSSTlqWTJHRDY5T21JajQ5SDVjcVZBUURseTVmSDhlUEgwYXBWSytONGtEcDE2Z0RJZmJKeThPQkJIRDU4R0NkT25JQktwY0pmZi8yRlFZTUdJU3NyQ3cwYk5rUzNidDFNcnYvenp6K2pRNGNPYU5La2lVbDdTVi8zMEt1RFFZU0k2RG1aUDM4K2Z2dnROelJzMkJCT1RrNzQrKysvTVhUb1VNeWNPYlBBR0kvOE5tL2VqTzNidHhkb3oxc0Z0YkJwdnc4clU2WU1Qdnp3UXlRbkorUGt5Wk1JQ1FuQkYxOThBWHQ3ZThURXhBQ0F5UlRnSmsyYTRNQ0JBeGcxYWhUQ3dzTGc0dUppblBWei9QaHgvUFRUVDdDeXNvS1ZsUlZxMUtpQjVjdVh3OXJhR24vODhRZGF0MjZOamgwN21seC82dFNwOFBiMkx0Qk85REFHRVNLaVoweXYxeU00T0JpYk5tMUN5NVl0RVJ3Y0RBc0xDeGdNQmh3NGNBQmZmdmtsNXMrZkR3Y0hoMEtQcjEyN3RzbjRpanpoNGVHSWpJeEUvLzc5QzZ6TGtaYVdodVhMbHh1M2p4OC9qbSsvL2Rha3orTEZpN0Y0OFdMamR2WHExWTJ6WWpwMjdJaHQyN1poeTVZdDJMdDNMOTU1NXgwb0ZMbGZBYWxac3lZbVRKaUFkdTNhWWZ6NDhVaE5UWVcxdFRVQUlDVWxCUzR1THNqTXpEUlovMFFJQWJWYWpZeU1ER09ialkwTkxDMHRTL1JuU0s4T0JoRWlvbWNvT1RrWlk4ZU9SVVJFQk5xM2I0OHBVNllZUTBOUVVCQysvZlpiaEllSFk5Q2dRUWdORFlXenM3UEo4UUVCQWZEMTlTMzBxY2ZkdTNjUkdSbUo5OTkvdjhBVGxkVFVWR1JuWjZONjllb0FnRmF0V21IUG5qM1lzR0VEbGk5ZmpxVkxseHBmaTJnMEd2VHIxdy8xNnRVekh0K3dZVU5Vcmx3WndjSEIwT3YxNk4yN3QzRmY1Y3FWamE5dzhrdElTRUJXVmhZOFBEelFwMDhmSkNRa21Pd1BDUWxCU0VpSWNYdkNoQWtGWHVFUU1ZZ1FFVDBqZVFORVUxSlM4TmxubnlFd01ORDRWQUhJWFYwME9EZ1lvMGVQeGovLy9JTWhRNFpnMWFwVnNMQ3dNUFlaUFhyMEUxM2IyZG5aNUFtSWxaVVZkRG9kVnE5ZWpXclZxcUZjdVhKd2MzTURBUHo2NjYvSXlNZ3crZTZMUXFGQXIxNjlNSFBtVERSczJCRFZxbFY3NURYelBxaVg5d29uSUNBQVBYcjBLTFJ2Mzc1OW4raSs2T1hISUVKRTlJemtqYm1ZT25WcWtXTWpsRW9scGsrZmptKy8vUmFkTzNjMkNTSFBXdm55NVRGNThtUXNYcndZM2JwMVE4ZU84NXd3d0FBQUlBQkpSRUZVSGVIbTVvWTFhOVlnS0NqSVpCbjZXN2R1R1YvdG5EbHpCdUhoNFlXK0hzb3ZQRHdjVmF0V05TN001dXJxK3NpbDNva2V4aUJDUlBRTWFEUWFlSHA2WXQyNmRiQzJ0allaRzFHWXZDbXNHUmtac0xTMExQTGJNVTlEa2lTMGJkc1diZHEwd2RxMWEvSHJyNzhDQUY1NzdUVzR1cm9hK3oxNDhBQmZmLzAxTWpJeU1HblNKTXlmUHgvZmYvODlaczZjV1dEV2kxcXRoaVJKVUt2Vk9IRGdBRDc5OU5OblhqZTlXaGhFaUlpZWdmWHIxMlA5K3ZWUGRHejM3dDB4ZnZ6NFoxeFI3b0RSeTVjdlk5T21UZGk1Y3lmYzNkM1JwMDhmYk42OEdWOTg4UVcrL1BKTE5HdldES05IajBaU1VoS21UNStPdG0zYndzZkhCLzM2OWNOWFgzMkZmdjM2b1d2WHJ2ajk5OStoVnF0eCt2UnB0R3ZYRGl0V3JJQmFyVWFYTGwyTTExdTRjQ0VXTFZyMHpPK0RYbTRNSWtSRVQ2Rk1tVEltSDVkN0VvVU5CSDFhKy9mdlIzQndNTzdmdjQ5eTVjcGh5SkFoNk5PbkQyeHNiTkMzYjE5czNib1ZMaTR1Nk4rL1A2eXRyVEZ6NWt5MGJOa1NBT0RsNVlWbHk1Wmg1TWlSV0xGaUJabzBhV0pjc016SHh3Y0RCdzdFa2lWTDhObG5uNkZjdVhMR2EzYnQydFVrbU9RM2FOQ2daMzZQUkVSRUw1eW50MjhiVDUvNmQrczFhaUdPblRnbHFIQjM3OTRWa3laTkVvY09IUkk2bmE3UVBscXRWa3liTmszRXhjVVZ1ajhqSTBQczJiT24wSDBHZzBGb05KcG5WdStMY3V6RUtkR3d4VnZDMDhjM3hkUGJ0L2hCTVBSQzhJa0lFZEZMeU4zZEhULysrR094ZlpSS1pZRzFSdkt6dDdkSGh3NGRDdDBuU1JMWEJLRm5RdkhvTGtSRVJFVFBCNE1JRVJFUnlZWkJoSWlJaUdURElFSkVSRVN5WVJBaElpSWkyVENJRUJFUmtXd1lSSWlJaUVnMkRDSkVSRVFrR3dZUklpSWlrZzJEQ0JFUkVjbUdRWVNJaUloa3d5QkNSRVJFc21FUUlTSWlJdGt3aUJBUkVaRnNHRVNJaUloSU5rcTVDeUFpZWhKNm5SNVJsNi9LWFFhWm1hakxWNkhWYXVVdWcvSmhFQ0VpczVTalVtSHVnc1d3dExTVXV4UXlJMXF0RnVrWkdYS1hRZmt3aUJDUldkRUl3MTByU2JwckVNSW1OVDFkN25KS0hXRVFrUEorQmlBcHBPSzZ2N3FFdUtjUjRxN2NaUkRBdjZGRVpHNFVIdFZxZXl1VWxxL0pYVWhwWkswMFZMVldLajVSU0pKbGpsYS9USzFUWEplN3B0SklMeG1TNHkrZmp3SmdrTHVXVngyRENCSFJTOFRQejYrMUpFbnJoQkEyQUhwRVJFUWNsTHNtb3VKdzFnd1JFUkhKaGtHRWlJaUlaTU1nUWtSRVJMSmhFQ0VpSWlMWk1JZ1FFUkdSYkJoRWlJaUlTRFlNSWtSRVJDUWJCaEVpSWlLU0RZTUlFUkVSeVlaQmhJaUlpR1RESUVKRVJFU3lZUkFoSWlJaTJUQ0lFQkVSa1d3WVJJaUlpRWcyRENKRVJFUWtHd1lSSWlJaWtnMkRDQkVSRWNtR1FZU0lpSWhrd3lCQ1JFUkVzbUVRb2Y5cjc3Nmpvcmo2TjRBL1ExMFFSSkJFTENCMjdHSnNHQXVXV0dPSkJSTjdsRVJSb3lZYVl3a2FvNElvZHNDU2FHelJCQk94RzBVRkczWkJSYkJGVUZBUkVSQVFGbGgyZm44UTVtVmhLZnBMSEJlZnp6azVoNzF6Wi9ZN25QZkk4OTY1OXc0UkVaRnNHRVNJaUloSU5nd2lSRVJFSkJzR0VTSWlJcElOZ3dnUkVSSEp4a0R1QW9pSTZQVTBhZEtrbkw2K3ZuWCtOa0VRYkVSUjFCY0VRUStBamFPalkvWDh4ek16TTU5SFJFU2t2ZEZDaVlyQklFSkVwS1AwOVBTYUNvSnd0bUM3SUFoNVAvNlc3MmNBZ0xHeHNUT0FrLzk5ZFVTbEk1VGNoWWlJM2xJR3pabzF1NjJucDFlek5KMUZVWXdPRFEydEN5RDdQNjZMcU5RNFI0U0lTSGVwQVB3TUFLSW9RaFRGUWgwS3RHOERRd2k5WlJoRWlJaDBtQ0FJZTBWUlRDdjRDS1pBSDRpaW1KYVRrM1BvRFpaR1ZDb01Ja1JFT2t3VXhjY0FycFNpNnhXVlNoWDlYOWREOUtvWVJJaUlkRmhZV0ZpcUlBaVh4SCtlditSL1BKUDNzeWlLb2lBSUZ5TWlJcDdMVXlWUjBSaEVpSWgwVzA1T1RzNDFRUkJTaStvZ0NFS0dLSXBYd2ZraDlCWmlFQ0VpMG5HaUtKNFZSVEcrbUM0cE9UazVGOTVZUVVTdmdFR0VpRWpIWGI5K1BRckE5YndKcS9sWHlnaUNBTFZhSGY1UEg2SzNEb01JRVZIWnNLV29BNElnckgrVGhSQzlDZ1lSSXFJeUlEVTE5WWdvaWsvenQvMnpiUGRaYW1ycWZybnFJaW9KZ3dnUlVSbHc3OTY5VEFDN3RPd25zdmVmWTBSdkpRWVJJcUl5SWljbjV4Y0F5bnhOU2xFVWY1V3JIcUxTWUJBaElpb2o5UFgxWTBSUnZDOElRdDVqbVZzcWxlcHZ1ZXNpS2c2RENCRlJHWkdVbEpRSzRJcjREd0Ezc3JPemsrV3VpNmc0RENKRVJHVkVkSFMwVWhURkt3Q3lCRUZRaWFKNDVmYnQyMFZ1ZEViME5tQVFJU0lxUTNKeWNzNElnaEFQNEVWT1RzNFp1ZXNoSWlLaWQ0eWpvK05SUjBkSDdxUktPcUhvOTBZVEViMmxxdFJxWkd0a2FGQkw3anJlVnNiNllnODlQY0VvSXh2NzVLN2xiWldabVJuMUpDcnlnZHgxRUlNSUVla1llL3RtOWxDSXYwQ0FnOXkxdk1YeS9tMFhpKzMxYm51SURHRklkSFJZdE55RnZPc001QzZBaU9pVktHQVBBUTRDQkJ0VEV4UG9HK2pMWFJIcGtCeFZEaktVU3FoRlVRRUY3QUV3aU1pTVFZU0lkSktwaVFtK21Ud1JEZXJYazdzVTBpRVJrYmV4WnUwR0pLZWt5RjBLL1lOQmhJaDBrcjZCUGhyVXI0YzJyVnJJWFFycEdFTkRRN2xMb0h5NGZKZUlpSWhrd3lCQ1JFUkVzbUVRSVNJaUl0a3dpQkFSRVpGc0dFU0lpSWhJTmd3aVJFUkVKQnNHRVNJaUlwSU5nd2dSRVJISmhrR0VpSWlJWk1NZ1FrUkVSTEpoRUNFaUlpTFpNSWdRRVJHUmJCaEVpSWlJU0RZTUlrUkVSQ1FiQmhFaUlpS1NEWU1JRVZFcHFGUXFoSWFHSWlFaG9kQ3h4TVJFaElhR0lqczcrNDNYRlJVVmhidDM3NWJZNys3ZHU0aU9qaTYyajBxbCtyZktLbEZVVkJTKytlWWJSRVJFdkxIdnBMY1Rnd2dSVVNta3BhWEIxZFVWd2NIQmhZNmRPWE1HcnE2dVNFeE0xSHF1VXFsRWFtcHFzZjhwbGNyWHFtdk5talZZc21SSmlmMDhQVDNoNit0YjVQRVhMMTdnbzQ4K2dyKy92OWJqV1ZsWmVQSGlCWjQ4ZVlMSXlFaWNPM2NPaHc0ZHdvNGRPK0RyNnl2Vi8vRGhRNFNGaFpWWVQzSnlNazZlUElubno1K1gySmZLTmdPNUN5QWlldHRrWkdRVUd2bElTVWtCQUNRbEpTRW1Ka2JqV0ZKU0VnRGc4ZVBIeU1ySzBqaG1iVzJOdVhQbjRzU0pFOFYrWi8zNjlURnc0TUFpanhzWUdLQlBuejVJU1VuQmd3Y1BOT3BLVDAvSGpSczNpcjErZW5vNkRBME5OZnJaMmRuQndzSUNBTEJueng2a3A2ZWpYYnQyQUlDVEowL0N3OE1ER1JrWnlNaklnRnF0MW5wZGhVS0JDaFVxb0dmUG5xaFJvd2FtVHAyS2x5OWZ3dC9mWDdvMlVYRVlSSWlJQ2poLy9qeW1UNSt1OWRpNmRldXdidDA2cmNkY1hWMEx0WGw1ZWVITEw3K0VvNk1qbGkxYmh0bXpaNk5hdFdvQWNrUEV6Smt6TVdiTUdLU25wMlB4NHNVd05EU0VtWm1aeGpYUzA5TWhpaUw2OU9tREsxZXVhSzF0OU9qUnBicTMvUDI4dkx6UXRXdFhaR1ZsWWNlT0hSZ3dZQUNxVktrQ0lEY1l1Ymk0SURZMkZoOTg4QUZNVFUxeDQ4WU5xRlFxREJ3NEVHWm1ac2pJeU1DK2Zmc3dhdFFvcWVicDA2ZmpxNisrd3VMRmkrSHA2Vm1xbXVqZHhpQkNSRlRBQng5OGdNMmJOMnUwcGFXbFlkS2tTUmc1Y2lRNmQrNnNjZXowNmRQWXVIRWpWcXhZQVV0TFM0MWplYU1PYVdscEFJQkdqUnFoWHIxNkFDQ051dFN1WFJ2ZHUzZkgvZnYzWVcxdGpRVUxGbWhjdzhQREE5ZXZYd2NBdEd2WERzZVBINWVPdWJ1N0l5MHREU3RXckNqMm5xWk1tUUpMUzB2ODhNTVBVbHU1Y3VVQS9HODBKQzlJclZtekJ1M2F0VVBObWpXeFljTUd1TGk0b0g3OStvaU9qc2JtelpzeGJ0dzRtSm1aWWNhTUdiaDA2UklHRFJva0JaRzJiZHVpVjY5ZU9IVG9FSHIyN0lrT0hUb2dJU0doMENPdDJOaFlBTURaczJmeDlPbFRqV01kTzNiRWUrKzlWK3o5VU5uQklFSkVWRUQ1OHVYUnVIRmpYTHAwQ1MxYnRnU1FPODlqMkxCaDZOR2poeFFrOGlnVUNoZ1pHVWtqQjRJZ0ZIbnQ3T3hzWkdabVNqL25WNjFhTlVSRlJSVTY1OWF0VzZoZnZ6NEF3TkRRRUJVcVZKQ09HUm9hUWw5ZnY5QW9Ta0g2K3ZxRnpnVnlBOWFHRFJ2ZzZ1cUtpaFVyNHVUSms5aThlVFBxMWF1SGJ0MjZvV1hMbGpoOStqVHExNitQQVFNRzRNQ0JBL2o3NzcrUm1abUo0OGVQWThXS0ZhaFVxWkxHTmFkTW1ZS2dvQ0I0ZW5xaVZhdFdpSW1KZ2Flbko0eU1qS0NubHpzMVVSUkZBTURldlhzMTJqSXpNMkZ2Yjg4ZzhnNWhFQ0VpMHVMbXpac1lQMzQ4cGt5WmdwRWpSeUl1TGc0SERoeUFsWlZWb1NDeWF0VXFLUkNNSERrUzNidDN4OUNoUTZVL3NQbU5HaldxeU8rc1ZxMGFUcDgrcmRHbVVxbHc3OTQ5ZlB6eHgwV2VGeG9haXRhdFc1ZDRUd1ZIY2dCZzllclZVQ3FWc0xXMVJWQlFFRmF0V29XbVRadkN3c0lDbjM3NktkUnFOVTZjT0NITmNURXlNb0tucHllZVBuMEtRME5EK1BuNXdjL1BEOE9IRDVkcXRMYTJ4dFNwVTJGdWJnNkZRaUY5MTVvMWE5Q2lSUXVwWmxkWFZ5eFpzZ1R0MjdmWGFLTjNDNE1JRVpFV0RSczJ4TlNwVTdGeTVVcVltWmxoNDhhTnFGeTVNZ1lOR2xTb2IyWm1KZ1JCZ0VLaFFJOGVQYkI2OVdvRUJ3ZkR5OHNMRlN0VzFPanI2ZW1KNnRXckE4aGRxZUxtNWlZZHExdTNMcDQ5ZTRhRWhBUllXMXNEQU1MRHc1R1ptUWxIUjhjaWE2MWJ0eTVtekpoUjdQMHNYcnhZYS91elo4K1FtWm1KaFFzWFFxbFVJaXNyQzRzWEwwYUZDaFV3Y3VSSXZIejVFb3NYTDhhNGNlT2t1UzNhNUkzWTVOSDJleUxTaGtHRWlLZ0lJMGFNd01XTEY3Rm8wU0xVcWxVTHZyNitXaCtCcU5WcTZPdnJBd0NHRFJ1R0prMmE0S2VmZnBMbVlPUlh2WHIxUW5ORThqUnUzQmlDSU9ER2pSdm8xS2tUQU9EaXhZdXd0clpHblRwMWlxelR6TXlzMktBQ1FHc3RBTEJvMFNJb0ZBcWtwS1NnZi8vKzZOdTNMeHdjSEFBQXZYcjFrdVp5ZE9yVXFkZ2FpRjRYZ3dnUlVSSDgvZjF4NWNvVkFFRHo1czFSb1VJRlJFZEhJelEwVktOZlFrSUMwdFBURVJBUUlMVjE2dFFKaHc4ZlJzK2VQVFVlVHhUSHpNd01kZXZXeGFsVHA2UWdjdXJVS1RnNU9SVjdYa1JFQkFZUEhseHNuOGVQSDZOdDI3YUYyazFOVFFFQVBqNCtNREl5d3FSSmt3QUFNMmJNd05telo2VzVIQ1d0eW5GMGRJU1BqNC8wK2RHalI3Q3lzb0tKaVVteDV4RXhpQkFSRlJBWkdRa3ZMeTlFUmtaaTdOaXhVS2xVMkxKbEM4YU9IWXV3c0RCNGUzdHI5RmNxbFJBRW9WQTdrTHNDSkg4UStmenp6NHVkek5xMWExZHMyN1lOczJmUHhxTkhqeEFaR1lrcFU2WVVXNisxdFRVKytlUVQ2ZlBtelp0UnBVb1ZkT3ZXVFdyYnVYTm5rZWRmdVhJRkFRRUI4UEx5a2taOEpreVlnQkVqUnVEWXNXUFl2WHMzL1B6OGlxMmg0SWpMenovL2pKQ1FFUHorKysvRm5rZkVJRUpFVkVEZWFwYnQyN2VqVHAwNk9ITGtDRlFxRlk0Y09ZTGh3NGVqZi8vK1VsKzFXbzEyN2RwQlgxOGZ4NDRkZzdHeGNiSFhualp0V3FGOVJQTHIyYk1uZkgxOWNlREFBVVJFUktCcTFhclNCRTl0WnM2Y0NiVmFEUnNiRzZrdElDQUFOV3ZXeE5DaFE2VzJ6cDA3UzQrUDhrdE9Uc2JjdVhQaDVPU0U2dFdySXlnb0NJOGVQVUsvZnYxZ2IyOFBmMzkvMk5yYTR2MzMzeSt5aG9Lclp0UnFOVTZmUGcwckt5dU5WVG8zYjk2VU5uejcrKysvQWVTR3ZyeTY4dHJvM2NJZ1FrUlVRSk1tVGFSOVJLS2pvK0hoNFFFREF3T2NPWE1HdzRjUDEraDc2OVl0YVRsdVNFaUk5RWlsS05yMkVjbXZjdVhLNk5HakIzNzY2U2M4Zi80Y3MyZlAxaGhCU1V0THc5bXpad3VkZCszYU5ZMCtqeDQ5d3BFalI0cXR4Y25KQ1lHQmdZaUxpME5jWEJ6T25Uc0hJUGNSVWUvZXZhRldxM0g1OG1YRXg4ZWpWNjllUlY0bjcvRlYvczlKU1VtRkh1ZXNYcjI2MExucjE2OHZ0a1lxK3hoRWlJaUtFQlVWaGZIang2TlZxMWF3c2JIQjRjT0hDL1U1ZE9nUUtsV3FCRnRiVyt6WnM2ZkVJSkpmM3Z0WndzTENFQk1UZzRZTkc4TEp5UW11cnE0WU5HZ1FxbFNwZ2o1OSttaWM4K3paTS96NDQ0OGxYak0rUGg1aFlXRXdNQ2o2bi9tTkd6ZWlUWnMybURoeEl1enM3R0JuWjRjcVZhcElqMmRDUWtJUUh4OFBjM056ZlBMSkp4Z3pab3gwN3N1WEwrSHE2b29HRFJvVXV1N1JvMGVocjY5ZktMd3NYYm9VVFpvMEFaQTdPdkxOTjk5Z3dZSUZhTldxbFVZYnZWc1lSSWlJdEFnTURNU0NCUXZRcEVrVGVIaDQ0TTgvLzVUZUtaUG55Wk1uQ0FnSXdJZ1JJMUNuVGgzTW1ERURaODZja2Q3WGt1ZlNwVXU0ZVBFaWdOeEpvYW1wcVlpTmpaV3VkK3pZTWRTcVZRdU5HalVDQUd6YXRBbDZlbnA0L1BneEFnTUQwYjE3ZCtsYU5XclUwRG9pa3BDUWdHWExsdUhodzRkSVNFaEE1Y3FWb1ZRcU1YTGt5R0pITXdCb0JBd2c5OUdVb2FFaGR1ellnZHExYTJQNjlPbVlPSEVpV3JkdWpUWnQyaUE3T3h0ejVzeUJLSXB3ZDNmWE9EY3pNeE9CZ1lGbzI3WXRyS3lzQUFETm1qVkRTRWdJREEwTnBiMVZ5cGN2RHdBd056ZVhsaXAzNk5CQjZrZnZEcjU5bDRpb2dCTW5UbURtekprWU5HaVF4bVpsUU80R1kwRHVIMnQzZDNlWW1abGgyTEJoY0haMlJ2MzY5ZUhwNlluNCtIaU42M2w2ZW1MWHJsMW8zTGd4S2xhc2lBNGRPbUQyN05uU08ydW1UNStPZGV2V29YWHIxdkR3OE1EUm8wZXhhdFVxOU9yVkMzUG56dFhZMHIyZzFOUlVyRjI3RmdNSERvUzF0VFYrK2VVWGxDOWZIalZyMXBUbW1vd2FOUXBCUVVIU0NwaUNYcng0Z2RPblQ4UEh4d2V1cnE3bzNyMDdUcDQ4aVhQbnptSE1tREZvMmJJbHhvd1pnNmxUcHlJZ0lBQnVibTY0ZmZzMmZIMTlZVzV1cm5HdG9LQWdwS2Ftb2tlUEhsS2JJQWd3TmpiV3VzRmJmcVh0UjJVTFIwU0lpQXJvM0xrenRtM2JwdkhZNGZidDIzanZ2ZmRnWUdBQXBWS0ptVE5uNHRxMWExaTVjcVgweDNqZXZIa1lNV0lFdnZqaUM2eGZ2MTZhUUxwdDJ6YXQrM2prbnlPU2xwYUd1WFBuNHRTcFUvRDA5RVRidG0zUnNtVkxKQ1VsNGJ2dnZzTVhYM3lCc1dQSFNvOWFJaUlpRUJBUWdNT0hENk5telpwWXUzWnRvY2NrRlN0V2hKK2ZILzc2Nnk4c1hib1VpeGN2UnRldVhmSGhoeCtpWWNPR3NMQ3d3T3JWcTdGbHl4WUF1YXR2bWpkdmpnOCsrQUFlSGg1d2RIU1VWdDU4OGNVWHVIejVNaFl1WEFnQVdMbHlKZXp0N1F2ZDA2NWR1NkJRS09EczdQemF2Mzk2dHpDSUVCRnBZV0ZoZ2JWcjE2SjgrZktJaVluQnZuMzdNSERnUU55OGVSUHo1czNEdzRjUHNYRGhRbno0NFlmU09YWHExSUczdHplbVRac0dGeGNYdUxxNjRyUFBQaXR5TTdFOEZ5OWV4T3JWcTVHV2xnWnZiMi9wajdpaG9TRzh2YjB4YytaTWJOaXdBWkdSa2ZqMjIyL3g1WmRmSWk0dURnNE9EbGl3WUVHSjgxSjY5T2lCcmwyNzR2RGh3L0QzOThkdnYvMEdTMHRMK1B2N3c4bkpDZSsvL3o3YXRHa2pCUXMzTnpka1ptWml3WUlGZVA3OE9VNmNPSUZmZi8wVmNYRng2TjI3TjY1Y3VZS3BVNmVpYWRPbTZOS2xDMnJYcm8zYXRXdERFQVRjdTNjUG5UcDFLdlhlS1VRTUlrUkVXaGdiRzJQVHBrMVFxOVd3c0xCQTc5NjlNV3JVS0F3Yk5nekd4c1pZczJhTjF2ZTd0R3ZYRG41K2ZwZzNieDcrL1BOUDlPN2R1OUEyN3dWVnFGQUI3NzMzSHRhdVhRczdPenVOWXdxRkFzdVdMY05QUC8yRUhqMTZvR3JWcXBnd1lRS3FWcTJLWnMyYWxmcCtEQXdNMEtkUEgvVHAwd2VQSGoxQ1JrWUdyS3lzWUdWbEpiM1lMOCtRSVVOZ2FXa0piMjl2QkFjSHc4aklDRjI2ZElHUGp3OXNiVzJSbVptSlE0Y09ZZi8rL1ZpeFlnVkVVVVQ3OXUyeGN1VktIRHg0RUM5ZXZDaDFYVVJGNzZwRFJQUVdzbmRvNWd4QjNGbmUzTnhtL1pvVmFOT3E2RDAyL2cxcXRWcGp6a0pFUkFUczdPeEtmTnR0ZW5vNjB0TFNpdDEvNDIwWEVoS0M1T1JrZE96WXNjaFJuWlNVRkVSRVJLQmF0V3JGdm92bWJYSCs0bVZNbmpZVHo1NC9UNGFJVDZKdmhRWExYZE83amlNaVJFVEZLRGh4VXR0eVZXMU1UVTJsN2ROMWxiWXQ0UXNxWDc0ODJyUnA4d2Fxb2JLS1U1T0ppSWhJTmd3aVJFUkVKQnNHRVNJaUlwSU5nd2dSRVJISmhrR0VpS2dNU0U1T1JreE16SC82SFNxVkN1bnA2VVh1MEpyZm8wZVBFQmNYVjJ5ZmpJd00zTDU5RzJscGFmOVdpYVNEdUdxR2lPZ05DUThQeDhPSEQxLzVQRHM3TytrOU5FWDU0NDgvc0hidFdtemZ2aDMxNjlkLzVlL3c5dmJHdFd2WHNHM2J0aUw3SEQxNkZPN3U3dGkvZnorcVZLbFM3UFYrK09FSG1KcWFZdFdxVlVYMnVYWHJGbHhkWGJGeTVVcTBiOS8rbFd1bXNvRkJoSWlvQ0NOR2pNRDkrL2RmKy95aFE0ZGk0c1NKMHVlOWUvZGk5KzdkcjN5ZEFRTUdTRUZFcVZUaTJiTm5oZm9FQmdiQzJ0b2FabVptcFI0WnNiYTJob21KQ1lEY2w5WGx2Ym1YNkUxaUVDRWlLb0pTcVVTNWN1WHc4Y2NmdjliNVRaczJMZFJtWTJPRHZYdjNsdm9hL2ZyMTAvaDg5ZXBWZlBYVlYwWDI3OSsvZjZtdjdlWGxoYTVkdXhaNWZNV0tGVkFxbFpnMWExYXByMG4wcWhoRWlJaUs4Zjc3NzJQeTVNa0FnT2pvYUswdmVzc1RHeHVMdzRjUDQvUFBQNWRlVHFkTlRrN09hOWZUb0VFRCtQbjVhYlJ0M0xnUjE2NWR3NUlsUzE3cEhTOTE2dFFwOXZqZmYvK045UFQwWXZza0pDUWdNakt5Vkk5V2J0NjhpY3pNVERSdjNyelVOVkxaeHlCQ1JGUUtXN1pzZ1orZkgrYk1tWU8rZmZzV09wNlZsWVh2dnZzT3QyL2ZSb3NXTGVEbzZLajFPbkZ4Y2FYYXNiUW9GU3BVMEhqSFRVSkNBcTVmdjQ2dVhidWlZOGVPcjMzZFYzSDc5bTBjT0hBQXAwK2ZSa1JFQk9yVXFZUDI3ZHNqTVRFUmlZbUpBSElub29xaWlIdjM3Z0hJSFFuYXZIa3o0dVBqcGJmOUVnRU1Ja1JFcFRKdzRFQ2NPWE1HOCtmUHg4T0hEekZ4NGtRSXd2OWUxN1YwNlZMY3VuVUxreWRQTGpLRUFJQ1ZsUlU4UFQxTC9iMGxQUmJac21VTHNyT3pNV3pZTVBqNys1ZDZub2VMaXd2MDlQU3dlUEZpQU1DMWE5ZncvUGx6L1Bqamp3Q0EyYk5uUzMyVlNpVXVYYnFFdi83NkN3QXdmZnAwV0ZsWm9WMjdkc2pNekpSR1lYYnUzSWxObXpacGZNK1FJVU1BNUQ0R0tzcjkrL2MxM3QxallXR0JtalZybHVvK1NQY3hpQkFSbFlLWm1SbDhmWDB4ZS9acy9QTExMM2o2OUNubXpac0hBd01EL1BiYmI5aTllemU2ZGV1R1VhTkdGWHNkSXlNanRHaFIraGYxR1JrWkZYbnN3WU1IOFBmM1IvdjI3ZEdnUVFQTW5EbXoyRGZmaXFLSWx5OWZBZ0I2OWVvRmMzTnp4TWZIQThnZHdWQ3BWTkxuWjgrZUlUazVHVkZSVWVqY3VUTXlNek5oWVdFQkFGaTVjaVhhdFdzSFFSQXdhZElrWkdWbEFjaWRuNUkzV3VQdDdRMkZRb0ZKa3lZQkFHclZxb1VqUjQ1b3JXdjE2dFVhbjl1MWExZnNhaHNxV3hoRWlJaEt5Y2pJQ0Y1ZVh2RDA5RVJBUUFBU0VoTFFyMTgvTEZ1MkRJNk9qcGcvZjM2SjE0aUxpOE9ISDM1WTZ1OHNib1JqNmRLbFVLbFVtREJoQWdCZzM3NTlSZlpOU0VqQTk5OS9qeXRYcm1ETW1ER3dzcktDbnA0ZWZIeDhBQUNMRmkxQ1dGZ1lmSHg4Y1Bic1dXbUNib1VLRmZENTU1L0QyZGtaMTY5Zmg3dTdPMnJWcWlXTkJtVm5aOFBZMkJnQVVMVnFWVlN0V2hVQVlHNXVEbE5UMDFLRnJxbFRwNkpaczJiU1ozTno4eExQb2JLRFFZU0k2QlhvNit2aisrKy9oNldsSlRadDJvU0xGeS9DM3Q0ZXk1Y3ZMM2IwSWsvNTh1VTFsdlNXeE5mWFYydjc3Ny8vam5QbnpzSFEwQkIxNjlZdDlocEhqaHpCa2lWTFlHcHFpZzBiTmhUNzZBakluY1E2ZCs1YzdObXpCNElnWVBqdzRRQ0E2OWV2RitxYm5wNHVqWlM4TG50N2V6UnUzUGovZFEzU1hRd2lSRVN2b1hYcjF0aStmVHV5c3JLUWs1T0Q5UFIwbEM5ZnZ0aHpQdjMwVS9UdTNWdjZmLy9IamgzRDc3Ly9qblhyMWtGZlh4OUpTVW1ZTVdNR3Z2enlTN1JzMlJJQVVMdDI3VUlqQkxkdTNjTEtsU3RMVmFldnJ5ODJiZHFFd1lNSFk4cVVLZEsrSWNWNS8vMzMwYTlmUHdRR0JwYTRhaVlsSlFXMWE5Y3VWUzFFMmpDSUVCRzlvcE1uVDJMbXpKbXd0TFJFNzk2OXNXblRKb3daTXdaK2ZuNUZMdTg5ZE9nUWR1ellnWTBiTjBwdDhmSHh1SHIxcXJSbGVsWldGcTVldlNxdFBBR0FldlhxWWZqdzRSZzZkQ2dHRGh5SXVMZzRUSmt5QmFhbXB1alNwUXVPSFR1R3hNUkVhU0pwUWVmUG40ZWxwU1hzN093UUVCQ2djY3pSMGZHMWRtRzlmLzgrSGp4NGdMaTRPTVRHeHI3UzNpVkVCVEdJRUJHOWd2Mzc5MlBCZ2dXb1hMa3kxcTFiaDhxVks4UFMwaExMbGkzRDJMRmpzWGJ0V3EyUFNxcFdyWXBidDI1aDJiSmxHaXRTU3JKdTNUcEVSMGRMVzZwZnYzNGRLU2twV0xkdUhjNmZQdzhnTjlBVTlRZ25PenNiT1RrNVdvOVBtalRwdFlMSXJWdTNzSGJ0V2dDNXkzTDc5T2xUNGptcHFhbXYvRDMwYm1BUUlTSXFoYXlzTEN4ZnZoeTdkdTFDalJvMXNHN2RPbGhiV3dQSTNjcGRwVkpoMWFwVkdEZHVISHg5ZmRHZ1FRT044NXMyYllwaHc0WmgrL2J0YU51MkxaeWRuVXY4em9pSUNPemN1Uk85ZXZXQ2s1TVRBS0JidDI2d3M3T0RnNE9ERkVRY0hCeHc5dXhacmRlWU4yOGVidHk0OFZwYnl4ZWxZOGVPYU51MkxRd05EVkc5ZW5VY08zWU1BTkN6WjArTkpjM0p5Y25ZdEdrVFRwdzRBWDE5ZmJ6Ly92di9XZzFVZGpDSUVCR1Y0TW1USi9qMjIyOFJHUmtKSnljbmVIcDZGcHEzTVhMa1NLalZhcXhac3dadWJtN1l1WE5ub1JmRHVibTVJU2dvQ0I0ZUhpVk9HRlVxbGRLazJPblRwMnNjYzNCdytIZHVySUNzckN6czJiTUh4NDhmMTdvOWZaNXk1Y3BwM0Z0d2NEQXVYTGlBWHIxNklTb3FDa0ZCUWJoLy96NlNrNU54OCtaTk9EbzZZc0NBQVRoeDRzUi9VamZwTmdZUklxSVNHQnNiSXpNekU4T0dEY09VS1ZPZ3I2K3Z0ZC9vMGFPaFZxdVJtSmlvOWUyMENvVUNNMmZPaEx1N094NDllbFRzZHo1NjlBZ1pHUm1ZUDMvKy8zdFZTbkdTa3BJUUZCU0VTNWN1SVRZMkZnc1dMRURUcGszUnFGRWpoSVdGYWZTdFVhTUdQdnZzTTVRclYwNmpQU1ltQmpWcTFKQW14Z0s1WVduMDZOSG8zcjI3TkJMQ0lFTGFNSWdRRVJVakp5Y0hob2FHV0x0MkxZeU5qVXRjUlRKNDhHQUF1WE1pOVBUMEN2M1JidHUyTGZidTNRc3pNN05DZitqenExV3JGdmJ1M1Z1cUpjSEZVYXZWR285TDhydC8vejZHREJrQ3RWb05XMXRiakJzM0RyMTY5VUsxYXRVQUFMdDI3VUpzYkt6VXYzNzkrb1htbEx4NDhRSlJVVkhvMTY4Zk9uVG9BQU1EQS9UbzBRUFZxMWNIa0x1ODkvSGp4d0J5UjNteXNyS2t6OCtmUHdjQUpDWW1TbTE1S2xhc0tPMVBRbVViZ3dnUlVUSHUzTGxUcXZrYzJsU3JWZzE3OSs1RlVGQ1E5RWMzdjJ2WHJnRUFkdS9lRFQwOVBXbEM1NFVMRjdSTzdxeFlzU0k2ZGVwVTdIZmV1M2NQQnc4ZVJQbnk1U0dLSWtKQ1FsQ3JWaTJ0Zld2V3JJblJvMGVqUTRjT1d2ZnhhTkNnQVlLRGd6RjkrblEwYnR5NFVLQlJLcFVJREF4RWRuWTJ1bmJ0aXNhTkd4ZTZ6cEVqUjdCdzRVS050b0tUVy9PMmxjL1B6ODlQNDUwNlZIWXhpQkFSRldIaXhJbElTVWw1N2ZQejNwL3kyMisvSVR3OFhHc2ZoVUtoc1oyNVFxSEFrU05IdEc2SDNxaFJveEtEaUlHQkFmYnMyWVBzN0d5SW9vZ3FWYXBJTzY5cVU5em1hc09HRGNPREJ3OXcrdlJwQkFVRkZUcXVwNmVIeXBVclk5YXNXZEsrSndWeDc0K2lBQUFZN0VsRVFWUzFidDI2MlBmTUZLV2tOd05UMmFGOXZJNkk2QzFsNzlETUdZSzRzN3k1dWMzNk5TdlFwbFhwMzl0Q2RQN2laVXllTmhQUG5qOVBob2hQb20rRkJjdGQwN3RPVCs0Q2lJaUk2TjNGSUVKRVJFU3lZUkFoSWlJaTJUQ0lFQkVSa1d3WVJJaUlpRWcyRENKRVJFUWtHd1lSSWlJaWtnMkRDQkVSRWNtR1FZU0lpSWhrd3lCQ1JFUkVzbUVRSVNJaUl0a3dpQkFSRVpGc0dFU0lpSWhJTmd3aVJFUkVKQnNHRVNJaUlwSU5nd2dSRVJISnhrRHVBb2lJWGtlT0tnY1JrYmZsTG9OMFRFVGtiV1JuWjh0ZEJ1WERJRUpFT2lsRHFjU2F0UnRnYUdnb2R5bWtRN0t6czVHU21pcDNHWlFQZ3dnUjZaUXNVZjNFU0JDZXFFVlJrWnlTSW5jNWJ4KzFDRUVRQkVDRUtFS0VuaUIzUlc4blVYeWFKWXBQNUM2REFQNHZsSWgwalo1ZDdZWU9lZ2FHNzh0ZHlOdElZU2pXTmRiVCsxTFFnNkZTcGZaVlpndDM1SzdwYlpRanFCTmlJcTlIQUZETFhjdTdqa0dFaUtnTWNYUjA3Q2dJd20raUtDb0E5QThORFQwcGQwMUV4ZUdxR1NJaUlwSU5nd2dSRVJISmhrR0VpSWlJWk1NZ1FrUkVSTEpoRUNFaUlpTFpNSWdRRVJHUmJCaEVpSWlJU0RZTUlrUkVSQ1FiQmhFaUlpS1NEWU1JRVJFUnlZWkJoSWlJaUdURElFSkVSRVN5WVJBaElpSWkyVENJRUJFUmtXd1lSSWlJaUVnMkRDSkVSRVFrR3dZUklpSWlrZzJEQ0JFUkVjbUdRWVNJaUloa3d5QkNSRVJFc21FUUlTSWlJdGt3aUJBUkVaRnNHRVNJaUloSU5nd2lSRVJFSkJzR0VTSWlJcElOZ3dnUkVSSEpoa0dFaUlpSVpNTWdRa1JFUkxKaEVDRWlJaUxaTUlnUUVSR1JiQmhFaUlpSVNEWU1Ja1JFUkNRYlFlNENpSWpvOVRnNk92WVZCR0h2cTV3aml1TGcwTkRRUC82cm1vaGVGVWRFaUloMFZFNU96bkVBY2FYdEw0cGlmR1ptNWwvL1lVbEVyNHhCaEloSVIxMi9mdjJsS0lxL0FvQW9pa1gyeXpzbUNNS3VpSWlJdERkVEhWSHBNSWdRRWVrd2xVcTFVeFRGTEVFUXRJWVJVUlR4ejdHc25KeWNQMlVva2FoWURDSkVSRG9zT3pzN0dzQ05VblM5SVlyaTNmKzZIcUpYeFNCQ1JLVER5cFVybHlJSXd2bVMrZ21DY0Q0OVBmM1ptNmlKNkZVd2lCQVI2YkFyVjY1azUrVGtYQmRGTVIzUW5DdVM3MmVsV3EyK2ZPL2V2VXdaU2lRcUZvTUlFWkdPVTZ2VjV3QVVPZG9oaW1KcVRrN09sVGRZRWxHcE1ZZ1FFZW00R3pkdWhBTzRsZmRaRk1YOEsyVUE0TjQvZllqZU9nd2lSRVM2VDFTcjFiLy9FenEwMlFhZzZQVzlSREppRUNFaUtnTmV2bno1cHlpS1NmbmIvbG0ybS96aXhZc2RjdFZGVkJJR0VTS2lNdURldlhzcEFBNW9HUlU1Y3YvKy9SY3lsRVJVS2d3aVJFUmxoQ2lLNjBWUnpNNzNPVHNuSjJlem5EVVJsWVJCaElpb2pGQ3BWUGNBUEJBRVFacWtxcWVuZDZ1RTA0aGt4U0JDUkZSR0pDWW1wZ0s0bksvcFdrcEtTbEpSL1luZUJnd2lSRVJseE9QSGo5T1JHMFN5QWVRQXVNejVJZlMyTTVDN0FDSWkrdmVJb3BpM3VabmluNStKaUlpSTNwem16WnVmYnQ2OCtYVzU2eUFxalNKM3Z5RWllbHRWcWRYSTFzalFvSmJjZGJ5dEZBYmlKd0NNbFNyaE43bHJlVnRsWm1aR1BZbUtmQ0IzSGNRZ1FrUTZ4dDYrbVQwVTRpOFE0Q0IzTFc4eEFTSUVDRkRMWGNoYjdDRXloQ0hSMFdIUmNoZnlydU1jRVNMU0xRcllRNENEQU1IRzFNUUUrZ2I2Y2xkRU9pUkhsWU1NcFJKcVVWUkFBWHNBRENJeVl4QWhJcDFrYW1LQ2J5WlBSSVA2OWVRdWhYUklST1J0ckZtN0Fja3BLWEtYUXY5Z0VDRWluYVJ2b0k4RzlldWhUYXNXY3BkQ09zYlEwRkR1RWlnZjdpTkNSRVJFc21FUUlTSWlJdGt3aUJBUkVaRnNHRVNJaUloSU5nd2lSRVJFSkJzR0VTSWlJcElOZ3dnUkVSSEpoa0dFaUlpSVpNTWdRa1JFUkxKaEVDRWlJaUxaTUlnUUVSR1JiQmhFaUlpSVNEWU1Ja1JFUkNRYkJoRWlJaUtTRFlNSUVSRVJ5WVpCaElpSWlHVERJRUpFOUlhbHBhVVZlU3c3T3hzSkNRbHZzQnJ0N3R5NUE2VlMrYTllTXprNUdlbnA2Zi9xTlVuM0djaGRBQkhSMnl3ek14TkpTVWxJU0VqQXMyZlBrSmlZaUFFREJ1RE9uVHNsbmx1eFlrVllXMXRydEYyNmRBbFRwMDdGenovL2pQcjE2eGM2NStMRmk1ZzhlVExXcjErUEZpMWFGRnZYOGVQSFgvMkdBSFRwMGdYR3hzYkZYbnZzMkxINDRJTVBzSExseWxlNjlyVnIxL0RISDM5ZzJyUnBxRkNoZ3NheGRldlc0Y1NKRXpoOCtERDA5ZlZmcTNZcWV4aEVpSWdLeU1yS1F2LysvZkhpeFl0Q293SUtoUUlPRGc0WU9YSmtpZGNaTldvVUprK2VyTkhXdEdsVFdGdGJZOW15WmZqNTU1OExuWFBseWhWWVdGaWdXYk5teFY0N05UVVY3dTd1cGJpYndscTFhaVVGa2FkUG55SXJLMHZqK09YTGw1R2VubzZtVFpzaUppYW1WTmMwTkRTRWpZME4wdFBUY2U3Y09Rd2VQQml6Wjg5R3AwNmRBQUJLcFJLQmdZR29YYnMyVHAwNlZleTE3TzN0VWFOR2pkZTRNOUpGRENKRVJBVVlHUmxoL1BqeDBOZlhSL255NWZIRER6L2drMDgrZ2F1ckt4UUtCUUJnLy83OUdEVnFGRHAzN293eFk4Wm9uQjhhR29vNWMrYWdaY3VXV3E4OWFkSWsvUFRUVDBoTVRJU1ZsWlhHOGVEZ1lIVHMyQkVHQnFYNzUzbnUzTG5vM2J0M3Fmb2VQSGdRUC83NG8wYmJqQmt6RUI0ZXJyVy9qNDhQZkh4OFNuWHRtalZyWXRldVhYQnljb0svdnovbXpKbUQrZlBubzBtVEpxaFlzU0wrL1BOUEpDY25Jenc4SE45Ly96MkEzSEJpWUdBZzNhc29pdEpveklRSkUwcjF2YVQ3R0VTSWlMUUlEUTFGcDA2ZDBMNTlleGdhR3FKY3VYSlFLQlNZUFhzMmV2YnNpZmJ0MjJQOCtQSHc4dkpDMzc1OTBiQmhRd0JBYkd3c1ZxeFlnYjU5KzhMSnlRa0FjUGp3WVp3L2YxN2ordlhxMWNPcVZhdWt6ODJhTlVQZHVuWHg0TUVEMUt0WEQxdTNiaTFVVTdseTVUQnc0RUNOdHB5Y0hPVGs1SlRxbnJUMW16Rmpoc2FjbGFkUG4yTCsvUG5vM3IwNyt2WHJWNnJyQW9DcHFhbjBzNVdWRlh4OWZSRVRFNE9LRlN2aTZkT24yTEJoQS9yMjdZdDU4K1lCQVA3KysyKzR1TGhnK2ZMbCtQREREd0VBMjdkdng0b1ZLK0RzN0Z6cTd5WGR4eUJDUktTRlFxR0FyNjh2MnJkdkw3V0Zob1lpTURBUVgzenhCUUJnd0lBQnVIRGhBaVpNbUFCdmIyOFlHQmpndSsrK1E4MmFOVEZ6NWt6cHZLU2tKRVJIUnlNNU9SbXhzYkZ3Y0hBb05PSlJyVm8xWExseUJYcDZlamgxNnBURzQ0dThrWU1xVmFvVUNpS0xGaTNDb2tXTFh2cys4d0pVbnFWTGx3SUF2dnp5UzlqYjI3LzJkZlgwOUtDdnI0OVZxMWJoeFlzWDBOUFR3OFNKRTZYajI3ZHZCd0JFUlVYaHd3OC9SRlpXRmpadjNneG5aMmMwYU5EZ3RiK1hkQStEQ0JHUkZpNHVMdkQzOThmWnMyZWxOaDhmSC9UcjEwK2F2eUFJQWhZdVhJanAwNmRqMHFSSnlNbkpnYk96TXhZdFdxUXhHWFRvMEtFWU9uUW9EaHc0Z0huejVzSEh4d2VXbHBZYTMvZnc0VU1NSERnUTllclZrLzVJQTdrcmJEcDI3SWhKa3laaHhJZ1JoZW9jTldvVTJyWnRXNnA3Q2drSndaWXRXNG84bnBDUWdEMTc5cUJkdTNiSXpNelVPaXFqVGIxNjlkQzZkV3VOdHRPblQ4UGQzUjJpS01MZjN4L0RoZzJUSnU1dTNib1YrL2J0UThlT0hiRnExU3FZbUpoZzRNQ0IyTFp0VzZtK2o4b1dCaEVpSWkxcTFLZ0JUMDlQZlBEQkJ3Qnk1eS8wN3QxYkdpRkpTVW5CaFFzWDhOZGZmK0hDaFF1d3NySkNkblkyVHA4K2pWbXpac0haMlJrT0RnNm9XYk9tTlBxaFZxc0JRT3Y4RHk4dkw2alZhc1RIeDJ1MDV5M2x0Ykd4MFZxbnZiMTlzYXRyOG52OCtIR3h4OWVzV1FPbFVvbHg0OGJoNXMyYjJMaHhZN0g5bFVvbFZDb1ZCZ3dZSUFXUnJLd3NyRm16Qmp0MjdFQ2pSbzNnNmVtSlNwVXFvVktsU3JoOSt6WjhmSHdRRWhLQ29VT0hZdHEwYWRpNmRTczhQRHh3K3ZScGpCczNUdXRLSWlyYkdFU0lpQXFJalkzRmtDRkRwTTlLcFJMcjE2K0hnWUVCbGkxYmhsNjllbUhQbmoxUXE5V3dzYkhCdEduVFlHWm1obkxseWlFdUxnNysvdjZZUDM4K0FHRGF0R2tZT25Rb2dQL04wWWlJaUlDUmtaRjAvV2ZQbnVIOCtmTVlQSGd3ZHUzYWhiUzBOSmlabVFHQXRHcWxhdFdxV212MThQQ0FsNWRYcWU2cnVMa2sxNjVkdzRFREI5Q3BVeWMwYU5BQURSbzB3SUFCQTRyc3YyL2ZQbmg1ZWNIT3prNzZYY1hFeEdEYXRHbjQrKysvTVhUb1VFeVpNZ1VxbFFxYk4yOUdVRkFRd3NQRFlXdHJDMjl2YjJrMXpjaVJJMUduVGgxNGVucGkrUERoYU5Tb0VkcTNiNDlQUC8xVStoMVEyY1lnUWtSVWdMVzF0VFJYNHVyVnEvamxsMS9RcTFjdmZQVFJSd0NBS2xXcVFFOVBEOTI3ZDRlam95TUVRY0NvVWFOZ2EydUxoUXNYWXNpUUlYajgrREhPblR1SFhyMTZTZGZOek13RWdFSXJRbWJObW9XcFU2ZmlrMDgrd2E1ZHV4QWVIbzQyYmRvQUFHN2N1QUVqSXlQVXFWTkhhNjNkdW5WRGt5Wk5TblZmMTY5Zng4R0RCd3UxdjN6NVVsb0tYSERPU0VIUG56K0hsNWNYamg4L0RoY1hGMHlkT2xWNkRHVnBhUWtqSXlNc1diSUVYYnAwQVpBNyt2UG8wU05ZV2xyQzA5TVRYYnAwS2JTSGlKT1RFM2J2M28zOSsvZGo3OTY5Q0FzTHc5aXhZMHQxVDZUN0dFU0lpQXBRS0JUU3ZJdWRPM2NDeUowUGtwaVlpSTgvL2hoQWJuZ29qcmFKcFptWm1UQXhNY0htelpzQkFIZnYzc1gzMzM4UEV4TVREQm8wQ0FCZ2EydUxpeGN2U2tIa3dvVUxhTml3SVF3TkRUV3VaV1ptQmo4L1A5U3FWVXVhZXpGbHloUjA2dFFKL2Z2M0I1QTdGK1B1M2J0WXNHQUJBTURaMlJrOWUvWkUrZkxsTmE2MWNPRkNQSHIwcU1UZlMxSlNFZ1lPSEFoemMzT3RHNjZabVpsaDI3WnRFQVFCN3U3dU9ISGloTWJ4UzVjdVNTTkYycmk0dUdEejVzMVFxOVVRQktIRWVxaHNZQkFoSWlyQ3c0Y1BjZW5TSlppWW1PRDI3ZHZZdTNjdjB0UFQ0ZUxpZ2tHREJpRXhNVkhxbTVhV2h0dTNieU1rSkVScXExcTFxc1lFek5UVVZGaFlXS0IyN2RvQWN2K3dBNENKaVluVXAwV0xGamg2OUNpKyt1b3J4TVRFSUR3OEhOOTg4NDFHWFM5ZnZzVEVpUk14Wk1nUWpVbWlZV0ZocUZ1M3J2UTVPam9hTjIvZWxENWJXMXZqMkxGaldMOStQWll2WHc0ckt5djQrZm5oNk5HaitPeXp6NlRRZGZMa1NhM0I1TVdMRjBoTlRVV0hEaDF3NTg0ZGpkMWxEUXdNNE9MaUlnVUlwVklKQ3dzTGpCOC92alMvYWl4WnNnVFoyZGtBY2xmYzBMdURRWVNJcUFoYnQyNUZ0MjdkY1BIaVJYVHQyaFd0V3JYQ2tpVkwwS0JCQTR3ZVBWcGoxOVV0VzdiQTB0SVNmZnYybGRvS3puRklURXlFaFlXRjlEbnZ2U3Y1ZzBpWExsMFFFQkNBNE9CZ25EeDVFZ1lHQmhxUGQ0RGMvVVRNek16ZzRlR0JSbzBhd2RiV3RsVDM4K3paTS9qNSthRjI3ZHF3dExTRVdxM0dpUk1uNE96c2pHKysrVVlLSWdjUEh0UllMVlRRMGFOSEMyMHZiMnBxQ2hjWEY0MjI4dVhMYS93K0FNRE56UTAyTmpiU2ZpSjVYblVyZVNvN0dFU0lpTFM0Y2VNRzl1elpnNTA3ZCtMaXhZc0FnRW1USnFGYXRXcG8xS2dSR2pWcXBORi8vLzc5c0xXMWxSNnhhQk1iRzRzcVZhcEluL09DU1A3TndGcTFhZ1ViR3h0NGUzdmo2ZE9uR0Rod1lLR2x2Z0RnN3U0T0Z4Y1h6SjQ5RzVzM2J5N1Z1MXNXTDE2TXpNeE11THU3UXhBRUNJSUFiMjl2Mk5qWWFJeENMRm15Uk92NWp4OC9ScDgrZmFRTnoxNUhmSHc4M252dnZkYzZsOG9tam44UkVSV2dVcW13Y09GQ2RPellVV09TcUw2K1BnWU9ISWlFaEFROGZ2eFk0NytzckN4a1pHUVVhczk3L0NLS0l1N2V2WXZHalJ0TDEwdE5UUVdnR1VUMDlmVXhldlJveE1YRndjVEVCRzV1YmxwcnJGU3BFaVpQbm95SWlJaGk5d2JKczNmdlhnUUhCOFBOelUzalBTNzI5dmJTdHZYL05aVktoYmk0T0ZTcVZPbU5mQi9wQm82SUVCRVZjUC8rZmNUR3htcHN3WjdmMUtsVEVSa1pXYWo5enAwN0NBNE8xbWpyM0xremxpNWRpdkR3Y0tTa3BHaXNjRWxPVGdhZytRZ25PVGtaQVFFQkFISkhUQTRmUG96UFB2dE1heDBEQmd6QS92Mzc4ZkRod3hMdjZkNjllM0IwZEN6VnkvcitLMmZQbm9WU3FjU0ZDeGRnYjIrUGpoMDdjb2t1TVlnUUVSVlV0MjVkZUhoNEZMbUoySUlGQzVDUmthSFI5c01QUDZCU3BVcUZSakR5VnFqOCt1dXZxRnExcXNaYmRXTmpZd0VBRlNwVUFKQTdlZFhOelEzMzd0M0RkOTk5aDMzNzlzSGIyeHRxdFJyRGhnMHJWSWNnQ1BEeDhTblZIL05wMDZZaEt5dnIvelVSTkc5RHR0S3NhQmsvZnJ5MFhGa1VSUVFHQnNMRHd3TzJ0clpRS0JTWU8zY3VEQTBOMGJadFczVHIxZzJlbnA0YWo2M28zY0VnUWtTa1JjZU9IWXM4cHUwVjlTWW1KckN3c05ENm5wUUxGeTRnTURBUWt5ZFBSbUJnSUNJakk1R1ZsWVVqUjQ2Z1RwMDZNREV4d2FWTGwvRDk5OThqTVRFUkN4WXNRTStlUGRHelowKzR1YmxoK2ZMbE9IWHFGTDc3N2p1WW1wcml6Smt6V3V2S3pzN0dyVnUzOE1jZmZ3RElYVFdUbXBvcWZTNm9YYnQyUllhdFBGdTNia1ZHUmdaTVRVMXg0OFlOQUVERmloV0xQVWVsVXNISXlBZ1BIanpBNGNPSEVSd2NqTWVQSDZOaHc0Ync4dkpDNWNxVjhlVEpFeHc4ZUJBSERoekFuRGx6WUdwcWlxNWR1K0xqano5RzgrYk51WHozSGNJZ1FrVDBMMUFvRkJxN3BlYTNkZXRXVks5ZUhVT0dETUdoUTRld1k4Y09pS0lJT3pzN3pKa3pCNy8vL2p1V0xsMEtDd3NMckY2OVducHJiOTUrSGN1WEw4ZWVQWHN3YTlZc2ZQMzExMWl4WW9YVzd4RUVBVmV2WHNYVnExYzEyb3ZxYjJ0clcySVFpWTZPeHZIang1R2RuUTJGUW9IKy9mdWplZlBtV3Z1S29vZ3Z2dmdDMTY5ZmwzWnhMVmV1SE5xMGFZTVpNMmFnWGJ0MlVzQ29YTGt5WEYxZDRlcnFpckN3TU96ZXZSdEhqaHpCdm4zNzhQWFhYMlA0OE9IRjFrVkVSQ1FMZTRkbXp2YjFtejVwMHFxZGVPN0NKVkVYUEh6NFVBd1BEeS95ZUZ4Y25EaG56aHd4UGo2K3lENGhJU0ZpV0ZqWWYxSGV2eW9rSkVSY3ZueTVHQkFRSUVaRVJJZ3FsYXJVNTZha3BJaisvdjVpUmtiR2YxYmZ1UXVYeEpidHVvajI5WnNsMlRzMGM1YjdmOC9FRVJFaW92OWNTZnQ4VktwVUNRc1hMaXkyVDk0b3lkdk95Y25wdFdzMU56Zkg0TUdELytXSzZHM0g1YnRFUkVRa0d3WVJJaUlpa2cyRENCRVJFY21HUVlTSWlJaGt3eUJDUktSajd0eTVnNisvL2hyUG56K1h1eFNpL3pldW1pRWkwakVKQ1FtNGVQRWloZzBiaGxXclZxRmV2WHFZTUdFQ3JsMjc5a3JYbVRScFVwSGJ4eE85S1F3aVJFUTZwbTNidGxpM2JoMG1UWm9FVjFkWC9QcnJyMUFxbFhCd2NJQ0xpNHRHMzUwN2QrTHUzYnVZTTJkT29UZjAxcXRYNzAyV1RhUVZnd2dSa1E1cTNMZ3gxcTlmajhEQVFOaloyUUhJM2EyMGUvZnVVaCtWU29VbFM1YWdiOSsrNk5XcmwxeWxFaFdMUVlTSVNFYzVPRGpBd2NHaFVIdG9hQ2pTMHRJUUZSV0Y1T1JrMk5uWjRmVHAweHA5bWpkdmpuTGx5cjJwVW9tS3hDQkNSS1JEWHJ4NEFYZDNkN2k1dWFGKy9mcGErM2g1ZVNFcUtnb0dCZ1pRS0JUdzhmR1Jqb21paU16TVRQeisrKytvWGJ2Mm15cWJxRWdNSWtSRU9pUXBLUWxSVVZFWVBYbzBwaytmWHVTVzZKOSsraW0rL3ZyclF1MFJFUkVZTVdMRWYxMG1VYWt4aUJBUjZSQjdlM3RzMjdZTjA2ZFB4K0xGaXhFZkg0K0pFeWNDZ1BSbVd3Q0lpNHZEaFFzWENwMy80TUdETjFZclVXa3dpQkFSNlpnS0ZTckF6ODhQeTVZdFE1OCtmUUFBNmVucE1ERDQzei9wd2NIQk9IUG1US0Z6UlZGOFkzVVNsUWFEQ0JHUkRqSXlNc0tzV2JPa3p5OWZ2b1N4c2JIMG1ZOW1TRmN3aUJBUjZhREl5RWc4ZlBnUUgzMzBFZlQwOUpDV2xvWUtGU3BJeDJOaVloQVVGRlRvdk5qWTJEZFpKbEdKR0VTSWlIUlFjSEF3dG16WkFtZG5aNlNscFNFbEpRVTJOamJTOGJObnowcHpSSlJLSll5TmpTRUlBaC9OMEZ1SFFZU0lTQWRkdlhvVlRabzBnYkd4TVM1ZnZnd0FxRkdqQmdCZzBLQkJxRnExS3B5Y25CQVRFNFArL2Z2RDE5Y1hqbzZPaUkrUFIwQkFBS3lzck9Rc24wakNsOTRSRWVtWTdPeHNoSWVIbzBXTEZnQ0F5NWN2dzhEQVFOcmN6Tm5aR1JzMmJFQjRlTGpHZWNlUEg0ZWJteHY2OSsvUElFSnZEUVlSSWlJZEV4b2FpcXlzTExSbzBRSXFsUW9IRGh4QXk1WXRZV3hzREZFVU1YZnVYRHg3OWd6VnExZlhPSzk1OCtaUUtwV1lPSEVpVWxKU1pLcWVTQk9EQ0JHUmpqbDM3aHlNakl6UXFGRWo3TisvSDRtSmlmajQ0NDhCQUV1WExzWFZxMWV4ZVBGaW1KdWJhNXhuYVdtSmxTdFhJaTR1RGpObXpJQktwWktqZkNJTkRDSkVSRG9tSkNRRVRabzBRVUpDQXBZdlh3NTdlM3QwN2RvVjU4K2ZoNysvUDM3ODhVY1lHQmpnd29VTDJMMTdOd0JJb2FST25UcFl0R2dSd3NQREN6MjZJWklESjZzU0VlbVFuSndjTkdqUUFIWHExSUc1dVRuczdPenc3YmZmd3NEQUFHM2F0TUh1M2J0aFoyZUh0V3ZYNHVlZmY0YXhzVEg2OU9tajhWNlpqaDA3NHZEaHc0VkdUSWprd0NCQ1JLUkQ5UFgxTVcvZVBPbnpsaTFiTkhaVXRiT3pBd0M0dWJuQnpjMnR5T3N3aE5EYmdvOW1pSWgwV1A0UVFxU0xHRVNJaUloSU5nd2lSRVJFSkJzR0VTSWlJcElOZ3dnUkVSSEpoa0dFaUlpSVpNTWdRa1JFUkxKaEVDRWlJaUxaTUlnUUVSR1JiQmhFaUlpSVNEWU1Ja1JFUkNRYkJoRWlJaUtTRFlNSUVSRVJ5WVpCaElpSWlHVERJRUpFUkVTeVlSQWhJaUlpMlJqSVhRQVIwZXZJVWVVZ0l2SzIzR1dRam9tSXZJM3M3R3k1eTZCOEdFU0lTQ2RsS0pWWXMzWUREQTBONVM2RmRFaDJkalpTVWxQbExvUHlZUkFoSXAyU0phcWZHQW5DRTdVb0twSlRVdVF1aDNTVktEN05Fc1VuY3BkQmdDQjNBVVJFcjBqUHJuWkRCejBEdy9mbExvUjBWNDZnVG9pSnZCNEJRQzEzTFVSRVJFUkVSRVJFUkVSRVJFUkVSRVJFUkVSRVJFUkVSRVJFUkVSRVJFUkVSRVJFUkVSRVJFUkVSRVJFUkVSRVJFUkVSRVJFUkVSRVJFUkVSRVJFUkVSRVJFUkVSRVJFUkVSRVJFUkVSRVJFUkVSRVJFUkVSRVJFUkVSRVJFUkVSRVJFUkVSRVJFUkVSRVJFUkVSRVJFUkVSRVJFUkVSRVJFUkVSRVJFUkVSRVJFUkVSRVJFUkVSRVJFUkVSRVJFUkVSRVJFVDB4dndmdXNGbnNiV1VpNmNBQUFBQVNVVk9SSzVDWUlJPSIsCgkiVGhlbWUiIDogIiIsCgkiVHlwZSIgOiAiZmxvdyIsCgkiVmVyc2lvbiIgOiAiMTMiCn0K"/>
    </extobj>
    <extobj name="ECB019B1-382A-4266-B25C-5B523AA43C14-4">
      <extobjdata type="ECB019B1-382A-4266-B25C-5B523AA43C14" data="ewoJIkZpbGVJZCIgOiAiMjg5MTU1MTk5MDExIiwKCSJHcm91cElkIiA6ICI4MTExODgwOTgiLAoJIkltYWdlIiA6ICJpVkJPUncwS0dnb0FBQUFOU1VoRVVnQUFBZW9BQUFQTENBWUFBQUNRQXNxQUFBQUFBWE5TUjBJQXJzNGM2UUFBSUFCSlJFRlVlSnpzM1hkVVZOZitOdkJuVDZFTEtpaEVVVWFsV1JGN1RUUjJpV2pzVnhON2oxMnhvVkdKRUkxUkxOZ1RlNC9kMTJ0aWpDWWlNYlpZVU5TSWlsMmtpQ0JJbVpuei9zRmxmb3d3QW9yT0VKL1BXbG1YT2ZWNzV1YmVaL1krKzV3TkVCRVJFUkVSRVJFUkVSRVJFUkVSRVJFUkVSRVJFUkVSRVJFUkVSRVJFUkVSRVJFUkVSRVJFUkVSRVJFUkVSRVJFUkVSRVJFUkVSRVJFUkVSRVJFUkVSRVJFUkVSRVJFUkVSRVJFUkVSRVJFUkVSRVJFUkVSRVJFUkVSRVJFUkVSRVJFUkVSRVJFUkVSRVJFUkVSRVJFUkVSRVJFUkVSRVJFUkVSRVJFUkVSRVJFUkVSRVFFQWhMRUxJQ0xLanpLVnFwVXpVeW9xR2JzT0tyclMwdEx1UEw1ejdhNng2eWdvQmpVUm1UeVZxcVlLRnRJNkNIZ2F1eFlxMHU3aHBlZ1JGWFV4eXRpRkZJVEMyQVVRRWVYSkFpb0llQW9JSnl0TFM4Z1ZjbU5YUkVXSVJxM0J5OVJVYUNYSkFoWlFBV0JRRXhHOUMxYVdsaGcvK2l0VXFleGg3RktvQ0ltNGRnTkxWNnhHUW1LaXNVdDVJd3hxSWlveTVBbzVxbFQyUUlONmRZeGRDaFV4U3FYUzJDVzhNWm14Q3lBaUlpTERHTlJFUkVRbWpFRk5SRVJrd2hqVVJFUkVKb3hCVFVSRVpNSVkxRVJFUkNhTVFVMUVSR1RDR05SRVJFUW1qRUZOUkVSa3doalVSRVJFSm94QlRVUkVaTUlZMUVSRVJDYU1RVTFFUkdUQ0dOUkVSRVFtakVGTlJFUmt3aGpVUkVSRUpveEJUVVJFWk1JWTFFUkVSQ2FNUVUxRVJHVENHTlJFUkVRbWpFRk5SRVJrd2hqVVJFUkVKb3hCVFVSRVpNSVkxRVJFUkNhTVFVMUVSR1RDR05SRVJFUW1qRUZOUkVSa3doalVSRVJFSm94QlRVUkVaTUlZMUVSRWIyanIxcTBJRHcvUHNUdzJOaGJCd2NGNDhPQkJvWjR2S2lvS2QrL2VMZFJqRnFibno1OURxOVVhdTR4L0hZV3hDeUFpS3FxMmJObUMzcjE3bzNyMTZuckxEeHc0Z00yYk42TjE2OVp3ZG5iTzh6Z0hEaHlBdGJVMVdyUm9vYmY4ekprenVIbnpKcnAzN3c2bFVvbkF3RURJNVhLc1hMa3l6Mk5ldTNZTmFyVzZRTmZqNGVFQk16TXp2V1VQSGp4QXlaSWxZV1ZsaFlzWEwyTHc0TUhZdm4wN0tsV3FoRWVQSGlFbEpRV3VycTRBZ0RGanhzRGEyaHJMbGkwcjBIbnA5UmpVUkVTRmJQLysvYWhZc1NLcVZxMmE1N1phclJZSERoekFqUnMzNE83dWpuTGx5dW5XYmQyNkZUZHYza1R2M3IwTFhNUG8wYU1SSHg5Zm9IMzI3ZHVuZDM2MVdvMmhRNGVpYXRXcStPNjc3eUJKRXJSYUxTUkpRbnA2T2laTm1vU1hMMTlpNTg2ZEFJQi8vdmtIZ3dZTktuQ3Q5SG9NYWlLaVFuVCsvSGs4ZVBBQWpSczN4dDY5ZXcxdTUrenNqTHAxNjBJbWsySDI3Tm5vMGFNSHBrMmJoblhyMWtHaFVDQTVPUmwvL2ZVWHZMeThjUFRvVVFEQXMyZlBJSmZMZForemxDMWJGcFVyVjlaYnRtYk5tanhiMUZldVhNSDI3ZHR4NjlZdHRHM2JGaVZMbHRSYnIxQW9NR25TSkl3ZlB4NWJ0MjdWTzhlQ0JRdHc5KzVkckYrL0huSzVISmN1WFVKYVdocnExNitmcisrSjhvOUJUVVJVQUxHeHNVaElTQUNRMmVLTWpZMUZaR1FrRkFvRlZDb1ZObTNhQkFBSUN3dERXRmlZd2VQNCtQaWdidDI2QURLRGR2VG8wWmczYng3V3JsMkxJVU9HWVAvKy9jakl5TUNWSzFkdzVjb1ZBRUJhV2hxRUVKZzVjNmJlc1h4OWZYTUV0VXFsZ2lSSkVFTG9MVmVyMVRoNjlDaTJiZHVHNjlldm8wT0hEdmorKys4TmR0Ri84c2tuOFBmM1I3Tm16ZlR1ajllb1VRT05HalZDcFVxVkFBQy8vLzY3N3JwUG5UcWxkd3hYVjFjMGE5Yk00SGRCcjhlZ0ppSXFnUFhyMTJQYnRtMjZ6eHMyYk1DR0RSdGdaMmVIZWZQbUlUUTBGTjI3ZDBlUEhqME1IbVBnd0lFd056ZlhXOWF0V3pjOGZQZ1FuMzMyR1ZKVFU3RisvWHJVcjE4Znk1Y3YxMjB6ZVBEZ1BPOVJyMTI3RnNlUEg4ZWFOV3N3WXNRSU5HclVDQU1HRElCTWxqbDJlTldxVlZpL2ZqMjZkKytPK2ZQbm8zVHAwbGkxYWhYS2xDa0RTWkt3YWRNbXJGMjdGc1dLRmNPbVRadHcrdlJwQU1DeFk4ZVFsSlFFQUFnS0NvS1ZsUlVBNE5TcFU1ZzRjU0orK2VVWE9EZzQ0Tml4WTdwYWJ0NjhDUWNIQi9qNitqS28zd0tEbW9pb0FJWVBINDUrL2ZvaExTME5uVHQzeHFCQmcvRDU1NThEQUVhTkdvWGl4WXZqcTYrK2dvMk5EU0lpSWxDbFNwVWN4OUJxdFZBcWxYckxoQkFZTjI0Y0FPRE9uVHV3czdQRHlKRWpDMXhmVEV3TWJ0KytEYVZTQ1M4dkw2eFlzUUpuenB6Qm5EbHpVTHAwYVdnMEdoUXJWZ3grZm41SVQwK0h2NzgvZnY3NVozVHUzQm5seXBYRDdkdTNvZEZvQUFCT1RrNXdkM2NIQUdSa1pHRFBuajBBTWx2cnhZc1hCd0NVS2xVS3g0NGRRM1IwTk9iTm00ZVdMVnNDeU94NWFOT21EVWFNR0lHT0hUc1crRHJvL3pDb2lZZ0t3TnJhR3RiVzFqaDE2aFRVYWpXc3JhM2g0T0NBYTlldTRkYXRXNWcxYXhac2JHeHc4ZUpGREJ3NEVQNysvdWpjdWJQZU1kTFQwMkZtWm9iVTFGVGRRQ3dnczR1NFVhTkdPSEhpQkdyV3JJbTllL2ZxM2VlK2QrOGVoQkFJREF6TVVWZURCZzMwUm8zTDVYS01HVE1HWGw1ZW1ENTlPbnIyN0ltMWE5ZnExaWNuSjJQVXFGRzRkT2tTUm80Y2lmNzkrMlBqeG8xNngyelZxaFZhdFdxRnVMZzRUSnc0RVFwRlptVGN2MzhmWGw1ZTZOaXhJOVJxTmJwMzd3NEFlUHIwcVc3Zm1KZ1lBTUJISDMxVTRPK1k5REdvaVlqZXdKRWpSd0JranBST1MwdEQvLzc5c1gzN2RsU3NXQkZBWmhkNXlaSWwwYTVkdXh6N1ptUmt3TXpNRENrcEtWaTFhaFdBelB2UFBqNCthTlNvRVJJU0VoQVhGNWRqdjZ4UjVMbXRTMDVPenJYT1pzMmFZZDI2ZGRpN2R5OWNYRngweTYyc3JGQ3BVaVgwNmRQbnRkM1NvYUdoQ0FvS2dxT2pJd0lDQWpCKy9IaW9WQ3JNbVRNSEZ5NWNnTGUzTis3ZXZRdDdlM3U5ZTloWmY1Y3RXOWJnc1NsL0dOUkVSQVdVbkp5TW8wZVBRcUZRb0ZTcFVsaTVjaVhpNCtNeGZ2eDRBRUJFUkFSQ1EwTXhiZG8wUkVaR1FnaUJhdFdxQWNqczl0Wm9OREF6TTBQSmtpVjFBODY2ZGV1bU8vNllNV01LdFY0M056ZDg4Y1VYdWtGcFFPYkxTVnEyYkdsd2xMWldxNFcvdnorT0hEbUM5dTNidzkvZkg5ZXVYUU1BOU9qUkE1OSsraWttVFpxRTh1WEx3OC9QRDdkdjM5WTcvdlhyMTJGblo4ZWdMZ1FNYWlLaUF0cTVjeWZLbGkyTHBLUWtORzdjR0YyN2RzWGt5WlBoNHVLQ3JsMjdZc21TSlhCemMwT25UcDB3Y2VKRVBIandBTnUyYllOQ29VQjZlam9BNUhpeHlLdGlZMlB4eFJkZjVGbUxyNjh2Um93WVlYQjkxc0MwRFJzMndNWEZCUTBiTmdTUU9haHM1ODZkNk5LbEM4YU5Hd2RMUzB1OS9XUXlHZHpjM05DeVpVdTBhTkVDTjI3Y3dJa1RKK0R2N3c4bkp5ZTR1cnBpOCtiTktGZXVIR1F5R2ZidjM0KzllL2ZpMmJObktGR2lCTTZlUFp1djU4Z3Bid3hxSXFJQ2VQNzhPVFp2M296Qmd3ZnJIc1ZxM3J3NVZxNWNDUzh2THh3L2ZoeG56NTdGanovK0NMbGNqdEdqUjZONzkrN1l0V3NYZXZic3FRdnFWMGQ5djBxajBTQW1KZ2ErdnI0R0EyL1pzbVc2a2RpdlVxdlZPSERnQU5hc1dZTzR1RGgwN2RvVnc0WU53L3IxNndFQVk4ZU9oVnF0eHU3ZHUzSG16QmtFQlFYbE9FYXJWcTJRbHBhR3lNaEl6SjgvSC9mdjM4ZVNKVXZ3NU1rVDNUWXZYNzZFdGJVMUdqUm9BSzFXaTJQSGpxRng0OGE0ZnYwNkprK2VuUGNYU25saVVCTVJGY0M2ZGVzZ1NSSTZkT2lnQzJvQXFGV3JGdUxpNGpCLy9ueDA3dHdaTld2V0JBQlVxRkFCSFR0MnhLcFZxK0RqNDRPMHREUUFlUWQxbHJwMTY2SjkrL1lHYXpGazFxeFpPSHo0TUx5OXZiRjA2VkxkYXo2em1KdWJ3OS9mSDNYcTFNR2NPWFBRdjM5LytQcjY2bTB6ZnZ4NDNMNTlXMjlacjE2OTlENS8vLzMzYU42OE9Sd2RIZUhsNVlVZE8zYmc0Y09IRUVMZzAwOC96ZGMxMHVzeHFJbUlDcUJjdVhJWU1tUUlySzJ0YzZ5Yk1HRUNvcU9qY2U3Y09YVHIxZzNwNmVsSVMwdERjbkl5VWxKUzhPT1BQNkpyMTY0QThoL1ViMnJRb0VGbzJMQWhmSHg4OUpablpHUkFMcGZyUHJkcDB3YVZLMWRHYUdpbzdyR3NMR3ZXckVGU1VoSUdEQmlBdW5YcjZ1N0JBNW52SjErMWFwWGVpMWE2ZGV1RzZkT25JeW9xQ2kxYXRJQ0RnOE03dXJvUEM0T2FpS2dBZkh4OERONWZidDI2TmV6czdGQ21UQmtVTDE0Y3RyYTJzTE96ZzYydExRNGRPb1EvLy93VGJkcTBBWUFjOTRRTitldXZ2d3gyYjZla3BCamNUNlZTUWFWU0lUMDlIU0VoSWJDMXRRVUFIRHAwU0cvME53Q1VMMThldlh2M3p2RjRWdkhpeGJGNjlXckV4OGVqVnExYUtGbXlKR1F5R1I0OWVvU05HemVpYTlldWNISnkwbTNmcWxVcnpKOC9IOCtmUDBmUG5qM3pkWDJVTndZMUVWRUJXRmhZR0Z6WHExZXZIRjNEV2J5OHZHQnBhWW5MbHk4RGdPN05Ya0RtZmQ0WEwxNUFrcVFjKzRXRmhlSDgrZk81SHZQRml4ZDUxbXRtWm9iOSsvZnJ0aTFidGl6R2poMmI1MzVaQmd3WUFDRUVGaXhZZ0UyYk5xRkhqeDdZc1dNSG5KMmRNV3JVS0wxdFEwSkM4UHo1Y3dDWjk4K1hMVnYyem5zT1BnUU1haUtpOTZCWXNXSUFnS3RYcndJQVNwY3VEU0J6ZFBlWU1XTmdZV0dCNDhlUDQ5U3BVMmpZc0NGS2xpeUo5ZXZYbzF5NWNycTNnTDNxK3ZYcnVwYnk2L3oyMjI5UXE5VVFRaFE0T0IwY0hPRG41NGMrZmZwZzFLaFJXTEJnQVlETVI3VFMwOU4xUDF5MmJ0MktUWnMyb1ZHalJxaGV2VHBXclZxRktWT200TnR2djMzdGp4dktHNE9haU9nZENRd01oRXdtZzQyTkRjek16UERreVJQODhzc3ZLRnUyTEZ4Y1hCQWZINDkrL2ZvQkFEWnUzSWlEQnc5aTVNaVJxRjI3TnVyVXFRTjdlM3ZjdVhNSENvVUNDb1VDY3JrY01wa01HUmtaVUt2VlVLdlZ5TWpJUUVaR2h0NmpWNm1wcVdqY3VIR0I2ODF0dHEzbno1L2o5OTkveDRZTkczRDM3bDM0K3ZwQ0xwZmpwNTkrd3VIRGg3Rm56eDZzV2JNR08zYnNnSmVYRitiUG53OExDd3ZFeHNaaTkrN2Q2TjI3TjRLQ2d1RGg0ZkYyWCtZSGpFRk5SUFNPeE1URUlDd3NERnF0RmtEbXRKSFZxMWVIbjU4ZmhCQ3dzN09EdGJVMTVzeVpnNUlsUzZKdjM3Nm9VcVVLZHV6WWdmMzc5eU11TGc0WkdSbjVPbGRBUUFDQXpObXVzbHJyQlhYaHdnWGRDMWcwR2cxR2pScUZzMmZQUXBJa05HblNCTjk4ODQzdVViRXZ2dmdDMTY1ZHc4eVpNeEVXRm9ibXpadGo5dXpadXRiemxDbFRZR2RuaDdWcjEyTGR1bldZTzNmdUc5VkVnTWg3RXlJaTQxSjUxbXdHSVcyekxWYk1hZFhTWURTb1Y4ZllKUlZJVnV2WDNOdzh4N1NUTDE2OGdJMk56V3YzejJvMXE5VnFhTFZhQ0NGeS9HTnBhYW1iSWF1d1pBMHVhOTI2dGQ2Z3NleE9uejZOaUlnSTlPdlhMOGUxQWNBZmYveUJhdFdxd2Q3ZXZsQnJLNGkvenB6RDZBbFRFQk1YbHdBSm4wZGR2L2k3MFlwNUEyeFJFeEc5WTFsZDE3bkpLNlFCUUtsVTVwaHQ2MzNvMDZkUG50dlVyMS9mNEd0SWdjd1dQcjJkd3YzNVJVUkVSSVdLUVUxRVJHVENHTlJFUkVRbWpFRk5SRVJrd2hqVVJFUkVKb3hCVFVSRVpNSVkxRVJFUkNhTVFVMUVSR1RDR05SRVJFUW1qRUZOUkVSa3doalVSRVJFSm94QlRVUkVaTUlZMUVSRVJDYU1RVTFFUkdUQ0dOUkVSRVFtakVGTlJFUmt3aGpVUkVSRUpveEJUVVJFWk1JWTFFUkVSQ2FNUVUxRVJHVENHTlJFUkVRbWpFRk5SRVJrd2hqVVJFUkVKb3hCVFVSRVpNSVkxRVJFUkNhTVFVMUVSR1RDRk1ZdWdJZ292elJxRFNLdTNUQjJHVlRFUkZ5N2dZeU1ER09YOGNZWTFFUlVaTHhNVGNYU0ZhdWhWQ3FOWFFvVklSa1pHVWhNU2pKMkdXK01RVTFFSmk5ZDBqNDJFK0t4VnBJc0VoSVRqVjBPRlZXU0ZKMHVTWStOWFVaQkNXTVhRRVNVRDdMeXJsVTlaUXBsYVdNWFlvck01S0s4aFZMcUFpMFVxUnF4STEwajNUTjJUYVpJSTdTeDk2OWRqZ0NnTlhZdEJjR2dKaUlxNHJ5OXZUOFJRbXlYSk1rQ1FLY0xGeTc4WWV5YXFQQncxRGNSRVpFSlkxQVRFUkdaTUFZMUVSR1JDV05RRXhFUm1UQUdOUkVSa1FsalVCTVJFWmt3QmpVUkVaRUpZMUFURVJHWk1BWTFFUkdSQ1dOUUV4RVJtVEFHTlJFUmtRbGpVQk1SRVprd0JqVVJFWkVKWTFBVEVSR1pNQVkxRVJHUkNXTlFFeEVSbVRBR05SRVJrUWxqVUJNUkVaa3dCalVSRVpFSlkxQVRFUkdaTUFZMUVSR1JDV05RRXhFUm1UQUdOUkVSa1FrVHhpNkFpSWp5cjBhTkdoNHltYXh0OW1WQ0NGY2hSQjhBU2ttU2ZwUWtLZktWOWI5ZXVIQWg0cjBXU29WR1lld0NpSWdvLytSeXVWd0lzY2pRZWlIRVNDSDAyMkFaR1JrMTNubGg5TTZ3NjV1SXFBaTVjT0ZDaENSSmx3QkFraVNEMjJXdDAycTFWOExEdzhQZlQzWDBMakNvaVlpS25xVlpmK1FXMXRtWENTSFd2SitTNkYxaFVCTVJGVEZxdGZxNEpFbnhyM1p4WnllRWdDUko4UUQrZUgrVjBidkFvQ1lpS21MUzA5TmpBUHlWajAzL1NrNU9mdml1NjZGM2kwRk5SRlRFM0xoeEl4bkEzd0EwZ0g1WGQ3YS9OVUtJcy8vODg4K3o5MTRnRlNvR05SRlIwYU1GY0VtU3BFUkRHMGlTOUZLajBWekcvOEtjaWk0R05SRlJFYVRSYUU0QWVKTDFXWklrWFd2NmYvZXVFeVJKT21tYzZxZ3dNYWlKaUlxZ3k1Y3ZQd1Z3eXRDQU1rbVMvdnpmTmxURU1haUppSXF1allaVzhMR3NmdysrUXBTSXFBaXJXYlBtZlpsTTVweTkyMXVTcEVjWExsd29hK1RTcUpDd1JVMUVWSVFKSWRibnNuamJleStFM2hrR05SRlIwYlpOa3FUa3JBK1NKQ1ZyTkpwZHhpeUlDaGVEbW9pb0NFdE9UbjRLNEtZUUF2LzdKMXdJY2QvWWRWSGhZVkFURVJWaENvVWlVWktrTTlML2FMWGF5ekV4TVh6SnliOElnNXFJcUFpTGlJaElseVFwWEFpUkJrQXRTVkw0bzBlUFVveGRGeFVlemtkTlJGVDBIWmNrNlFrQWF3REhqVjBNRVJFUnZhSldyVnA3dkwyOWp4cTdEaXA4Zkk2YWlJcUVNcFdxbFROVEtpb1p1dzVUWlM2WFBnVmdscVlSUHh1N0ZsT1ZscFoyNS9HZGEzZU5YVWRCTWFpSnlPU3BWRFZWc0pEV1FjRFQyTFZRa1hZUEwwV1BxS2lMVWNZdXBDQjRqNXFJVEo4RlZCRHdGQkJPVnBhV2tDdmt4cTZJaWhDTldvT1hxYW5RU3BJRkxLQUN3S0FtSW5vWHJDd3RNWDcwVjZoUzJjUFlwVkFSRW5IdEJwYXVXSTJFUklPemdwbzBCalVSRlJseWhSeFZLbnVnUWIwNnhpNkZpaGlsVW1uc0V0NFluNk1tSWlJeVlReHFJaUlpRThhZ0ppSWlNbUVNYWlJaUloUEdvQ1lpSWpKaERHb2lJaUlUeHFBbUlpSXlZUXhxSWlJaUU4YWdKaUlpTW1FTWFpSWlJaFBHb0NZaUlqSmhER29pSWlJVHhxQW1JaUl5WVF4cUlpSWlFOGFnSmlJaU1tRU1haUlpSWhQR29DWWlLb0pldm56NTJ2V1NKQ0U1T2ZtTmo1K1dsb2FrcEtRY3k1OC9mLzdhYzhmSHgwT1NKSU0xeGNYRnZYRk5IeXFGc1FzZ0lqSWw4Zkh4dUhEaEFscTBhS0czL01XTEY3aDgrYkxCL2NxV0xRc1hGeGU5WmNuSnlYaisvUGtiMTFLcVZDa29sY29jeStmTm00ZS8vLzRiSVNFaEtGV3FWSzc3N3QyN0Y4dVdMVU5BUUFBYU4yNWM0SE9QSFRzV2tpUWhKQ1FFQ3NYL1JjV2lSWXR3NHNRSi9QVFRUeWhac21TTy9VYU1HQUVBMkw1OWU0NTFseTVkd3NDQkF6RnQyalIwNmRLbHdEVjlxQmpVUkVUWkxGMjZGQWNQSGtSZ1lDRGF0R21qVzM3djNqMk1HalhLNEg1OSsvYkY2TkdqOVpZZFBud1ljK2ZPUllrU0pYVExrcE9USVVrU2JHeHNkTXNTRWhKZ2FXa0pjM056QUlCV3EwVkNRZ0syYnQwS0R3K1BIT2Y2K09PUHNXL2ZQdlR2M3g4clY2NkVzN096M3ZxWW1CZ3NYcndZVmxaV3FGeTVjbzc5Rnk1Y2lOMjdkeHU4bHBZdFcyTGd3SUVZUG53NGdvT0Q0ZWZuQndDNGVmTW1EaDQ4aU83ZHUrY2EwcmR2MzhiTm16Y3haTWlRWEk5Ny9QaHhBRUNqUm8wTW5wdHlZbEFURVdVemNlSkVYTDkrSFRObXpJQ1ZsUldhTm0wS0FMcnUzSUNBQUhoN2UrdnQwNjFiTjRQSEsxR2lCSDc5OVZmZDU0Q0FBTHg4K1JMZmZ2dXRibG5IamgzUnIxOC9mUDc1NXdDQTZPaG90Ry9mM3VBeEd6WnNpSVVMRjJMczJMRVlPWElrZHUzYXBkZnFEUWdJUUZwYUdrSkNRbklOMUpZdFcrTGx5NWZZczJjUEprK2VES1ZTaVppWUdLeGF0UXA5Ky9aRnc0WU5VYWRPSGZUdjN4K2JOMjlHdDI3ZG9GS3BzR0RCQXBRdFd6YkhENUswdERSb05CcnMzcjBiY3JrYzdkdTNSMHBLQ2dCQUxwZkQzTndjR28wR1AvLzhNeXBYcmd5WlRJYm82R2k5WTVpYm02TjQ4ZUlHci9sRHhxQW1Jc3JHMnRvYXdjSEI2TjI3TjdaczJhSUw2cWRQbndJQTNOM2RVYVpNbVh3Zkx6RXhFWDM3OXRWOWZ2RGdBU1JKMGxzV0hSMk5kZXZXWWQrK2ZRQ0FqSXlNWEk5MStmSmx2WHU4YmRxMGdZT0RBMEpEUTNYTElpSWk4T2VmZjZKVnExYUlqWTNWdFdLQnpKYTRYQzVIalJvMThQanhZK3pac3dlZmZmWVpyS3lzRUJrWmlWV3JWcUZwMDZhd3NyTEMwYU5IVWFsU0pRd2JOZ3lSa1pFNGV2UW96cDQ5aXkrLy9CSW5UNTRFQUhoN2U4UGUzaDdUcDAvSHNXUEhkT2ZwMUttVDd1OG1UWnBnOGVMRk9IbnlKR0pqWXhFYkc1dnJqNUNzN1NnbkJqVVIwU3Vjbkp5d2N1Vkt2WHZPeDQ0ZGc0Mk5EY3FYTDU5amV5RUVOQnBOcnNleXRMVE10Y3M4SmlZR2QrL2VSWjA2ZFhLc2UvYnNHYVpNbVpKaitlclZxM0hxMUtsOFhjT3Z2LzZxMTVJSGdORFFVRmhaV2VXNTc3NTkrN0J6NTg1YzEyM2F0RW4zOTlLbFMzWGQyQ1ZLbE1qUjBsNitmTG5lZm82T2pycHU5T3htekppUjY3MTR5c1NnSmlMS2hadWJtKzd2WDMvOUZZY1BIMGIvL3YxMTk1R3pzN096d3krLy9BSnJhMnNvbFVyVXFWTUhMaTR1cUYyN05wWXNXUUpIUjhjYyswUkVSR0Q5K3ZXNjd1N3N5cFl0aXg5KytBSFcxdFpJVFUyRmhZVUZBR0RXckZrR1IxeFBuVG9WaVltSldMWnNtY0Zyc3JTMHpMR3NYYnQyQURMdmkyZVpNR0VDeG80ZHEvczhhOVlzUkVaR1l2UG16WHI3Wmc5WGEydHIrUHI2NnEzUEN2Vno1ODdod29VTG1EUnBFcG8zYjU2akJwbE14cUIrRFFZMUVSRXl3eVI3QzdCOSsvYm8yclVybGkxYmh2WHIxNk51M2JvWU9uUm9ydnNPSHo0Y1M1Y3V4WVlOR3dBQTl2YjIrTzkvLzRzREJ3NFlQSjlHbzBGR1JnWTZkKzc4MnJxbVRKbUNEaDA2QUFBY0hCd01icWRVS3FGVUtsR3VYTG5YSHU5VjQ4YU5nNW1aR2FLam94RVNFZ0lBVUNnVWV2ZThnZis3MS93bWxpeFpnakpseXVUNm93VEkvQzRZMUlZeHFJbUlrQm1DV2QyNDY5ZXZSODJhTlFFQXRXdlhob1dGQmZyMjdac2p2TEo4OXRsbitPeXp6L1NXK2ZyNll2TGt5UWJQdDNmdlhzeWJOdzloWVdHRlVyOGtTUkJDRkhpLzFxMWI2KzVSWndYMXF6UWFqY0ZyejQvdnZ2c09UNTQ4d2ZidDI5RytmZnNjUHpnWTFLL0hvQ1lpQXFCU3FUQm8wQ0FBd0k0ZE8zVExHelJvZ0JrelptRHQyclY1SG1QQ2hBazVXc2hYcjE3TjlYR2xyQmExb1dlY2YvenhSM2g2ZXVvK1g3dDJEYW1wcVFiUG5aU1VCTFZhalFzWExyeTJ4c3FWSyt1NjBuT2pWcXR4NDhZTnZXWFBuajNMZGJsTUp0TzdSV0NJazVNVEFHRDA2TkU0ZHV3WVZxOWVEVE16TTcxelp2OU0raGpVUkVSNThQUHpRM0J3TU1xVUtaUHJpenBPblRxRi8vNzN2M3JQUzJmUmFyVklUVTNGOXUzYkRiNmNKTHNuVDU2Z2QrL2VldmVNQWNEZjN4OTM3OTdOYy8rc0h4dUc3Tml4QTY2dXJyclBlL2JzZ1ZLcFJHeHNMSURNRjc0TUd6WXMxMzE3OWVxbDk5bkd4Z1ovL1BFSGdNelI3TFZyMTg2eFQ5WUllU2NuSjh5Y09ST1RKazNDdDk5K2k1a3pad0xJL01FaVNSSmIxSy9Cb0NZaXlrUHIxcTF4NTg0ZGJONjhHWTBhTmRKNzNsZXRWdVBISDM5RWhRb1Y4TWtubnhnOHhvd1pNL0xWZld6bzBheTVjK2NpTFMwdDEzVTNiOTVFWUdBZ0FHRFVxRkc1Qm1hV1YxK09zbTNiTmdDWjF3RmtEb3liTjIrZTNqWUJBUUZJVGs2R3Y3OC9iRzF0ZGN1emgydGVvNzRCb0VXTEZ1alNwUXQyNzk2TldyVnFvVU9IRHJycmZkUDczeDhDQmpVUlVUNzA3TmtUVzdkdXhZSUZDL0ROTjkvb2xxOWR1eFpSVVZGWXNXSUZaRExEMHlmNCsvdkQzdDQrei9ORVIwZm4yaXAyZDNjM3VNLysvZnNoaEVEWnNtVng4T0JCOU83ZE85OHQxSjkrK2tsM2o3cEhqeDR3TnpkSGd3WU5kT3Z2M2J1bmUyZDRRa0tDd2NGdnJ4djFuZDNZc1dQeDU1OS9Zc1dLRldqVHBnM1MwOU1CZ0YzZnI4R2dKaUo2amRUVVZBZ2hZR2RuaHpGanhpQXdNQkJlWGw3bzJyVXJmdi85ZDZ4ZXZScGR1M1pGdlhyMVhudWNCUXNXNUNzOHM0SXJ2NjVjdVlMOSsvZWpSWXNXNk5tekp3WU5Hb1NRa0JDTUd6ZXVRTWZKSWtrU1ltTmpkUU8ramg0OUNnc0xDL2o0K0dEYnRtM28zTG56VzcxQnpNcktDdlBuejRlRGd3UE16TXlRa0pBQWdDM3ExMkZRRXhFWmNQSGlSY3ljT1JQQndjR29XTEVpT25mdWpIUG56bUh1M0xtNGNlTUdEaHc0Z0RwMTZ1VDZFbzlYOWUzYk4xOEJGeGNYOTlyUjR0azlmUGdRZm41K3NMS3l3dGl4WS9IUlJ4L0IxOWNYbXpkdmhsS3B4TWlSSS9NOHhzbVRKL0g0OFdOY3VYSUZRT2FqWmhVcVZNRDI3ZHZ4L1BsemJOaXdBYTFhdGNMdzRjTngrUEJoQkFVRjRidnZ2c3RYZllaa2YvOTQxblBocnh2ZzlxRmpVQk1SWlNOSkVsSlNVdkRycjc5aTQ4YU5xRkNoZ3Q1OTJSRWpSaUEwTkJSNzl1eUJqWTFOdnU4OU96ZzQ1S3ZyTzcvQ3c4UGg1K2VIWjgrZUlUZzRHQjk5OUJHQXpDNzIyTmhZckZ1M0RrK2ZQc1g0OGVOei9FQ1lPM2N1OXU3ZEN3Q1lObTBhbkoyZGRTT3p4NHdaZy9idDIwT2owU0FnSUFBYWpRYkRoZzFEaVJJbDRPZm5oOW16WjJQUm9rVjZMMFI1R3k5ZXZBQ1ErOHRZS0JPRG1vZ29teE1uVGlBMU5SV1BIejlHbno1OU1IejRjQ2lWU2p4Ky9CaGJ0MjdGN3QyN0laUEowS0ZEQnh3NWNnVGR1blZEdDI3ZDBLZFBuOWNHOGRTcFV5R1h5L004ZjlhZ0xrTlNVbEx3d3c4L1lNdVdMYkN3c0VCd2NMRGViRlFLaFFMejU4L0h0R25UY09qUUlZU0ZoV0hreUpIdzhmSFIzUWR1MXF3WlhGMWQ0ZTd1RGpjM04xaGFXdXJ1VVZldVhCblcxdGFZTTJjT2Z2LzlkOHljT1ZNWDRyNit2Z2dQRDhlbVRadVFrSkFBUHo4L1dGdGJBOGdjOWYzcW8yWnBhV2w1dmhmOTBxVkxBSURTcFV2bitkMThxQmpVUkVUWnVMcTZRcVZTd2QvZkh4VXFWTURodzRmeHl5Ky80UFRwMDVESlpQanNzODh3ZE9oUU9EbzZZc2lRSWZqKysrK3hlZk5tYk5teUJWV3FWRUhEaGczUnZuMTdYVmZ1czJmUEFHUys5Q00vTGVxblQ1K2lYNzkraUkrUFIzUjBOQlFLQmV6dDdSRWJHNHU5ZS9kaTI3WnRlUDc4T2J5OXZURnIxcXdjbzdpQnpHN2tyS2tzRnk1Y2lEbHo1bUR4NHNWbzI3WXR2dmppQzczQllxOTYrUEFoNXMrZmp4czNibURzMkxFNUJvaE5uVG9WYXJVYUJ3NGN3TVdMRjNYelR0dmEycUozNzk1NjI3NDZKL1crZmZ0dzZkSWxPRGc0d01yS0NuRnhjZGk3ZHk5c2JHeFF0V3JWUEwrYkR4V0Rtb2dvbTdKbHkrS25uMzZDVENiRDRNR0Q4ZmZmZjZOa3laTG8yN2N2dW5YcnBtdGRBcG5QQ0M5Y3VCRGg0ZUhZdjM4L2podzVna2VQSHFGdDI3WTVab2o2OHNzdkMxVEhtREZqQUFBVksxYkVwazJiMExkdlh6eDU4Z1RseTVmSDVNbVQwYnAxNnp6ZlJOYWxTeGMwYWRJRW16WnR3dDY5ZTNIcDBxVTg3MXZiMmRuQjF0WVd3Y0VNMWYwNEFBQWdBRWxFUVZUQitQampqM09zbDhsa21EbHpKdHpkM2VIczdLejdRV0pyYTV0anRQb3Z2L3lTWTk5WFg2dGF0bXhaVEowNlZXOStiaUlpS21KVW5qV2JxU3A3UGE1UnI0bDA2dlJaNlgxNS9QaXhkT3JVS1VtdFZ1ZHIrNWN2WDBvUEhqeDRKN1ZFUkVSSXg0OGZselFhelJ2dC8relpNeWsrUHI2UXE4b1VIeDh2UlVkSDUzdjcxTlJVS1NFaFFYcng0c1U3cWVkVnAwNmZsZW8yYVNHcEt0ZDhwdktzMmN6WS96NFhGRnZVUkVRR09EazU2YldnODJKaFlZR3laY3UrazFvcVY2NnNOMXE2b043bWthcTg1UFpHdHRjeE56Zm40MWdGWVBqcGZDSWlJakk2QmpVUkVaRUpZMUFURVJHWk1BWTFFZEViQ2d3TXhJa1RKM0lzdjNyMUt2ejgvUFJtd0RwOStqVG16Sm56UHNzcmtDZFBudURjdVhONVBzY2RFUkdCN2R1MzQ4R0RCKytwTW1KUUV4RzlvZERRVUVSRlJlVlkvdlRwVXh3N2Rrd3ZxTy9mdjQ5ang0N2wyRFk1T1JuaDRlRjUvcFBiZVZKVFU5R3hZMGVFaG9hKzliVWNQbndZUTRjTzFiMHBMRGRQbmp6Qm1ERmpzR3ZYcmdJUElLTTN4MUhmUkVTRjRPclZxN29wSTZPam93RUFNMmZPMUQzcmZPL2VQYVNrcEdENjlPbTZmWVlQSDQ2blQ1L21PWWMwQURScDBnU0xGeS9HNTU5L2prNmRPcUZ2Mzc3UWFyVjQ4T0FCVWxKU0FHVE83WHpuemgyRHgzQndjSGpqMGQ5UG56N0ZpQkVqRUI4ZkQ1bE1objc5K2huY2RzMmFOZTkwbFBtSGhrRk5SRlFJTkJxTkxqQ3o1bzFPU1VuUkJYVjZlcnJ1UGVKWkpFbUN0N2MzenA4L2o0Y1BIOExYMXhjclZxelF6Y1ExWU1BQWxDdFhEck5uejlidDgvTGxTNE56VmljbEphRkhqeDRHYXh3elpnejY5T2xUNEd1N2Rlc1d4bzRkQzdsY2ptKysrU2JYVjZGR1IwZGo2ZEtsOFBEd2dKV1ZWWUhQUVlZeHFJbUlDa0N0VmtPajBlZythelFhcEtXbHdkUFRFd3NYTGdRQUhEOStIQk1uVHNUOCtmTjFFM2JzMnJVTHk1Y3YxMjFqU0Y1dkczc2RhMnRyQkFVRjVWais5T2xUTEZxMDZJM2UvblhvMENFRUJRWEJ6YzBOaXhZdHlyV2xIQmNYaDBHREJzSFQweFBMbHkvbjNOS0ZqRUZOUkZRQXk1Y3Z4NFlORzNTZlEwSkNFQklTQWpzN08venl5eTlJVGs2R2s1TVR4b3daZzZTa0pGM3d1cnE2WXVqUW9icjVsMThOUEVtU0FHUytadk5OS1pWS3RHblRCa2xKU1NoV3JKaHVlZGFBTjNkM2QvVHQyMWMzcFdWdVdyUm9BUUFZTldvVXpwOC9qei8vL0JNQWNPUEdEZmo0K09TNmoxcXRobHF0aHBtWkdkcTJiYXRiWHJwMGFkMHNYZlRtR05SRVJBWHcyV2Vmb1hyMTZvaU1qTVRLbFN2Um9VTUhmUExKSnpBek04TWZmL3loTjVmMDRzV0xjK3lmTlpkemFHaW8zcjNlck83c2dJQUEzWlNQOSsvZngrM2J0OUd6WjA4QXdMaHg0L0tzTHpBd0VKR1JrZmpoaHg5MFhkUzNiOStHWEM2SG01c2JldmZ1amRqWTJCejduVGx6QnFHaG9SZ3hZZ1FzTFMzaDR1S0MzYnQzNDlOUFA4WGZmLytOYjc3NUpzYytvYUdoMkxsekorYk5tNWVqdS92RWlSUDQvZmZmODZ5WDhzYWdKaUlxZ0lvVks2Sml4WXE0ZlBteTduUHo1czBCQUVlUEhnVUE3TisvSDBxbE10Zjl3OExDRUJnWUNDQnpTc3FzMmFraUl5TVJGUlVGSHg4ZlhSZjF0bTNiVUx4NGNiUnIxdzRBOHB3eUVnRGF0MitQd1lNSFk4T0dEUmd3WUFBQTRKOS8va0dGQ2hWZ2JtNk8xcTFiNTdwZldsb2FRa05EMGFWTEYxMXJmKy9ldmRpOWV6ZkN3OFAxcHRMTXNucjFhbmg3ZTZObHk1WTUxdDIvZjU5QlhVZ1kxRVJFYnlBcmxKODhlWUpUcDA2aFljT0d1blgzNzk4M0dOVFpXN01LaFFLOWV2VUNBQ3hidGd3Mk5qWVlQSGl3cnJ2ODZOR2pLRmV1bkc0YkFQajAwMC9oNnVwcXNDNXZiMi84NXovL3dhcFZxOUNvVVNPNHVyb2lMQ3hNMTIzOTRNRURCQVlHd3QvZlA5Y3BNclBMdXI4ZUV4T1RZNjVwSVBQeE1JVkNrZXM2dFZyTlI3Z0tDWU9haUtpQXJseTVndWpvYUZoWldlSDA2ZFBZdTNjdmxpOWZybHVmZlpUMnE3SkdoR2NYR3h1TFhidDJvVjI3ZG5rT0pwczBhWkx1Ny9UMGRBQTVCNkI5OWRWWE9IbnlKS1pQbjQ2UkkwZml4WXNYdWxhNWpZME5ybDI3aG0rKytRWXJWNjdNODN6bTV1WW9WNjZjN3J4YXJSWTdkdXpBbjMvK0NSOGZINzE3MHRsRlJFVGcrdlhycnowMjVRK0Rtb2lvZ0RadTNJaTZkZXZpMXExYjZOaXhJNTQrZllxcFU2ZGkxS2hSQURLN3ZnM05EblgwNkZHOSs5aEpTVW1ZTUdFQ1pESlp2cDZuUG52MkxDNWN1QUJ6YzNOY3VuUUpBR0J2YjYrM2pZV0ZCV2JQbm8wQkF3Wmc1c3laY0haMlJ2WHExUUZrRG1JYk1XSUU1czJiaC8zNzk2TlRwMDZ2UFYrblRwM1FxVk1uSkNZbTRzaVJJOWkrZlR1ZVBIbUNtalZyNHZ6NTgralRwMCtPRnY3cDA2ZHg4ZUpGakJneElzL3JvYnd4cUltSUNpQXlNaEsvL2ZZYjVzeVpveHNzTm03Y09QVHMyVlBYZ3Z6MDAwOE43cC85YldWQVp1djgvdjM3V0xCZ0FSd2NIUFRXMWFsVEJ5OWV2TUNaTTJkMHoxYkh4TVJnN2RxMUFESWZ4L0wxOVVXdFdyVnluS2RHalJybzFhc1h0bXpaZ3M2ZE8rdXQ2OUtsQzNidTNJbWxTNWVpUllzV2VpUEVzNlNrcE9EU3BVdTRjdVVLenA0OWk0c1hMOExTMGhJZE8zYkVsMTkraVpNblQyTE9uRGtZTm13WXRtN2RDaUVFZnY3NVp4dzhlQkMzYnQxQzllclZFUmNYbDlmWFNmbkFvQ1lpS29CTm16YkJ3Y0VCTFZxMDBBVzFYQzZIczdNekhqNThDRGMzTjB5ZVBCa0toUUphclJZREJnekF3SUVEMGJScFV3REE5ZXZYc1h2M2J0MWpXQTBiTnNTaFE0ZDBJNzJ6R3pGaUJJS0RnK0huNTRjLy92Z0RRT1pnc2ZidDIrZXIxcXlnL09XWFh6Qnc0RURkSURXNVhJN1JvMGNqTURBUVVWRlJ1dFoyZG9tSmlaZ3dZUUlzTFMxUnIxNDlCQVVGb1VtVEpyaDA2UkttVHAyS2YvNzVCd0VCQWRpMGFSTjY5ZXFGeE1SRWFMVmF0R3ZYRGt1V0xDblFQTjcwZWd4cUlxSUNxRlNwRXFwVXFaTHJTejNxMTYrUDdkdTM2ejdIeDhjREFMeTh2SFJoV0wxNmRYVHIxazF2di9qNGVKdy9mejdYODkyNmRRc1pHUms0Y09CQXJ1c3RMQ3h5SGNsOTVzd1ovUHp6ejJqUm9nV09IVHVHZWZQbTZUMWk5ZkhISDZOZXZYcXdzTERJOWJoT1RrN1lzMmNQSEIwZGtaQ1FnTU9IRDZOLy8vNjRlZk1tMnJWcmh6bHo1dURpeFl0NC9QZ3hYcng0Z1I5KytBRkhqaHpCMzMvL2pWS2xTdVY2VEhvekRHb2lvZ0xvM0xsenJxM2ZNV1BHNE9USms3bnVNM3IwNkZ5WEwxMjZGSTBhTmNMMTY5Y3hiOTY4WExmSmVwbUlvZlgyOXZZNWdqb2hJUUV6WnN5QWg0Y0hnb0tDc0hEaFF1ellzUVBObXpmWDY1WTNGTkpBNXFDM2d3Y1BJaXdzREZldlhvV2xwU1hhdDIrUG9LQWdLSlZLTEZxMENMLzk5aHNHRGh5SU5XdldJQzR1RGtPSERrV1hMbDBRSEJ5TWlSTW5HancyRlF5RG1vaW9BQXk5aG5QY3VIRjZnOEdlUDMrT0dUTm13TkhSRWJkdjMwYVhMbDF5ZEZsWHFGQUJRT2Jid0xMZUNQYXE0T0JnN051M1Q5ZjFuWmUwdERTTUd6Y09DUWtKV0xwMEtSUUtCVWFOR29VVEowNGdNREFRWGw1ZU9RYWY1Y2JjM0J4UlVWRndjbkpDcjE2OTBMUnBVeng0OEFCYnQyN0YvdjM3NGV6c2pPWExsNk51M2JyWXNHRURFaE1UVWJ4NGNjeWRPeGRmZmZVVk5Cb054bzRkYTNCUUhlVWZnNXFJcUJDb1ZDb0FtYThDRFEwTjFRME9XN1ZxRmM2ZE80ZXZ2LzRhTDE2OHdQRGh3L1AxNHBJM2taYVdCajgvUDF5K2ZCbFRwMDZGdTdzN0FNRFMwaExUcDAvSHpwMDdkYThxZmRYVHAwOEJRQzlZQXdNRDhmRGhRNXc4ZVJKRGhneEJSRVFFbkp5Y01ISGlSSFR1M0JrS2hRSVBIejVFZW5xNkx2enIxcTJMb0tBZ2ZQMzExemg5K2pUNjlPbUR0bTNidnJiMVRxL0hvQ1lpZWtzcEtTazRmLzQ4L3Y3N2IvejY2NitJaTR0RGx5NWRNSExrU0ZoWVdLQkZpeGFvVktrUzVzeVpBMTlmWDlTdVhSdDE2dFJCa3laTkRIYUxaejkyYW1vcVdyVnE5ZHJ0T25mdWpJOCsrZ2hoWVdINDZxdXYwTFZyVjczMURSbzBRSU1HRFhTZjE2NWRpMXUzYnNIS3lnckp5Y240N2JmZm9GS3BkTjM2TjIvZXhPVEprM0gzN2wwb0ZBclVyMThmQ3hjdWhFS2h3Sk1uVDNEMDZGRWtKU1ZoeDQ0ZEtGYXNHR3JXcktrN2RzdVdMZUhzN0l4NTgrWmh6Wm8xK1Bqamp4blViNEZCVFVUMGx0TFQwekZuemh5VUsxY09YYnQyUmNlT0hYTzhsVXVsVXVHSEgzN0F1WFBuY1BEZ1FZU0docUpyMTY0WU9uUm9vZFRnNXVhR2F0V3FRYXZWNW5nY0t6Y3BLU240K2VlZkFXUytnYXhTcFVxWU5tMmFibjJsU3BYUW9FRUREQnc0RUI5Ly9MSHVFYTZ0VzdkaXdZSUZBREpiMzY2dXJnZ09Eb2FkblozZThUMDlQYkZ1M1RvOGYvNDh4em9xbURlZlQ0Mkk2RDFSZWRac0JpRnRzeTFXekduVjBtQTBxRmZIMkNYbG9ORm9jcDJuMmRScHRWb0lJUW84dmFaV3EzMnJtYjdlcDcvT25NUG9DVk1RRXhlWEFBbWZSMTIvV0tSZVFzNFdOUkZSSVNpS0lRMjgrYlNhUlNXay93MzRUUk1SRVprd0JqVVJFWkVKWTFBVEVSR1pNQVkxRVJHUkNXTlFFeEVSbVRBR05SRVJrUWxqVUJNUkVaa3dCalVSRVpFSlkxQVRFUkdaTUFZMUVSR1JDV05RRXhFUm1UQUdOUkVSa1FsalVCTVJFWmt3QmpVUkVaRUpZMUFURVJHWk1NNUhUVVJGaGthdFFjUzFHOFl1ZzRxWWlHczNrSkdSWWV3eTNoaURtb2lLakplcHFWaTZZaldVU3FXeFM2RWlKQ01qQTRsSlNjWXU0NDB4cUluSTVLVkwyc2RtUWp6V1NwSkZRbUtpc2NzeFBWb0pRZ2dCU0pBa1NKQUpZMWRrbWlRcE9sMlNIaHU3aklMaWY1dEVWQlRJeXJ0VzlaUXBsS1dOWFlncHNsQks3dVl5MlJBaGd6SlZyVjJXbWlIK01YWk5wa2dqdExIM3IxMk9BS0ExZGkwRndhQW1JaXJpdkwyOVB4RkNiSmNreVFKQXB3c1hMdnhoN0pxbzhIRFVOeEVSa1FsalVCTVJFWmt3QmpVUkVaRUpZMUFURVJHWk1BWTFFUkdSQ1dOUUV4RVJtVEFHTlJFUmtRbGpVQk1SRVprd0JqVVJFWkVKWTFBVEVSR1pNQVkxRVJHUkNXTlFFeEVSbVRBR05SRVJrUWxqVUJNUkVaa3dCalVSRVpFSlkxQVRFUkdaTUFZMUVSR1JDV05RRXhFUm1UQUdOUkVSa1FsalVCTVJFWmt3QmpVUkVaRUpZMUFURVJHWk1BWTFFUkdSQ1JQR0xvQ0lpUExQMjl2YlZ3aXh2eUQ3U0pMVTdjS0ZDN3ZlVlUzMGJyRkZUVVJVaEtTa3BCeVhKQ2ttdjl0TGtoU2JsSlIwNUYzV1JPOFdnNXFJcUFpNWNlTkdFb0NOQUNCSmtzSHRzdFlKSVhaRVJrWW12cGZpNkoxZ1VCTVJGVEdTSk8wQWtDR0V5RFdzSlVtQ0VBSUFNdFJxOWQ3M1hSOFZMZ1kxRVZFUms1cWFlbHVTcE10NWJmZS9iVzY4aDVMb0hXSlFFeEVWTWRiVzFvbENpTC95Mms0SThWZEtTa3ErNzJlVGFXSlFFeEVWTWVmUG44L1FhRFNYSlVsS0FmVHZWV2Y3TzFXcjFaNkxqSXhNTTBLSlZJZ1kxRVJFUlpCV3F6MEZ3R0JyV1pLa0pJMUdjLzQ5bGtUdkNJT2FpS2dJQ2c4UGo1QWs2WitzejVJa1pSL3BEVW1TYm9lSGgwY1lyVUFxTkF4cUlxS2lTU05KMHJiL2plN09RUWl4QVlEbS9aWkU3d0tEbW9pb2lOSnF0ZnNrU1VySXZ1eC9yZW5uNmVucE80eFZGeFV1QmpVUlVSRVZIaDcrRE1EQlhGclZQMSs5ZWpYZUNDWFJPOENnSmlJcXd0UnE5UThBMU5rWFNaSzB5VmoxVU9GalVCTVJGV0dTSk4yUUpDbEtDSkhWN1gwVHdGVmoxMFdGaDBGTlJGU0VtWnViSndraExtUjlsaVFwUERFeDhaa3hhNkxDeGFBbUlpckN6cDgvbnlKSjBta0FHUUEwUW9nenQyL2ZmbTdzdXFqd01LaUppSW80dFZwOUZrQ3NKRW1KLy91YmlJaUlURW10V3JWQ2E5V3FsZWRFSFZUMEtJeGRBQkVSdmIyWGFSbkhKU0VzalYwSEZUNjVzUXNnSXFLM0lsZDUxdWlqbG1URE1qU29XcUtVNC9PRTJPaXJBTFRHTG93S1IrN3ZuaU1pSXBPblV0VXNMcG5qSzVsTStob1FacGxMcFhSSkVrRkl4ZUtvcUlzSnJ6OENGUVZzVVJNUkZUMnk4bTdWV3dnenNWUW1Fd09WQ3FYODAyWWZ3OFBORlZGMzc4c2xTZHNNQ20xRE8zdkhlOC9qb3U4QmtQSThJcGtzQmpVUlVSR2o4dlFhSW1SaUVZQnE1bVptWXRqZy9wZ3c1aXUwYk40TUNvVWM0VmNpa0tGV3V3Z2hXaGEzZDh4SWlJcytiZXlhNmMyeDY1dUlxSWh3Y2FuOGtiQlV6aFZDMWtjSWdWSU85dkNmUEFFZDJyZlYyKzduWDM5RFFOQThSRCtOaFNSSjBHcTF1NUNhTWZydTNXdFB3Tloxa2NNV05SR1I2UlBsM2J3K2s1bkpsd0d5dG1aS2hjejNzM2I0TnVCck5LeGZOOGZHcnBVcW91V256ZkFzSVFGM291NUJvOUY0Q3FXOGlWMEpwL2puOGRIWGpWQS92UVVHTlJHUkNYTjByR0Z0Nyt3VUlKZUpXUURjemN6TVpQNVRKbUxvd0g3NHlNa1JodWFqdHJPMVJjUDY5ZUJZdWhST25Ua3IxR3BOV1psTXRDaGVxblFaYzdsamFISnlkTWI3dlJKNlV3eHFJaUlUVmFaU3RYS1cxdklWUW9pQk1wbXdjWE90SkVLQ3YwUDdOaTFoWVc1dU1LU0J6SG1wTFN6TTRWVzlHcG8xYllMekZ5NkpoT2ZQclNTdFZNL01VdVpoVzZMVStlZnhUL2xPOENLQVFVMUVaR0tjblowdGl6dXBlaWtVOGhBaDBOemMzRXpXbyt2bm1EbHRFcXA0ZXJ3Mm9ITlRxcFFEbWpadUNFbVNjUDJmU0tIUmFLb0ltV2hwWjE4cXRaaWwyZlhFeEVSMTNrY2hZMkZRRXhHWmtESmx5bGdwYlJ6bUNwbHNxaEJ3S1YycUZBSm1URVdmTDNxaWRDbUhBb2Mwa05tNkxsN2NEdlhxMWtaVlR3K2NPWGNCS1NrcHBRVmt6V1ZLU3dkaFozMHE5ZG16dEhkd09WUUlHTlJFUktaQjd1am1Wc0hDcXNSUFFvanVjcm5Nd3ExU1JTeFpNQmRObXpTRW1ablpXNTlBcVZTaVlnVVY2dFdwaGF2WHJpTTJMdDRjUUgxenVma25ObmIyZnlRK2kza09qZ28zT1NiNWVGYVpTdFhLbVNrVmxZeGRCeFZkYVdscGR4N2Z1WGJYMkhVUTVZZEtwYktRTE93R0NXQ2lFTUtsWklrUzZOYTVJd2IyK3dJTzl2YnY1Snh4OGZIWXNIazd0dTdZaGZobnp5QkowaU5KaUtDVTJQUU5NVEVSTDk3SlNlbU5tRnhRcTFRMVZiQ1Exa0hBMDlpMVVKRjJEeTlGajZpb2kxSEdMb1RvZFVwVXJHaG5aMVpzcFFCOEpNQ21sSU85bUROek9qNXAyZ2ptNXVidjlOenA2Um40L2NSSkJIejdIUjQrZWl3SjRBVWdIZEdrSkF5K2QrOGVCNXFaQ05NTGFzK2F6U0NrYlFMQ3ljclNFbklGZStjcC96UnFEVjZtcGtJclNRbVE4SG5VOVl1L0c3c21JZ1BrTHA3VjYwSElmcEJCVkZFcWxhaGV0VEpDZ3IrRGs2UGpleTNrOFpOb2pKMDRGUmZEcnlBakl3T1NKTjJSb08xOTkzcjRXUUFjYUdaa0pqdk5wWldsSmNhUC9ncFZLbnNZdXhRcVFpS3UzY0RTRmF1UmtKaG83RktJREtwWXNhS2QxcXpZY0FGOEJRaG5PenRiREIzWUQvL3AzZ1YydHJidnZaNlBuQnl4ZHRWU2JOcTJFMnMzYkVac1hId0ZJY2wycWp5OTFpU3FreGZGUjBieWYxQkdaTEpCTFZmSVVhV3lCeHJVcTJQc1VxaUlVU3FWeGk2QnlLQXlIalU4dEpBRkMwak5JWVJGeFFvdW1Qdk5URlN2VmhYbWhUQmc3RTFaVzF1amY1L2VxRiszTmlaUG40M0lXN2VkaFNSTks2YXcrc1RDbzhhSVJ6Y3UzekJhY1I4NG1iRUxJQ0w2UUNpZDNXclVOeFBpZ0pDaG5kTE16TUtuYld0czM3Z1dkV3A1R3pXa3M1aWJtY0hicXdaMmJWa1BuN2F0WUdadWJpNFRzay9OaERqZzdGcXRHUUQrQ2pZQ2syMVJFeEg5VzVTcFdLVzgwa3d4VkVBMlVnallPcGNwZ3dIOWVxTkxKMThVczdFeGRuazUyTm9XUTFEQTEyaFEvekRXL0xnUjl4NDhjRmNvNUFkY0t0ZFltWkdtRG5sME8rS2VzV3Y4a0xCRlRVVDBEam02VmE5b1pxYllLQk5pb2hDd2JWQ3ZEcFl0bW84di85UERKRU02U3pFYkcvVHMxZ1VybHk1RWczcDFJSlBKaXNrZ0cydG1wdGpvNUZxbHFySHIrNUF3cUltSTNnRm5aMmZMQ2g0MWZDMWxzdk5DeUQ2eHRMQTA4Mm5iR2lzV0wwRDFhbFVnbDV2K0V5MXltUXllSG01WXNYZ0JPblZvRDB0TFM2VVFzazhzRkdaaExwNWVuWjJkblMyTlhlT0hnRUZOUkZUSXlycldjRmJZMkFkRGlDMUNKb3BYOW5ESG5GbitXRFEvQ0haMjczOVU5OXV5czdQRmQ0R3pNZmVicjFIWnd4MHltYkFUd0JhRmpYMndpMGVOQ3NhdTc5K09RVTFFVklqS3VkZG9xbFRna0JCaUFJU3dxVmVuRmhiTkQ0S3ZUN3NpMFlvMlJDNlh3NmR0YXl5YUg0U21qUnBDQ0dFaGhCZ2doUGgvNWQyOW1oaTd2bjh6QmpVUlVTRndkbmEyZEtsYy9TdUZUSFpRQ0ZrTkcydHI1ZENCL2JCbDNXcTR1VllxMGlHZFJTYVR3YzIxRW41Y3VRU2poZytCamJXMVVnaFJSU1lYUDZzOHZJWTVPdGF3Tm5hTi8wWU1haUtpdCtUc1VhMkd3c1orbVpEazh5RmdWOFhUQXd1L0M4VDQwU1ArRlFIOUtybGNqbEhEQjJQaGQ0SHdxbDROQXJDR0VBdXRTb2hWTHE1ZTNzYXU3OStHUVUxRTlPYUVpNmRYWjRWTXNRMUFQN2xjWnRudDg0NVlGUktNVHo5cCtxOSsrWTVDb2NDbm56VEY4c1hmbzFlUHJwRExaWllTMEV1bUZEdGNQTDA2Zy9sU2FQZ2NOUkhSRzNEdzhDaG1MWmwvS1FTK0U0QjE4ZUxGTVdMb1FIelpxNGRKdkx6a2ZaREpaUGpJeVJFei9TZWpmRGxuclA1eGc0aC85c3hOQ0d4MDhmU2FtYVJPWHNQWGo3NDkvdUloSWlvWVVkNmpabU1iWWJGRnlFU0lYQ2EzYnRLb0FaWXNtSXNCZlhwL01DR2RuVktod01DK1gyTHB3bmxvOW5FVHlHVnlhd0hNdDFWWTd5anZVYk14bURWdmhWOGVFVkVCVlBDbzJWVW1wQzBBZkpSS3BlamIrei80TG5BMm1qUnFBSm5zdy8yL1ZMbGNob2IxNjJMZW5Gbm8yL3MvTURjM0Z3QmF5NFMweGNXemVrOWoxMWVVc2V1YmlDZ2Z5cGIxdEZmYW1FMkhER05sUW9iaWRuWVlQM29FL3RPOXl3Y2QwSzhxNVdBUC84bmo0ZUh1aXU4V0xwRTlTMGh3a1NTeFJWWFpxMmxHWXRyMGh3K3Z4eG03eHFLRy8zWVJFZVhCeGNPcnViS1krVTlDSmhzcGw4dlJxa1Z6YkZpekhMMTdkbU5JNTBJbWs2RjdsMDdZc200VldyVm9uam1vVGhLRGxjWE1mMUo1ZXJVeGRuMUZEZjhOSXlJeXFJcVp5cjNHVkNFVFd3QTBrOHRsaXErR0RzSzNzMmVnYWhWUFl4ZG44dHpkWFBIdDdCa1k4OVZRS0JReU9ZQm1RbUNEeXJQNmJLREtoM2N6L3cweHFJbUljcUZTVlhGeThWQ3VGSExaYkprUUg2bGN5b3UxSzVkaTdNaGhLRkdpT0lRUXhpN1I1QWtoVUtKRWNZd1lNaEJiMTYrQnFudzVJWVRNRVpEN3UzZ29WNVoxcmVGczdCcUxBZ1kxRVZGMnJxN201VDFxZElXRmNwOFE2Q2VYeTVXZE8zNkdWVXVEMGFSUlEyTlhWMlRWcWVXTkZVc1hvbXNuWHlpVmNya1E2S2RVaUgwdW50Vjd3ZFhWM05qMW1USUdOUkhSLzZoVUtnc1h1ZFVNSzZWc3ZZVkMxQzlSdkxnSW1ERVZYMCtiQkhlM1NraExTNE9mbng5dTNyeXAyeWNtSmdaVHAwNUZkSFMwRVNzMzdNV0xGemgzN2h5ZVBYdjIydTBTRWhLd2NlTkdYTHg0OFozVUlZU0FwN3NicGsrZGlIbHpacUZFOGVKQ0NGRmJDRm1JaTl4cVJxbFNWVXgzems4ajQ2aHZJaUpBVnRiVnRRemtWaUV5bWF5alFpNWdaV21CeFl1L1IvMjZ0WFhkM0JrWkdUaDI3Qmk2ZHUycTJ6RTVPUmxIamh6QndJRUQ0ZWpvcUhmUThQRHd2RThzazZGcTFaelRPMCtZTUFHdXJxNFlQbno0VzEzWW5UdDNNSFRvVU15Yk53OHRXN2JNZFJ1MVdnMC9QejlFUkVSZy9mcjFiM3l1dTNmdjR2cjE2M2x1WjJtbXdJQXZ1dU9udlFmdzZIRjBDWTFNK0Z1WFZIZ3JiYXNOZTNUcnlrTUEyamN1NGwrSVFVMUVIN1lxVmN4VUdtVnZDRXdSUXJqYkZpdUc4aC9aNHlOSFJ6U29Wd2NwS1NrSUNnb0NrQmxvQUxCdTNUb2NQSGdRUUdhTEZRQkNRa0pnWTVQWktHemJ0aTJhTkdtQ0FRTUdRS3Q5ZmVaWVdGZ2dMQ3dNQVFFQmlJK1B4NkpGaXdBQTBkSFJLRm15cEc2NysvZnZJeTB0TGRkajJOall3TW5KNlkwdVB5TWpBMU9uVHNYZmYvOE5hMnRyVEpzMnplQzI0OGFOUTZOR2pReXVEd3NMdzRJRkMyQmhZWkd2YzZlbXBxSk96V3E0Rm5rWGlVbEo3YzJVNGcrVlo4MEE5WXZZSFE4ZVBIaFo0SXY1bDJKUUU5R0h5OW5aVXFWVkJrT0lub0JrYTF1c0dHWk5uNExUZjRZaUpTVUZBQ0JKa3U3dnJLQk9TMHZUTFV0TlRkWDlaOWFqV2xuYm5UMTdGZ0RnNCtNREh4OGZqQmd4QWdDd2JOa3kvUGUvLzhXaFE0ZDBwYVNucCt1T2xadng0OGZqOXUzYnVhNXIwcVFKRmk5ZVhPRExUMHBLd3RTcFUzSGh3Z1ZNbWpRSnhZc1h6N0dOV3EzR29rV0xvRmFyVWFaTW1Yd2ROeXdzTEYvYmZmTEpKMmhRcnk1NjlPeUp3TzhXSWpZMlRnV0JZRVV4KzZad3hrZ3dyQUV3cUlub3d5U3I0RjYxdWlSWHJCWVE5UlFLQmR3cVZjVDNjd05RVWFYQ21WTW5vZFZxa1phV0JvVkNnUVVMRmtBSWdhU2tKRFJyMWd6RGhnMUQvZnIxQVFCUlVWSG8wcVVMSms2Y0NGZFhWNE1uZk50UjR1UEdqVU5TVWxLTzVZR0JnYkMyTHZqc2toRVJFWmd5WlFwU1UxUHh3dzgvb0hMbHlqbTJVYXZWbURKbENyUmFMVmF0V2dXVlNwV3ZZNGVHaHVack83VmFEWVZDams0ZGZGQ3pSbldNbmpoRlhMOXhzN2hhclI1UXdjYStMdHp0dnJ6eno5VXJBRFFGdWJaL0d3WTFFWDFRbkoyZExaVTI5b01rWUN3a1ZMQXBabzErWC93SFZUemM4RVd2WG5yYlpuWHpidCsrSGFWS2xVSkdSZ2JHakJtRGtpVkxJaUVoQVVEbUxGSmp4b3lCdWJrNUVoSVNZR05qQTRWQy8vOWFKVWw2NitrdUd6VnFoTVRFUk5qYTJ1cVdKU2NuSXprNUdSNGVIbGl5WkFrMmJOaGdjUC9Ka3ljREFGcTNiZzBIQndkczM3NGRXcTBXQ29VQ2d3WU55blVmU1pKMFAxYjY5Kyt2dDI3SGpoMXdkczc5NmFvcFU2Yms2NXF5OXlDb1hNcGowNCtyOE9QNmpkaTg3U2M4UzBpb0JwbGlqNHVuMS9LTXhKZ1ZqeDQ5U3NuWFFmK0ZHTlJFOU1Fb1U3RktlYm1aWXFFa1JEc0JXRGs1bHNiOG9ObW81VjBUTDFOUzhQMzMzME90VnNQZjN4L3U3dTRZT0hBZ0FNREt5Z290V3JUUUhTZTNidWFzWllzV0xVTFRwazNoNysrUFc3ZHVBUURpNHVLd2E5Y3VIRHQyVFBjNU1URVJQWHRtdmdLN1RadThYOVoxK1BCaHpKOC9IenQyN0VDcFVxVUFRTmNWN3VucENYTnpjemc0T09UWTcvSGp4OWk2ZFNzNmRPZ0FkM2QzbEM5ZkhzdVdMVU9uVHAyd1o4OGUrUHY3NTlqdnlaTW5DQXdNeEpBaFExQzlldlVjeHdzS0NvSWtTUVpyTFVqWGQzWjJ0c1V3Zk1oQTFLOWJCNVA5WjRsSFQ1NVVCQkNndEMzVnZJeEY4UkdQYmtmY3k5ZUIvMlVZMUVUMElaQ3IzS3BVaDBLNVRrRFVsTXZsYU5xNEllYk05RWVaanpJSFlWbGFXS0I1OCtZNGVmSWtOQm9ON08zdDBieDVjd0RRdFo2LytlWWIxSzVkTzljVFpBOWVBR2phdENtcVZxMkt0TFEwaElTRW9INzkrcnJ1NVpNblR5SWlJZ0srdnI0QUFIZDNkMTJvRzlLb1VTTW9GQXJNbWpVTElTRWhFRUxvSGhQejlQU0VuWjBkYXRhc21XTy84UEJ3Yk4yNkZVMmFOTkdOK203UW9BR2lvcUt3Wjg4ZWVIdDdvMXk1Y25yN2hJU0V3TUxDQW4zNjlJR2xwYVhldXNqSXlOZldDUUFIRGh6SWN4c2djeURicXl3dExOQzRZWDNzLzJrTC9QeG5JdXpQdjZ3eTFHb2ZNM1BsUHBWcmpSRlJrWmZQNGdQckNtZFFFOUcvbWtwVnhVa3lWdzZDRUdNRllGL0t3Ujc5dnV5Rm50MDZvMFF1ZzZkKy9mVlhBSm1EdXc0ZE9nUWZIeC9kdXBpWUdOeS9mei9YODJTTi9zN1N0bTFiQU1CZmYvMEZBT2pkdXpjOFBUTmZPL3JzMlRQY3ZlV2RkR3NBQUNBQVNVUkJWSHNYdmJKMXRkKzVjeWZITWJLenM3T0R2NzgveG84Zmo1MDdkNkpIang3NC9mZmY0ZXJxQ2pzN082U21wdUxiYjc5RjQ4YU4wYnAxNjlkK0o5bTc1clAvdU1pU25wNE9TWkp5Zlp6cmRTM3BMRmtqMS9OaWFCUTdBTmpibDhTQ3VkOWc5NzREK0dIZFpqeU5pZkdXbERpazhxeXhCS25xVmYrZnZmdU9yK24rL3dEK092ZmVUQm1JRVJwSmtJZ1pDVVZ0MWRac1ZlT0xVclZyN3oyamdxZ2lxUkY3bEdxTW9oV3JwVGFoWmlSRUZyTEV5TjUzbmZQNS9SSDMvbkxsM3VRaWtYdDVQeCtQUEpwNzV1ZmV4bjJmejNwL1ltUERuK2wxay9jQUJXcENqQmpUNTF2ekRYRHZTWDdNcXM0TjdXRWgyYzR4ZE9ZNG1EZHQwZ2p6WjArSGgzdVRJdjNJUUVHQU9uLytQR3hzYkpDUWtJQ2xTNWNpTlRWVlhmUGR2WHQzd1FJVFdtajdYOEh6UExadTNZbzZkZXFvZzdRdWZmdjIxWGd0azhtS0RFRHIyTEVqZXZUb2dUVnIxcUJ4NDhhNGZ2MDZSbzhlRGFCZ210ZVRKMCt3WXNVS3RHalJBcFVxVlNyMmZoS0pCTGEydHBnNmRTcnM3T3dBQUZldlhzWGV2WHZoNHVLQ1NaTW1hVDB2UFQwZGh3NGRncGxaMFdSaXJxNnU4UEx5d3Z6NTg0dTl0OHJxMWF2UnVIRmpuZnNyVmF5SW9ZTUdvbVh6NXZCZXVoeWhZZmNyZzhNOFppRnBXZDNKZmNMenVOREhldDNJeUZHZ0pvUzhmMXhjekJ3a0ZwOUlJTjdMQVRYTXpFelJ1bFVML0xSMEVhcTk3Ti9WNXErLy9vSWdDR2pWcWhWa01obW1UWnVHMmJObnc4M05EVUJCMDdldWVjUVpHUmthL2RpTU1heFlzUUloSVNFSUNBZ29zY2hQbmp6QjBhTkhZVzV1anRUVVZEeDY5QWhmZlBGRmtlTm16cHlKNjlldlk5eTRjVkFvRk9qZXZidDYzK3pac3pGdzRFRDQrZmxoeVpJbHhkN1AyZGtaWjgrZWhVS2hRSEJ3TVBidjM0L3IxNitqWmN1V0NBa0pRVzV1YnBIN1AzNzhHR2ZQbmtXWExsMVFyVm8xQUVCZVhoNysrdXN2OVRHMWE5ZEdZR0JnaWU4WEFHclVxSUVuVDU2b2oxY05kQ3RNSXBIQXZVa2piRm52angrWHJzQzVpNWROWlRKWkR3c0xkdFd4bnZ0MzhVTGVaY1RFNks2YXZ3Y29VQk5DM2l2MkxpNVZMU1FWNWpCd0l6Z090blZxTzJQb29BSG8yNmMzekV4MUw5Z2tsOHV4YytkT2RPM2FGVktwRkRLWkRKMDdkOGJCZ3dkaGEyc0xvQ0JibUw3TFdqNS8vaHlYTGwzQzlPblQ4Y2tubjJqc2MzRnhRYU5HalJBY0hJeW1UWnVpUW9VS0VJdkYyTFZyRnhoak1EVTFSZlBtemVIbDVWWGt1alkyTnBnL2Z6Nm1UcDJLaGcwYmFpUTZjWFYxVlE4UzgvTHlncWVuWjVIemVaNUhlSGc0d3NMQ2NQdjJiZnozMzMvcTkvcmJiNytwMDZUT25Uc1hWbFpXOFBEd3dMbHo1M0Q4K0hGY3UzWU5EZzRPR24zYWVYbDUyTDE3ZDdHZlJYNStQbkp5Y21CbloxZnM1OWVzV1RPdEErSUFvRnJWcXZobHBTLytERHFPclR0MzQ5SGoyT29pTVk3VUZsWFlySFJ6VzUwUUdabFViQ0dNR0FWcW9wZmc0R0I4OU5GSGNISnkwdGl1YXU1N1QxcEtpWkZ6cU4ra2lZU0p0Z0ZveW5Fd2E5S29JWHg5RnNMTjFSVVNTZkhUby83KysyKzhlUEVDL2ZyMTB3ZzhUazVPeU03T2hxdXJLd1lNR0lBNmRlb0FBSHg5ZlZHMWFsWDg4TU1QQUFxQ2taK2Zuem83bWIyOVBRNGZQbHhrTUJaUU1NcmIwdElTRXlkT1JHQmdJTnpjM0dCdmI0K3JWNi9xOVQ1VFVsSUFBSkdSa2JoMzc1NUc4L0hvMGFOeDl1eFpQSDc4V0d1Z0Jncm1Yc2ZIeDhQRHd3TVRKMDdFNTU5L2pxeXNMT3pZc1FOLy8vMDNCZzBhaEt5c0xNeWFOUXVDSUVBdWw4UFYxUlY3OXV3cE10KzZTcFVxK1B2dnY5V3Z6NTA3QjNOemM3UnUvZjhMbU96ZnZ4OC8vL3d6ZnZ2dHR5SnBWbCtIcWFrcC92Zk4xMmpZb0Q0V0wvc0p0ME5DS3dCc3ZJZ3o3K2prMHZTSHVKaTdkOTc0NGdhTUFyVWV2djMyVzdSdjN4N2p4NDhIQUJ3L2ZoemUzdDY0Y2VOR2thZkRqaDA3WXR5NGNlamZ2LzlyMzZkNTgrYm8wcVVMbGk5ZnJ2YzV3Y0hCcjMwZmEydnJJbE11Z0lLZ08zZnVYTlNzV1JOang0N1Y2SXViT0hFaWhnd1pvdEZ2bFo2ZURtOXZiN2k1dVdIQ2hBbXZYUTVDU28yTGk1bWp1RUpmRHZEblJGd1ZTd3NMOU83VkU0dm16ZExacDF6MEVpN28zTGt6NnRXclYyU2Z0YlUxOXUzYnA3Rk5McGVqYnQyNkd2K1dYajJHNHppZEk2QlZJN1l2WExpQXlNaElyY2QwN3R4WkhmaFZVbE5URVJBUUFFOVBUOFRIeDhQYjJ4dUJnWUhxdEoxVnFsVEI4ZVBIZGFieEZJdkZDQWdJZ0xXMU5SaGp1SERoQW43ODhVY0VCd2ZEM2QwZDI3WnRnNm1wS2ViTm00ZTh2RHlNSFRzV3RXdlh4c0tGQzB2czl3WUFQejgvMUsxYlZ5TlFxMXk0Y0VIZE9sR1l1Ymw1a2FsYXVvakZJalJwMUFCN2QyM0RzcC85Y1BEd0ViTzgvUHptVE1MT083bzFIUytTWlI2TWpZM1ZuZUxOQ0ZHZzFnUFA4K0Q1LzU4Tm9NcmRxNjBXV1pCcFIvZkhxbEFvb0ZBb1lHbHBxZmY5aXp0bjRzU0plbDlIcFduVHB0aXhZMGVSN1J6SG9Ybno1bGkxYWhXQ2c0T3haTWtTdUxxNmFyM0dmLy85aDRVTEZ5SW5KMGVqWCs1OTQrenNiRzVqWTlQR3hNVGswcTFidDRyT0pURVFHUmtaeFk2ZzFZZVptWm5XRkpLR3pxRkJBMWVKWURLVkUrRjdnTE9xNCt5RXlSUEdvc3RubmZRTzBnRFFzR0ZETEZpd29NajIzYnQzNjB6UEdSc2JxN1haVi9WUW01ZVhoeFVyVm1nOVYvVTk4dXV2ditwc2tXcmF0S2xHb0JZRUFZc1dMWUpNSm9PUGp3OGlJeU14WThZTXJGbXpScDNRQkVDSnViYURnNE54NXN3WjNMaHhBM0s1SEIwNmRFQkFRQUFhTldxRVhidDJZZmZ1M2VqVXFSUEVZakZTVTFNeGN1UklIRGh3QUhQbXpNR21UWnQwWHYvR2pSdElTa3BTdHpLOFN0Zm5XSzFhTmIwRHRZcUppUW5tejVxRzVwNGUyTEI1R3lLalkyekVITnNvbU50MGNLampzVEx4VVVoMHlWY3hEaFNvMzBCeHpiMEtoYUxZTDRjMWE5Wmc3OTY5dUhUcGt0N0JldVBHamRpMWF4Zk9uRG1qOVl0MDdOaXgrUDc3Ny9XNjFvd1pNNUNibTZ0emY5KytmZUhtNW9aRml4WVZtM2Y0MkxGanNMR3h3Y2FORzFHM2JsMjk3bTBreEI0ZUh0WWN4emtKZ3ZDVlNDUWF4WEZjTFFBVkFXU1dkK0YwOGZIeHdZVUxGOTdxR2gwN2RvU2ZuMThwbGVqZGNIQno3eVpob3AvQXNTWUFKK3I2ZVdmTW5qNFp0UncrZXFOTVlOcHFlejE2OU5Cb1FtYU00ZWVmZjBaeWNqSVlZM0IwZE1TRUNSTTA3cWRLU0ZLNWNtV2R5VDh1WGJxRUtWT21ZT2ZPbmVyQmFpWHg5L2ZIMWF0WE1XZk9ITlNzV1JNMWE5YkVaNTk5aGdNSERxQlRwMDdxdEtZbHljbkpRWDUrUGlaUG5vek9uVHNEQUk0Y09ZSTVjK2FBTVlicDA2ZWpYNzkrbURCaEFqSXpDLzdzbHkxYmhrR0RCbUhpeElsWXRteVplakJaWWV2WHJ3ZFE4SENqclRYZzhPSERiOVgwL1NvVEV4UDA2UG81bWpacGhGVnIxdVBZaVgrc09HQ0VpU2xyN2VqcU1TMCtPdVJmQUdVeU0rSmRva0N0ZzFLcHhLbFRwd0FVL0ZFL2V2UUlKMDZjd01jZmY2dzFIZUNwVTZkdzQ4WU44RHlQRXlkT3FKZTNhOWl3SWI3NTVwc3lMYXRZTE5ZNlZVSWJYUU01ZXZic3FVN3FvREptekJpTjE3Ly8vanYyNzk4UG9PRExpakdHd1lNSHEvZFBtREFCQXdZTWVKMmlHNHpHalJ2WGxVZ2s3VG1PYThJWWE4bHhYSE94V0Z5MGM5RkFqUjA3Vm1kM2l5cFA4NzE3OXpCOStuUjFIK3VyQ3EvVVpPaXFWM2V2WUY2SmZjMXhYQUFIVkxTeXNzS3c3Ny9EbUpGRHRmWUp2NDBxVmFxb0J6aEZSMGRqOWVyVlNFaEl3UHIxNjJGdGJZM3g0OGZEMzk4ZlU2Wk0wZGtuWEJxMmJ0Mkt3TUJBZE8zYVZXT1p6ZG16WnlNdExRM1cxdFphejN2eDRnVUF6VnIyZ0FFRDBLTkhEMXk5ZWhWTGx5N0ZsU3RYWUdGaEFTOHZMd3dmUGh3Mk5qYmdlUjV4Y1hIbzFLa1RnSUxQWWNPR0RaZzBhUkw2OWV1SDc3NzdEdDk4ODQzNnM5bTFheGZ1M2J1SFpjdVc0WmRmZnNIUW9VT3hlUEZpclV0NGxpYXhXQXpIV2c1WTVldUQyazVPMlBYN1hsRldWblpqa1lRZGNLcm5Qak12WGJrdk9UbGM5d1IxSTBDQldnZUZRZ0VmSHgvMTd5a3BLYmgyN1JwKytPRUhQSHRXTU0vK24zLytBVkF3Q2pNOVBSM3g4UVhaN1ZSUG9GRlJVWkJLcFdVZXFLT2lvbkRpeEFtOWpuM3g0b1hXTDdMOC9IeDRlSGlvNTR1K0RxVlNDVzl2YjYxWmhneVpnNE9EaFoyZFhYZVJTRFNFNDdoR2pMSHFBQ3FJUkNJT0tIZ1lNWlpCY3JxNktISnpjekYvL255RWhZVmh4SWdSR0RCZ1FJbXRQZ2FPYzZ6ZnBKa0kzQXhBMUZmRWNlTG1uazB4Y3VqMzZOeXBRN0hkVG05Q0VBVGN2WHNYSVNFaE9ILytQTzdkdTRkMjdkcGgvLzc5NnRIVysvYnRnNStmSDBhTkdnVW5KeWUwYjk4ZUhUcDB3SVlOR3hBYkc2dnoybks1SEVEQlExWnh0Zis2ZGV0aTNyeDUyTHg1TTlxMmJRc2ZIeCtOdjBzN096dHMyN1pOL2ZyQ2hRczRlZklrckt5c3dCakQrZlBuSVpGSTFIOGpVcWtVRXlaTVFFaElDQmhqYU5DZ0FXYlBubzM2OWVzalBEd2NseTVkQXMvek9IUG1ESktTa3RDaFF3ZjF0ZXZVcVlQZmZ2c05xMWV2eHZidDIvSHh4eCtqU3BVcU9ISGlCTmF0VzRlQkF3ZWlXN2R1cUZ1M0xtYk5tb1hCZ3dmRDNkMGRwaTlIMjcvYUtpZ0lncnByVWFGUW9HSERobHJIeitqRDFOUVVFOGYrZ0taTkdtSHJ6dDI0ZnZOMlJVSEVObG5abVhTenNHdXlQRDRpN0RhTXRIWk5nVm9IQ3dzTGRVYWh2bjM3b24zNzlwZzBhUkxXckZtRG8wZVBndWQ1K1BqNFFLbFVvbmJ0MnRpM2J4KysvUEpMZE9qUUFaTW1UVUxyMXEweGZ2eDR2V3U2YitQczJiTzRlUEdpWHNmSzVYSTBhZElFQ29VQ1AvLzhNd1lPSElqYXRXc0RBQndkSGRHeFkwZmN1M2RQNzN0TEpCSTBhTkFBM3Q3ZWIxVDJkOG5aMmRtOFVxVksxb3d4WjQ3amhnUG93M0ZjVlVBeldVVVo1UkI1NTBKQ1F1RHQ3WTIwdERUWTI5dmorUEhqY0hCd3dNYU5HekZtekJoOCtlV1hiNzFReEx2bTZOcjRjeEZFNndET1JTSVJpL3Q2ZlkxeG8wYkE0U1A5bGw5OFhTS1JDSnMzYjBaS1NncmF0V3VIUllzV0ZXbVJzTGEyeHFKRml6QnMyREFjUG53WUZ5OWVSUGZ1M2RHM2IxOWtaV1c5ZFJrcVZxd0lSMGRIZUh0N28wdVhMaVUrakppYW1xcXpxd0VGbzgrblRKbWlibkkyTnpkSDU4NmQ4ZW1ubjZKejU4Nm9VYU1HQUNBaUlrTGRueTRXaTFHelprM01uejhmTFZxMDBMaCtwVXFWc0hUcFVzeWNPUk8ydHJiNCsrKy9zWERoUW5UczJGRTlac2JWMVJWNzkrN0ZzV1BIOE8rLy95SXVMazY5Q2xseENqOXd2QW1KUklMT25UcWdRWDAzck4yd0dZZitPaXBXS0JUZmlDQnFYTXZOZlZaQ1pLaCt1VTBOREFYcTF6UjU4bVE0T0RqQXo4OFBWNjVjd2FwVnEzRHo1azBBLzUrM1ZsVmJrY3ZsN3lSUWp4a3pwc2pLTnJxY1BIa1NjcmtjTVRFeE9IejRNRHc4UEZDN2RtME1HREFBOWVyVnc3Tm56ekI2OUdoSUpKSVNhNU04ejhQYTJocW5UcDNDa0NGRDN2aEp1S3g1ZW5vMkZRU2hsVWdrYXN0eFhFc0F0VG1PTXdPMEIrVnlyRVZ6QU1UTm16Zm44dlB6T1FESXk4c1RBWUJTcWVTcVY2L09LUlFLRGdCa01wbk95YWc1T1RuWXNtV0xldHJQK3ZYcnNXN2RPb1NIaDZONTgrWm8xS2dSZkh4ODhOdHZ2MkhDaEFucXBzM0MzTjNkYXpQR09BQXdOVFhsR0dPY0lBZ2NZNHhUYlpkSUpDSUFLTHp2MWUyRmZ5UVNDUWNBZ2lCbzdKZElKQnJYQmNBeHhqaXhXS3pheHZFOEw4MlFvcHRZTFBvUkFHeHRiREJxeEZEOE1PejdVcTlGQThEU3BVdlZ2d2NFQk9qMVFPUG82SWdwVTZaZ3lwUXBBS0IxOVBqYjBMZTFxM1hyMXJoMTY1WjZzSnEyN3E2QnI2d1NCaFRrQzc5MTY1YmVVeTVWL2ZudDJyWEQwS0ZETVhic1dJMy9GK2JtNXZqZi8vNm4wVXhmdUFhdGVsMzQzK0NiTE5lcFRRMzc2dkJaT0ErMW5aeXdhZHRPVVVabXBwdUU0NDQ0dVRWZEdoY3A4UUVNZDJDb05oU29YNU1nQ0ZBcWxWci80YXJ5OUtvR1VCUVhxQmN1WEtqMUgxQklTQWhtenB5cHNhMjRaUDIydHJhNGYvOStpYVBOVmJwMzd3NnBWSXFmZnZvSkhNZXBCNStvUm1tcW11cFdyVnFGOXUzYkYzdXRnSUFBSERwMENCS0pSR2U2d2ZKa0xrRlBEdytQZVJ6SDFST0x4VlVaWXhaNG1SM3oxUUJkMHBlU0lBajdQRHc4bEMvUEY2RWdtSWhlcHRya0FJZzRqdU1ZWXlMVk1hb2c4L0ozTVFCOTJwczV4aGluNms4ME56ZFhGK3hsVUFNQWlNWGlJZ1ZXS3BVSUNnckNoZzBia0o2ZWp1KysrdzRUSjA3VWFPYis2S09Qc0dyVkt0eTRjUU9yVnEzQzlPblQwYUpGQzh5Wk0wZGpyV0dKUkhMcTVmdFNmMWFxTGdGVldRcDlobHlodjJYMU1Wd0JyZHRmL2xmMWZsSDRkZUhmVmVkem5EaE9MQkVjd0FwV3Noby9aaVJHRHRWdkFPWGJNclpXQnhWOUU3Tzg2blVmVksyc3JQU2VmU0lTaVNBU2lkNUoxNHVKaVFTalJneUJwYVVGZmxxOUJubDVlUkJ4M0dpSCt2SURpUkVJSy9NQ2xDSUsxSG9LQ1FuQmlCRWowS05IRHlnVUNxMUJVWldFUURYWFVDNlhGNW5HVUxObVRUUnUzRmg5N0t0a01wbDY4SWRLY2FPMGUvZnVqVjI3ZHFGTm16WjYvL0hMWkRJd3h2RGRkOS9wekFJVUZSV2w3bGZTNWVuVHAzcmRyL3d3VTQ0VDJRS3dZb3lacTc3MTM2UnBtK080YnE5K2dXbjdRaXU4VGRmdkpXR01DVnF1eTNTOWxzbGtDQW9Ld3U3ZHU1R1VsSVFHRFJwZ3hZb1ZPbGQ1QW9BV0xWb2dNREFRZS9mdXhjYU5HOUcvZjM4TUhqd1lJMGFNVVAzTmZxU3RhSysrSDIyNXhsL2RwcVhzR3RmU2R2MVhMeVVXYzBwT3lnNHlFVGRGS3BWaSs2Ky9RU3dTWWZCMzN4cHRJQ1ZsUzZsVUl2REFJV3phdWtNOWcwVUFkaW5TWHp3cTU2SzlOZ3JVT2tpbFV2ejk5OS9xL2hVQWFObXlKUm8yYkloTGx5NXBIWkNWbEpRRWlVU2lEbjc1K2ZsRkF2WEFnUU8xTmpzQkJRbFBXclZxVlNUaHlZMGJOM0QzN2wydGN4Y25UWnFFamgwNzR2TGx5emgvL2p4NjlPaWhkUXBYYUdnb29xT2owYWRQSDVpWm1hRnUzYnJGVGduWnRtMmJ4aE81VkNxRlJDTFJlRUJSS3BXbDFsUlZGcVJLN3MrSWUzY211N3U3ZnlJV2l3Y3l4dW9CcUErZ0JzZHhwcnI2cGJVRlZjYllabzdqVlBQVm1DQUk3R1VBVXY4WEFBcHZMN1FQZ2lBd2tVaWtoQjZEV1RpT1V3cUNvSEh0bHdQYjJLdmJBYXgrOGVJRjFxeFpnOHFWSzhQWDF4ZGR1blRSNjhGQUxCWmowS0JCNk5TcGs3b3AvSXN2dmtDOWV2VWdDTUxZd3UvdjVYMVIrTjZGdDR0RUl1SFYvVHpQZytNNFFWVjIxWGJWZTNqNVhnc2Z6d3EvQmdEVk5wRklsQzNJc3U0eFUrdlRBRFkrZS83Q3dYZWx2eWcrOFFuRy9UQWNWYXRxZitBa0g2YTB0SFNzM2JBWmdRY09RYUZRQ0J6SEpmS0NNRDArTXZSZ2VaZnRUVkNnMWlFNU9WbWQ4TVBTMGhMZmZQTU5KaytlREtDZ24xZGJvSTZLaW9LVGs1UDZDVjhxbFdvY2w1K2ZqNENBQUxScTFhckVadVhDV3JSb2dTdFhydURjdVhNYUNmaFZtalp0aXBTVUZPellzUVB0MnJYVE9nSTRJU0VCTVRFeEpZNUF0N2EyaHBlWEYvcjE2NmR4blU4KytRVDkrL2ZIMUtsVDFkc3VYTGlBMjdkdjYvMCt5a3RvYU9oL0RnNE9kNnRXcldvbGw4dHR4V0t4azBRaUdRVGdLNDdqN0FEZGc4bFVBWS9uZVcrbFVwa0JBQllXRmt3c0Z1UFdyVnVBWnVBdFVpTjg1ZmV5R0tXMnVsYXRXdGk2ZFN0Y1hWMTFkbi8wNmROSHZiYnlxeHdjSExCNTgyWThldlJJUFNjK0pDUmtWeG1VdFRTY2RLemZ4RXNFMFF5bGt1KzcrL2Q5NHZ2aEQ4cHMxRGN4TGtxbEVoY3ZCNnRHZlVNUUdBL2dDTTk0My9qSU1NUC9zdEtCL3FwMXFGR2pCdmJ2M3c4WEZ4ZjA3ZHRYbzRhU2xwYW1kYzdwelpzM05YTHU1dWJtYXRRNFpUSVo5dTdkQzFOVDA5Y0sxRURCRkpDdVhidHFEZFFBMUlNejN1YUxLaVFrQk5uWjJlalFvUU9lUFh1bW5vWUdGQVN2SjArZTROS2xTK3B0SXBFSUgzLzhNUzVkdWdRSEJ3ZjE2SEVEeEJJVEUvTVRFeFB6QVNRRGlBRndwbWJObXBiVnExZi9takUyaXVPNEJoekgyVExHekxRMWtadVltTWhDUTBQbDVWUDhrcW55TDMvOTlkZDQvdnk1enVOVVV3NExxMTY5T280Y09XSXNpV3RZZkVUWUxVZkhKdVBFbGpnckNPS1ZOMitIMkQ1OEZJdVJ3NzdIME84SHdxS0VyRnp2bTlUVVZNVEh4Nk5SbzBZbGRsZnB3dk84MFhjaHlPVUtiTi8xRzNidS9oMHBxV2xnREpsZ2dyY3lsOStUbUhnL3Jiekw5ellvVU9zZ2tVamc0dUtpZFY5aVlxTEc2akVBOE9qUkl6eDQ4RUE5K3ZyaHc0Zkl5OHNya3lRU0NvVUN4NDRkMDlpbVNyQnk3dHc1aElTRUZEa25Pam9hZ2lEZ3p6Ly8xTmp1NnVxcWZyanc5L2ZIL2Z2M3RRWjdwVktKQ3hjdTRQTGx5MXJMTTJqUUlJM2F0akZJU2tyS1MwcEsyZ3RnYjZOR2pWd2tFa2w3a1VqVUdFQkxBTTA1ampPYWhDY3FNcGtNOWVyVjAzdUVjRkJRVUpFeEVjWWdQajRzSGNCV3gvcnV6OFRnVnFlbHA5ZGQ2YjlPOUNBeUNndG1UVWVWS3NXdjB2UXVLSlZLcEthbXZ2VjE3T3pzaW4wQTM3ZHZIM2JzMklIZmYvKzl4RFd2dFhuKy9EbkdqQm1EQ1JNbWFFMEh6UE04dW5idGlzR0RCMnNrT0RJVWdpQWdOUzBOSzFhdnhlRWpSMVZqUE9JWXowMk1pdzQ5QVNPZE8xMFlCZXJYcEZBb0VCVVZWV1JLeTdadDIxQzVjbVZrWm1haVE0Y095TS9QaDYydExSSVNFcENlbnE2ekp2d21aRElaVnExYXBiRk5xVlFDQUxadjM2NzFIS1ZTQ1o3bmk1dzNjT0JBalZhQURoMDZhRTBqcWEzcFcrWFZCZStOMGYzNzkyTUF4RFJ2M3R3a0x5K3ZpcW1wYVYyUlNOUUR3R0NPNDdRTnJESllqbzZPR2xOaWloTVNFbUtVZ1ZvbFBpTDBxRU9EQmhFU1pqSVZITDQvZHVJZnEvRHdDSFd1NzNjeFBWS1hodzhmNmh5UDhqcFUwK3kwRVFRQng0NGRRNE1HRGQ0b1NBTUZMU3AyZG5idzgvTkQyN1p0aTR5RmlZbUpRWHA2dWtHMnVDZ1VDdng5K3F3cTF6Y0Fsc01ZOXZNS2JnWGwrdjZBWGJseUJUS1pETTJhTmRQWTNxZFBIN1JvMFFKdDI3WkZlbnE2ZWpXWVgzLzlGZmZ2M3kvVlFHMWxaVlVrZi9ESWtTT1JrNU5UWlBVZWxiVnIxeUl3TUZCbjN1RzNZVXdadkVyeWN1R05weTkvTGpzN08vdFVybHk1WTM1K2ZuNDVGNDNva1BqZ1FYVE5tczFuU0Nvb1EwUml3ZmRSYkp5ZHQ0OHY3b2FGWWZhMHllV1doYTFXclZyWXNHR0R6djB4TVRGWXUzWXQzTnpjMUN2ejZicU9YQzdYT2NaQUtwVWlOVFVWYmR1MjFhdGNTNWN1TFhLdGFkT21ZZkhpeFhqMjdKbkdORDBBdUhyMXFucDliRU9pVUNqZ3QzWUQ5djF4R0psWldXQ01aUXM4WnVTbFMvZW1wRVJtbDNmNVNoTUZhajJvRWdjQUJTdmQxS3BWUzUzY1F5UVNRYWxVb25uejV1by81QkVqUnFpUGYvVG9rYzdjeXFXQjUzbHMyclFKZCs3Y3djS0ZDOHZzUG9YbDV1Ymk1czJic0xTMFJFcEtDaElURS9WYS9zNFl4Y2JHU21OalkvOHA3M0tRNGlVbDNjb0RzTVhKcGVrTlNOaWV6S3dzMXgyN2ZqZTVjeWNVSzVmN3dNblJFV0x4dTIwS3Q3UzAxTGxJeHNXTEY3RnAweVpVcWxRSksxYXNRSlVxVllwOW9PQjVIcU5IajliWXBsUXFzV1hMRnRTcVZRdGVYbDU2bDZ0T25UcVlOV3NXN3QrL1gyUmY0UWNHWjJkbkJBUUU0TlNwVTZoUm80YldSVjlzYkd5MExtZFpsZ1JCUUd4Y1BPWXRXb0xyTjI4RGdJSXg5cEJuL1BjSjBmZHV2dFBDdkNNVXFIV1F5V1E0Y2VJRVhyeDRnYmk0T0ZoWldlSHc0Y01JQ3d2RGtpVkwxRFhJV3JWcXFaZTZlM1V3VlVSRUJPN2V2WXV2dnZwS1kzdmh4UzFlZGViTUdhMVB4cS9tMGM3T3pzYnAwNmV4ZCs5ZXhNYkdZdFNvVWVqZHUvZmJ2R1c5aWNWaXpKdzVVejJBemRIUkVUMTc5bnduOXlZbHk4dkxRMEpDZ3Q3SHZrL2lZdTdlc1hkeDZXUWhxVENIZ1J0eEp6VE1kdFNFcVJnNmFBRDY5dWtOc3pjY2JGVmFwRklwMXExYmgzMzc5cUZ1M2JwNCtQQWhMbCsrakFNSERzREZ4UVhqeDQrSGc0TkRrZlBFWW5HUi91SHQyN2REb1ZCZzVzeVpldGVtVmJwMTYxWmlEZG5XMWhaaFlXR0lqSXlFcWFtcHhrQkUxWFROSmsyYXZOTkFMWmZMOFdmUWNXemR1UnVQSHNlQ2dlVnlESnQ1SmwyZEVCbVo5TTRLOG81Um9OYkJ4TVFFcTFhdGdsUXFoWk9URTdwMjdZb0xGeTZnVFpzMjZOR2poL3E0cjc3NkN0ZXVYY1Btelp1TExBdHBhV21Kcjc3NlNoMm96YzNOTVdyVXFEY3F6NnM1Y0RNek03RjkrM1kwYXRRSVAvNzRZNm1zVUxONjlXcTlCdUNZbTVzaktDZ0lTcVVTcHFhbXFGcTE2bnZUOVAwK3VIRGh3bXN0ZWFsYWt2Rjk4U3dtSnJsNmRYZHY4OHI4V1REeDlrZVBZNnYvdFBvWFhMdHhFei9PbTQwcVZlektwVnczYnR6QVR6LzloTVRFUkV5Y09CRnQyN2JGdDk5K0MxTlRVM3ozM1hjSUNBaEFuejU5NE9YbGhaRWpSOExPVG5jNUl5SWlzRzNiTmpnNE9FQVFCSTNaR0xxMGJkdFcvZTlidGJUbHBVdVhFQjBkamNHREIwTXNGbVBIamgzbzJMR2plaUN0S2gzcTh1WEwxZU55TWpJeThObG5uMkhHakJudmRIeEtTa29xZmxyOUMvNDVmUmE1ZVhsZ0RDOTRKb3lTWjNEL1BuOGVxVHNyMUh2QTRMNWRuZXQ3ZEFMSDl0cFlXOXR2WHVlUFQxcCtYTjVGMHZEcWxLdnlKQWhDdVk5c05UVFhydC9FcE9semtKeWFtZ0dHYjJJalFzNlhkNW5LMHF0WndMcDE2NFo2OWVvVjIrZFpXRUJBQUtLaW92RDMzMzlyYk9mZWt5ZXZXclhjYW9vcm1QL09jVnhiQUNiTlBKdkNaOEZjdU5WemVXZlRrUklTRXJCbXpScWNPM2NPRGc0TzhQWDFSYU5HalJBVEU0UCsvZnRqMGFKRjZOV3JGM0p5Y3JCMTYxYnMyN2NQWm1abUdETm1EUHIzNzEra25KbVptUmcwYUJDU2tsNnZBaGtjSEt3eHVDNDlQUjE5Ky9aRjdkcTFzV25USm5YemVsSlNFbmJzMklGSGp4NnBBL1dzV2JQVXk2aEdSMGZqMjIrL3hicDE2OUNtVFp1My9IUkt4dk04SHNmR1ljN0N4YmdkRWdvQVNzYllaVjdKajB5SXVhYzd2L0o3aEdyVXI4bFFnalR3NXJsOHlmc3JLQ2dJSXBGSTcvbjBhOWV1TGVNU2xhK0VoTWdrWitlR0F3UXprNUVjeDAyNWZlZXUzYkRSNHpIMCs0SDR0cThYS21uSjRsZGFvcU9qOGV1dnYrTFVxVk13TVRIQmtDRkRNR0xFQ0ozZklWWldWcGc2ZFNxKytlWWJMRm15Qkt0WHI4YlJvMGN4Yjk0ODlaaVkvUHg4VEpreUJVbEpTYWhVcVJLQ2drcGVER3JIamgzWXVYTm5rZTJMRnk4R1l3eSt2cjRRaThVUWk4WHc4L1BENE1HRE1XblNKTlN2WHg4TkdqUUF6L040OU9qL3MyNnFNalZxYTZJdmJla1pHVGowVnhDMjdkeURGOG5KWUdCcFlHd3RwTXJOQ2JIaHowcSt3dnVCdnVrSmVZK1ltcHBTZHE1WHhNYUdQNHVMbEt3UUJIbHZ4bGhZY2tvcWZsbS9DUXNXTDhPellwTER2SzBEQnc3Z24zLyt3WmRmZm9rLy8vd1RreVpOMHV0QjM5blpHZHUyYmNPc1diT1FrSkNBd01CQUFBWDl3bE9uVGtWb2FDanM3ZTNCY1J3c0xTMUwvTkUyU08zWFgzL0ZwVXVYc0hUcFVvMnVqMHFWS3NIZjN4OHBLU2xvMWFvVmxpMWJCbGRYVjQyQlp3OGVQSUNWbFZXUlhCS2xMUzA5SFFzV0w4UHFOUnNLZ2pSallZSlM2QjhiRWVvYit3RUZhWUJxMUlTUUQ4SXRSWHdVTHR2WDkraGx6b1NOQ3JuODA1UC8vR3QyOSs0OXJQTmZnVVlOR3NEVXRIU25jVTJkT2hYZmZ2dXR6dm5IMWFwVnc5eTVjK0h1N2w1a0g4ZHg2TisvUHpwMDZBQWJHeHVrcDZkajBxUkpDQThQMGh5ZWV3QUFJQUJKUkVGVXg2UkpreEFYRjRlZ29DQjg4Y1VYSlpiajFRR0RDb1VDUjQ4ZXhiQmh3MkJqWTRPY25CejFpbitIRHgvRzVjdVhzV2ZQSG5VZ2J0S2tDVTZjT0tIT3lIajE2bFUwYXRTb3pNYWx5T1VLaEQrSXdLVHBjNUNZbEFRd0ptTmcxNlFRRFgwV0hSWmJKamMxY0JTb0NURmk3MHRmOHJ2eUxDSWsxc0hCd2N2RXltNGtZMnpLazZkUGF3LzVZUnczZE5BQURCazBFSGFWUzIrYW9hV2xKZXJXcll1Z29DRDQrdnErOXZuejVzMVRaNWk3ZnYwNndzUERNWHIwYUF3Wk1nUStQajZ3dExUVWEzbko4K2ZQYXd3dU5ERXh3YTVkdXlBU2lkQ25UeC9ZMmRsaHc0WU5zTFMweFBidDIyRmhZWUdQUHZyL0hEK3RXN2NHWXd4bnpweEI2OWF0RVJrWmllblRwNy8yKzlGSFpsWTJ0dis2RzN2Mi9vSDBqQXdHNERFRE5paXlValkrUzBwNnY2WW92QVlLMUlTUUQwcEJ6dmZFRFU0dVRXNXlFdEg2bkp6Y1psdDI3TWExNnpmeDg3TEZjSFp5TE5YNzhUd1BoVUtCTVdQRzZKVnZJRDA5WFQyNFMrWFRUeitGdjc4L09uVG9vTjVtWm1hbVY2cllwMCtmRnBrRm9LcEJyMW16QnFOSGo4Ym8wYVB4eFJkZjRObXpaMWkrZkxuRytCY0hCd2MwYXRRSSsvYnRVL2RWNjFPVGYxM3hDWW1ZdmVCSDNMa2JCcmxjRG5Bc2dpbllpTGlZc0JzQWxLVitReU5DZ1pvUThpSGk0MkxDcnNMQm9aMlR0ZDBXbVZ6dWRlUFdIWXR2dmgzTS9iVEVHNTA2dEN2MU9kZmR1blhUcTE4M0lTRUJtelp0S3JLOWNKQUdDbVo5RkxjQWkwcE9UbzdPZmZYcTFjTzZkZXN3WnN3WUJBUUVvRm16WnVqU3BVdVI0L3IxNjRkRml4WWhMaTRPbjMzMldhbE82Vk1vRkRoNzRSSzhmWmJqUlhJeUE4ZmxBZXhZYkdiS2NIekF0ZWpDS0ZBVFFqNWNpWW41Y1ExdFJqanpKbWZCWVU1bVptYTkyZk4vUk8rdmV1Q0g0VVB3VWMwYTVWMUNuVEl5TWpSeU9yeXArdlhybzJIRGhyaDE2eGF5czdPUmxaVUZHeHNialdPNmR1MktuMy8rR2JtNXVlalhyOTliMzFQbDZiTm4yTEhyZC94eCtBaXlzck1CSUJZTVBzcWMxUDFJU3FLMHZTOVJvQ2FFZk5qQ3crV3h3TzZhYnU3QnBvejVaV1ZuOTlpejd3L2N1SDBIaXhmTVJYUFBwZ2FaME1mVzFoWWJOMjRzOGJpREJ3L2k4T0hEV3ZjeHhyQmt5UkxjdW5VTGZmcjB3ZUhEaHpGKy9IaHMzTGhSM1R3T0ZFemp5ODB0eUNuaTUrZUhMVnUyYU94L1hZd3gzTG9kZ21VLyt5SHNmamdFUVFCajdEUUVZVkpzVkZnMEFMN0VpM3hBS0ZBVFFnakFKMFdHUmpvN08vZUJ1ZTB5Z1JkR1BvaUlzaGs5Y1NxODU4NUVsODg3di9VNjE0WFhkeStONDhSaXNjNVZ0UXBUSlRsNU5YR0tVcW5FNnRXcmNlellNVXlkT2hXREJnMkNpNHNMVnF4WWdTbFRwbURMbGkwUWlVUll2MzQ5QWdNRDBhVkxGN2k2dWlJZ0lBRFRwazJEbjUvZkd3WHJmS2tVRnk4SFk5NmlKVWhQendEQWNzQ3dKVGRWc1NnNU9WeDNPLzBIakFJMUlZUzhGQnNiSzRXTHl6eEhzZVZWRWJnWmFXbnBMV2ZNOWVaNkIxL0REOE9Hd05XbHpodlhyc2VNR1ZQS3BkWHVqei8rd09YTGwyRm1aZ2FaVElacjE2N0IxZFZWWTM1OVltSWlGaXhZZ0xDd01Bd2ZQaHlEQmcwQ1VOQVhuWkdSZ1RwMTZrQ2hVR0RwMHFVNGNlSUUycmR2anlWTGxrQWlrU0E1T1JrSERoekFnQUVENE92cnEwN0dVaExHR0NLalk3QnoxKy80OCtneEtCUktCdUEyZytBWHA4dy9oT1FZV1ZsOEh1OERDdFNFRUZKWVRJd3NIampvNU9aK0M4QlNudWY3SFQ1eVRISXZQQUxlYzJlZ2RhdVdiM1JaZjM5L1ZLOWV2Y1Rqbmo5L3JuWGRkMzFWcVZJRjJkblp5TW5KZ1Znc1JyZHUzVEJzMkREMWZxbFVpdUhEaHlNM054YytQajVGRnRRWk5Xb1VVbEpTOFAzMzMrUGh3NGZ3OHZMQ3pKa3oxWUYrMXF4WnNMVzF4ZGF0V3pGOStuUWNQWHBVcjNXL1ErNkdZdDZpcFloKytBZzhML0NNc2YyOFF2Rmo0cU1INzgyNjBXWEY0RHBlREQzWE56RnNIMXF1YjFMV1hNeWMzQ3ptY3lMUkJEQlVsRWpFM1BUSkV6Qm9RRDlVc0xUVXEzYk44N3g2QVJ0RDZldStjT0VDUHZyb0kvWGlHNjlTcFJiMTlQVFVPV0R0MHFWTFlJd1ZHWTMrNm5WeTgvSnc0TkJmV0w3U0gwcWxrbkVjbHlrSXdyYTR5THdGQU5XaTlVRTFha0lJMFNsR0ZoY0pieWUzcHVjNER0NDhMN1JidlNaQUVoSjZEeE5HajBUalJnMUt2SUlxajdZaDZkaXhZN0g3T1k3RC9QbnppejJtZmZ2MkpkNG5Lam9HL3VzMzRkeUZTMUFxZVI3QVJjYllpcmpJVUZyai9UVlFybTlDQ0NsQlhPVGRjd29sKzU2QmJlTjVIcWZQbk1Qb2lkUHd4K0VqRUFTaHZJdG5jQVJCd0Y5SFQyRGt1TWs0ZmVZY0ZBb0ZBTFpiS2VSL0h4dHg5MVI1bDgvWVVJMmFFRUwwOENRbU5CSEFXRWUzcGxkRUlyWXE2ZW5UcXZOL1hDcDZIQnVISDRZTlJxVktaYmNTbHpISnpNekM1dTIvWXVmdTN5R1Z5Umc0dk9CNFlXRnNWTmpXOGk2YnNhSWFOU0dFdkliNHlMdS9Dd0xYQjhCeGhVTEJ0dXpZaGFtejUrTnk4TFVQdW5ZdENBS3UvbmNEVTJmUHg1WWR1d3FDTlBDUElIQjlIa2VGYlMvdjhoa3pDdFNFRVBKNldIeGt5Qlc1a0QrY2djM2lCVDd2NHVWZ3pKaTdFTC92KzZNZ1QvVUhScWxVNHZkOWYyREczSVU0Zi9FeWVJSFBZd3lMOGhWc1NIeGt5QlVBSCs0VFRDbWdwbTlDQ0hrRFNWRlJLUUQ4YXRWM2Z5SUdmSisvU0haYTdQc3pGeFh6RUZNbmprV2xpaFVOWnBSM1dXR01JU016RStzM2JzV3UzL2VCNTNuR0FVOTRzRmtKa2FFSFFCbkdTZ1hWcUFraDVNMEpDUkdoZTVXTS94ckFyend2NVArKzd3OE1IakVXWjg1ZmZEbUk2djJrVkNweDV2eEZEQjg5RVR0L0N3VFBDL2tjRUNnbzBTc2hJblF2S0VpWEdnclVoQkR5bGhJajc0WG1NT2xrQnNFYkRGbmhFWkdZczJBeE5telpyckZjNWZ0Q0VBUnMzYkViY3hZc3h0MndlMkJBSGdOYndLU1pFK0ppN3Q0cDcvSzliNmpwbXhCQ1NrRktaR1IyQ3JES3ljMzlOc2RoUzJwYXV2T2FnTTNpRzdmdVlMbVBOejZxV1VOam5XZGpKQWdDbmlROXhlSmxQK1BzaFl0Z0REeUFSS1pndytJZTNqMVgzdVY3WHhuM1h3MGhoQmlZdU1qUXN3b0ZPZ0ZzR3hqTENiNTJIV01tVHNPUll5ZU11bmJOOHp5Ty8zMEtZeVpPdzdtTGw4QVlrd0pzRzJQQ3B4U2t5eGJWcUFraHBKUTlpUWxOck9MbU50T0tNN3NBeG0xOEVCbGwrK095RmZqditrM01telVkTmpiVzVWM0UxNUtWbFkyZi9kZmkyTWwva0pXVkRUQmtjUUtibU0zSi9reUpqTXd1Ny9LOTd5aFFFMEpJR1hqWkZMN1hvVTZEbXhKVDA5K3pzM004RHh3K0lrbDY5aHplYzJlaVRtMW5nMjhLRndRQkNZbFBzTkRIRjFldS9nZEJZRHpBYmlzWlB6SXg2bDVvZVpmdlEySFlmeVdFRUdMa0VoODlpSmJMRmY4VG1QQXpZOGk2SEh3TncwZFB4TzdBZmNqT01kemxsN056Y3JEM2owTVlNbktjS3BsTE5vUGdMNWNyL3BjWVNVSDZYYUlhTlNHRWxMR2tSK0h4Y0hIeGNSUlpuaFdKUlpzVGs1THEvdXkzRnVFUElqRm4raFJVcmx5cHZJdW9JVHM3Qno3TGY4YkpmLzVGWG40K0dQQ1E4ZHprT0VYbUdjVEdTc3U3ZkI4YXFsRVRRc2k3RUJNamk0OEtQU01vRkwyWXdDNUpwVExGd1QrRDhPMlFrWGdRR1FtRlVsbmVKWVJDcVVSa2REVDZmVDhNaC80NmlyejhmQVVEdXk0b0ZMM2lva09PVTVBdUh3WmJvK2FWUE1JZlJKWjNNWWlSQ1g4UStWNG5tU0RHTHo3bWZuaWRPblcrRWt5dHgzTEErSmlIanh3R0RoMkYwU09HWWtDL1ByQzFzU21YY3VYbTV1SzN2UWV3WTljZXBLU21BWXdsTW1CcmxqTDNsN1NZbUt4eUtSUUJBQmhjZmp2bitoNmR3TEc5SWs1a2IyTnREUk1Uay9JdUVqRWlDb1VDV2RuWkVCakxBTU0zc1JFaDU4dTdUSVRvSUhHczU5NVJKT0lDT0k1ek16YzN4OGZOUExEUzF3ZlZxMVY5cHdWNS91SUY1aXowd1g4M2JrRXFsWUl4RmljSWJFUjhsUElTRVA3aEpTODNNQVlYcUd1NnVidVppcmk5QUZlN3ZNdENqQmhqeitXTWZaMFVHVXJOTXNTZ09UbzZWaEpiVnRyTndIMEdNUE5xMWFweXEzeDk4RW5Majh1OG9xSlVLbkgxdnh1WS8rTlNKQ1ErWVFBbkJkZ0ZwVmo1WGVMOSsybGxlbk9pTjRNTDFBQkVqaTZONm9za0p0WEt1eURFZVBHY2tKTHdJRFFjdEdvUE1RTE96czdtek54MkpBZk00RGpPcVhLbFN1anI5VFZHREIyRUtuWjJaWExQMUxRMDdOcXpENEg3RHlJdFBSMk1zU1RHY2I1NUtmSmR5Y25oaGpzYy9RTmtpSUdhRUVJK1JDWU85WnZVbDBDOG1lUFFXaUlXbzBuamh2QlpPQThORzdpVjJrcGNqREhjZnhDQnBUK3R4dTJRdTFBcWxXQU1OeFM4Zk5TVDZQRDdBR2lRaDRFUmwzY0JDQ0dFQUFDRXJKUVhMOHpFMWZhSnpWZzFBY3p0MmZNWHB1Y3VYSUt6WXkxOFZMTUdKSkszRy84cms4dHg3ZnBOVEpvK0I1SFJNZUFGSVk4SndpNU94ZzFPZUJRV0MycUJNa2dVcUFraHhJRGs1ajVYVkRCek9NT1o4STg1anF1Ym01dGIvWjkvenlFbE5SVjFhanZEMXRibXRXdlhqREhFeFNjZ1lOTldMRi8xQ3pJenM4REE3ak9COStaejAxZkd4MGRSVTdjQm8wQk5DQ0VHSmp2N3FTSXo5WGxvaFNyVno0akFPZkU4N3hMK0lFSjBLeVFVRFJ1NHdiNzY2dzNoaVlpTXhveDUzamh6L2lMa2Nya0FjRWQ1QlJzWEh4MTJLaXNyaTVxNkRSd0Zha0lJTVZEWktjOVRUYmpLeDB3c1JUWmdhUEQ4eFF2VHY0NGU1K3lyVjRPemt4TWtFb25PMmpWakRQbjUrVGh5N0FUR1RKcUdKMGxQR1JPRUhNYllucncweGFpbmlmY1MzL0hiSVcrSUFqVWhoQml3dkx4a2VXYks4Nzl0cWxRUDQ0QTZTcVZRNDhMRnk2SW5TVW1vVzZlMnp2U2o4UW1KOFAzWkQxdDI3SVpNSmhNQVhHYzhac1ZGaGE3TXkwdW11ZEZHaEFJMUlZUVlnY3lVNTlHMmR0WFBjRUJOZ2JIR1VkRVBjZUZ5TUdyWVY0ZExIYzIwRTJmT1g4U011ZDY0ZnZNMmxFb2x3RmdRQTBiRlJZWCtCNENWenpzZ2I0b0NOU0dFR0luTTFPY1pHYW5QRDFhMHE1YkJHRnBrWkdaYW5ENTduaE9KUkhDcjV3cUZVb2x0di80R0g5K1ZlSkdjekJoREdoaS9PRFl5YkdKbTZ2TU1VSkEyU2pTUG1oQkNqSS9JMGJWSlo1RllOSS9qdUU5TkpCSjA3TkFPSmhJSlRwODlyNW9iZllFeHdTY3VNdlFDQUw2OEMwemVIQVZxUWdneFRweXpjOFBxbkpsa0FrVGNMSUI3bVcrVUtjQ3dWc2lYcjQ2TGUvQzBmSXRJU2dNRmFrSUlNVzVpUjljbUk4VVNiajVqbkVUZ2hjWHgwV0U3UUJuRzNoc0d1OHdsSVlRUXZmQjJWcEpyZ3NBaU9CRm55a0YwTFo2QzlIdUZBalVoaEJpL2ltS3hxQWxqekJ4QXhmSXVEQ2xkb3ZJdUFDR0VFRUowbzBCTkNDR0VHREFLMUlRUVFvZ0JvMEJOQ0NHRUdEQUsxSVFRUW9nQm8wQk5DQ0dFR0RBSzFJUVFRb2dCbzBCTkNDR0VHREFLMUlRUVFvZ0JvMEJOQ0NHRUdEQUsxSVFRUW9nQm8wQk5DQ0dFR0RCYTVwSVFRb3dBWTR5VjlqVTVqcU1ZWUFTb1JrMElJWVFZTUFyVWhCQkNpQUdqUUUwSUlZUVlNQXJVaEJCQ2lBR1RsSGNCQ0NHRXZKN3M3R3dFQndlLzFqbVZLbFZDeTVZdHk2aEVwQ3hSb0NhRUVDT1RsSlNFZWZQbXdkVFVGQ0pSeVEyamNya2NUWm8wb1VCdHBDaFFFMEtJa1ZxM2JoMCsvdmpqRW8rYk5tMGFNakl5M2tHSlNGbWdRRTBJSVVZcU5EUVUrZm41SlI2WGxwYW1WODJiR0NZSzFJUVFZcVMyYnQzNldrM2Z4RGhSb0NhRUVDTkZUZDhmQmdyVWhCQmlwSUtEZzVHVWxGVGljYytlUFlPNXVmazdLQkVwQ3hTb0NTSEVTQjA4ZUJBU1NjbGY0N201dVdqVXFORTdLQkVwQ3hTb0NTSEV5RlNzV0JGZVhsNFlOR2dRbkp5Y1Nqeis0TUdEeU12TGV3Y2xJMldCVms0aGhCQWp3QmhqUVVGQnlNbkplZXRyZVhoNG9HSERoclI2bHBHZ0dqVWhoQmlKSTBlTzRNbVRKenIzOHp5UHRMUTBXRnRiRjlzbkxaRkkwTEJodzdJb0lpR0VFUEpoWXE4SUR3OW54NDRkWTFLcFZMMHRPanFhTld2V2pCMC9mdnpWdzdVcTcvZEU5RU0xYWtJSU1VTDc5Ky9IeFlzWDBhVkxseUw3d3NMQ0lCYUx0WjdYdm4xN1dGcGFsblh4U0NtaVFFMElJVVltT3pzYjU4NmRRNmRPbldCaVlsSmsvNTkvL29tZ29DQ3Q1KzdmdjU4Q05TR0VFRkxhQ2pkWi8vTExMNnhaczJhc1RaczJMREl5a3BxKzMzT1UvSlVRUW96SW5UdDNFQmdZaUpFalI4TFQweE0vL1BBRC92bm5IMURjZlgvUjBIeENDREVDakRFV0ZSV0ZjZVBHb1VhTkd0aTVjeWZ5OHZJd2YvNThCQWNIbzFhdFdxaGZ2ejVPbno0Tkx5OHZlSHA2Rmo0WFBNOURxVlJDcVZTaWN1WEsrUHp6ejJsNmxwR2cvMG1FRUdJRUVoSVNXUC8rL1ZHMWFsVnMyclFKOXZiMjZuM256NS9IaVJNbkVCa1ppZVRrWk1oa3NtS3ZOV2JNR1B6d3d3OFVxQWtoaEpEU3doaGpHelpzWUttcHFTWDJQUXVDd0JRS0JaTktwU3cvUDUvbDV1YXluSndjOVk5U3FhUSthaU5DVDFPRUVHSUV5aUt3VW8zYU9OQmdNa0lJSWNTQTBkTVVJWVFZT1U5UHo0NGN4KzFqakprRDZIM256cDBMNVYwbVVucW9SazBJSVlRWU1BclVoQkJDaUFHalFFMElJWVFZTUFyVWhCQkNpQUdqUUUwSUlZUVlNQXJVaEJCQ2lBR2pRRTBJSVlRWU1BclVoQkJDaUFHalFFMElJWVFZTUFyVWhCQkNpQUdqUUUwSUlZUVlNQXJVaEJCQ2lBR1RsSGNCQ0NHRTZNL2QzYjJDV0N5dVVuZ2J4M0gyakRFeHgzRWlBUGFlbnA1T2hmZkxaTExVOFBEd25IZGFVRkpxS0ZBVFFvZ1JFWWxFVFRtT3UvTHE5a0pMUys5N2RabHBNek96VGdCb1JTMGpSY3RjRWtLSWNaRjRlSGhFaWtTaU92b2N6QmlMdlhQblRqMEFpakl1RnlrajFFZE5DQ0hHUlFsZ0d3QXd4c0FZSzNMQUs5dC9Bd1ZwbzBhQm1oQkNqQXpIY1VjWVl6bXZObkcvY2d3WVl6azh6NTk0aDBValpZQUNOU0dFR0JuR1dCS0FXM29jZWt1cFZNYVdkWGxJMmFKQVRRZ2hSaVlrSkNTYjQ3Z2I3R1g3ZHVIbWI5WHZqREhHY2R6MThQRHcxUElwSlNrdEZLZ0pJY1Q0OER6UDMrVTRMbHZYQVJ6SDVUUEdib1A2cDQwZUJXcENDREZDakxFcmpMRVh4UnlTeGZQOGYrK3NRS1RNVUtBbWhCQWpGQm9hK2hoQXFHcEFXZUdSM2h6SFFSQ0VleStQSVVhT0FqVWhoQml2WGJwMmNCeTMrVjBXaEpRZEN0U0VFR0trc3JPei8yR01QUys4N2VXMHJPVHM3T3lqNVZVdVVyb29VQk5DaUpHS2lZbVJBZmhEeTN6cUl5LzNrZmNBQldwQ0NERmlQTS92QkNBdHRFbktHUHU5dk1wRFNoOEZha0lJTVdKaXNUaUJNZmFJNHpoVnMzZUVVcWw4V043bElxV0hBalVoaEJpeDlQVDBiQUMzMkVzQXdoUUtSVVo1bDR1VUhnclVoQkJpeEdKalk2V01zVnNBNUJ6SEtSbGp0eUlqSTNVbVFpSEdod0kxSVlRWU9aN25MM01jOXdKQUpzL3psOHU3UElRUVFnaDVoYWVuNXlsUFQwL0tSUFllMHIxR0dpR0VHSkNhZFJ2WE1qV1IxQzN2Y2hncU16SHJKaEp4cHZrS0JKVjNXUXlWVENaNy9QVHhnN2p5THNmcm9rQk5DREY0enM0ZXpqQm5POEdoZm5tWHhZQ3B2czlac1VkOTJPS1J6L1dQalEweHFxVS9KZVZkQUVJSUtaRTVuTUdoUGdmTzN0TENBbUtKdUx4TFJJd0lyK1NSTDVWQ1lNd2M1bkFHUUlHYUVFTEtncVdGQmFaTkdvK0dEZHpLdXlqRWlJUS9pTVM2alZ1UWtaVlYza1Y1SXhTb0NTRkdReXdSbzJFRE4zelM4dVB5TGdveE1pWW1KdVZkaERkRzA3TUlJWVFRQTBhQm1oQkNDREZnRktnSklZUVFBMGFCbWhCQ0NERmdGS2dKSVlRUUEwYUJtaEJDQ0RGZ0ZLZ0pJWVFRQTBhQm1oQkNDREZnRktnSklZUVFBMGFCbWhCQ0NERmdGS2dKSVlRUUEwYUJtaEJDQ0RGZ0ZLZ0pJWVFRQTBhQm1oQkNDREZnRktnSklZUVFBMGFCbWhCQ0NERmdGS2dKSWFRY3llVnl4TVRFUUNxVmxzbjFjM0p5Y1BQbVRhU25wNy9XZVZLcEZCa1pHV1ZTSnZKNkpPVmRBRUlJTVZTWEwxL0cxS2xUMGJ4NWMyemN1QkVjeCtrODl2SGp4NWd5WlFwbXo1Nk5ObTNhNkgyUCtQaDQ5Ty9mSDl1MmJZT25wMmRwRkx0SXVVYVBIbzBWSzFiZzg4OC8xK3NjcVZTS3ZuMzd3c0hCQVJzMmJDajJmYXZJWkRLY09YUG1qY3I0MldlZndjek03STNPL1JCUW9DYUVFQzFrTWhsV3Jsd0pTMHRMM0xoeEE4dVdMY1A4K2ZQVlFZc3hodno4ZkppYW1rSWlrVUF1bHlNeE1SRjVlWGtBZ0JzM2JpQW5KMGZqbWxaV1ZtamF0Q211WExtaTN2YnMyVE1Bd0owN2R6UnFzRldxVkVHVEprM1VyeE1TRWlDVHliU1cxY3JLQ3ZiMjlxWHp4Z0dZbTV2anl5Ky94Sll0VzNEZ3dBSDA3OSsveEhPeXM3T3hjT0hDTjdwZnk1WXRLVkFYZ3dJMUlZUm9zWGJ0V2p4NThnUmJ0MjVGYUdnbzFxNWRDOFlZRml4WUFJN2o4UFRwVTN6MTFWZnc5ZlZGMTY1ZGk1eS9ldlZxUkVkSGEyeXJVNmNPdG03ZGluWHIxcW0zS1JRS0FNQ2hRNGZVd1NvNU9Sbk5talhEbWpWcjFNZE5tellOang0OTBscldkdTNhYVJ5cnJ6MTc5aUEzTjFmclBxVlNDUk1URTl5N2QwOW5FN2k3dXp0YXQyNnRzYzNiMnhzOWUvYlU2LzdIangrSGo0L1A2eFg2QTBTQm1oQkNYbkh1M0RuczI3Y1B3NFlOZzZlbkp6dzlQU0VTaWZETEw3K0FNYVpYelhIZnZuM3EzMCtmUG8wNWMrYWdiOSsrcUZpeElnNGZQcXplRnhNVGcvNzkrMlBwMHFYcXB1K1pNMmRDTHBkclhHL3ExS25JenM0dWNwOWx5NWFoUW9VS2IvUSs5K3paZzlUVVZKaWFtbXJkTHhhTGNmYnNXWjNuRHh3NHNFaWc1bmtlUE0vcmRYOTlqL3ZRVWFBbWhKQkNRa05Ec1dEQkFyaTd1MlBNbURIcTdkOS8vejBVQ2dVQ0FnTEFHTVBJa1NQMXVsNVVWQlIrL1BGSGZQMzExK2pWcXhjMmI5NnNzVDh0TFEwQUVCUVVoT3ZYcndNQUhqMTZCSjduc1huelpqZzZPcUo3OSs1bzA2WU5zckt5WUdOam96NDNOemNYdWJtNWNITnp3OXExYTdGcjF5NmQ1Wmc5ZXpZQW9IdjM3bGk2ZEtsNmU2dFdyYkIrL1hxOTNvcytsaTFiaG1YTGxwWGE5UWdGYWtJSVVRc0pDY0dVS1ZOUXJWbzErUHY3UXlMUi9Jb2NQbnc0c3JPejhlREJBd2lDVU9MMTB0UFRNWFhxVk5TclZ3OXo1ODVWai9BdVROWDAvT1RKRTNXZmRtNXVMZ1JCUUV4TWpMcTJlL0xrU2F4Y3VSTDc5KzlIMWFwVkFVRGRGRjYvZm4yWW1abWhTcFVxUmNydzlPbFRCQVlHNHF1dnZrSzlldlZRdTNadHZUNkxPM2Z1NFBIangvRHk4dExZL3V6Wk0xaGJXK3VzeFE4Wk1rVHZ3WFRCd2NIRlBseVFBaFNvQ1NFRUJVM1FZOGVPaFZLcHhMQmh3M0R6NWsydHg3VnAwd2FqUjQ5VzE0UjFVU3FWbURsekpuaWV4OHFWSzJGaVlnSVRFeE9zWExteXlIMzc5KytQc1dQSEZtbjZMbnhzbXpadElKRkk4T09QUDJMOSt2WGdPRTdkQjE2L2ZuM1kydHJDdzhPalNEbkN3c0lRR0JpSWR1M2E2UnoxL2VMRkMremR1eGRlWGw2b1Zhc1dBT0RJa1NQNDk5OS8wYXRYTDQwSGxqVnIxdURzMmJNNGVmSWtLbGV1WE9SYXpzN08rUGpqajR2OWJGU1NrcEwwT3U1RFI0R2FFRUpRTU5DcmMrZk9jSE56SzNaZzFzY2ZmMXlrK1ZxYm9LQWczTGx6Qng0ZUh1cmo3ZTN0MGE5ZlA0MEJWS29hOWNhTkcyRnJhd3VnSUxpNnVibHBYTS9XMWhiejU4L0h0R25UMUNPeHo1OC9EeGNYRjlqYTJrSXFsV0w1OHVWbzI3WXR1blRwOGxydlBTOHZEN3QzNzRhdHJTMkdEaDBLb0dDZzJOR2pSM0h2M2ozMUF3QmpERGR1M0lDVGs1UFdJQTBBdnI2K1dMRmloVjczcFQ1cS9WQ2dKb1FRQUNLUkNNdVdMY081YytjQUFIdjM3a1dkT25VMGpoazNiaHdzTEN6MHVwNmRuUjNhdFdzSG9LREdHaEVSZ2FwVnEyTGd3SUZvMkxDaCtyaTB0RFQ4OTk5L2NIWjJSbzBhTlFBVVRNVVNpWXJtbytyWXNTTjY5T2lCTld2V29ISGp4cmgrL1RwR2p4NE5vR0JLMVpNblQ3Qml4UXEwYU5FQ2xTcFYwcXVjSE1mQjJka1pEZzRPT0h2MnJEcFFOMjNhRkVEQk5ETlZvSTZKaVVGNmVqcDY5ZXFsODNwZHVuU0J1N3U3WHZjT0RRM0Y4ZVBIOVRyMlEwYUJtaEJDdEJDSlJFWDZxUFB5OHRUOXd5VnAxNjRkM056YzFQT2JodzhmanNxVks4UEN3Z0xEaGcxVEh4Y1RFNFBBd0VCMDc5NWQzZlJkZVArclpzNmNpZXZYcjJQY3VIRlFLQlRvM3IyN2V0L3MyYk14Y09CQStQbjVZY21TSlNXV01UOC9INWFXbHVyeTd0dTNEeTlldkVDMWF0VlFwMDRkV0ZsWjRlN2R1K3JqZzRPREFRRHQyN2N2Y2kwckt5dHMyTEFCZGV2V1ZmZVZUNTQ4R1o5KytpbDY5KzROQU5pOWV6ZWlvNlBWWmV2VXFSTzZkKyt1TVVDT0ZFVXBSQWtoUkU4cEtTbW9XTEdpWHNjdVg3NGM4K2ZQVjc5KytQQWg2dGF0aTNQbnpxRm56NTdxbi9Ianh3TW9DTEtGdC9mczJSTlpXVmxGcm10alk0UDU4K2NqSnljSERSczIxRWgwNHVycWl0NjllK1BFaVJPNGMrZE9pV1hNeTh0VER3cFQxZjR2WDc0TW9LQ203ZXJxaXZEd2NQWHhseTVkUXNXS0ZkVzFiWlhjM0Z5TUdUTUdhV2xwR2dQYVFrSkM4T1RKRS9YcjJOaFkzTDkvWC8yNlNwVXFpSXVMdzZoUm8wcnM4LytRVVkyYUVFSjBVQVc3U3BVcTRkcTFhMGhPVGthOWV2WDBPcmRWcTFiNDg4OC84ZUxGQytUbTVpSW5Kd2NlSGg1d2RYV0Z0N2UzK3Jpa3BDUXNYYm9VUTRjT1JkMjZkVFd1b2FydHZpb2xKUVVBRUJrWmlYdjM3cUZ4NDhicWZhTkhqOGJaczJmeCtQSGpZbE9TNXVUa1FCQUVXRnRiQXdBOFBUMGhrVWh3OWVwVjlVaHZWMWRYM0xsekIwK2VQSUdOalExQ1EwUHg1WmRmRm1tV3IxQ2hBcXlzck9EcjY0dkdqUnVyQjZTVkpEazVHUnMyYklDTGk0dmVUZlVmSWdyVWhCQ2l3K0hEaDNIaXhBbjFhMDlQVDQybTV1SjA3TmdSRlN0V3hPN2R1MkZoWVlFS0ZTcWdXYk5teU0vUDF4Z29wcHArVmF0V3JTSUR5SEp5Y29yVTRGTlRVeEVRRUFCUFQwL0V4OGZEMjlzYmdZR0JNRGMzQjFCUVN6MSsvTGo2dFM2cXFWM096czRBQ3ZxNG16UnBndXZYcjRQbmVZakZZcmk0dUFBQXdzUERJWmZMd2ZPOHpwSGpDeGN1Ukw5Ky9UQnYzano4K3V1dkVJdkZKWDVHUC8zMEUyUXlHUll1WEtoWFB2RVBGUVZxUWdqUllmTGt5Umc0Y0NDVVNpVXFWYXFFano3NkNDRWhJVEEzTjBmMTZ0WFJzV05IVkt0V1RldTVwcWFtR0RSb0VEWnQyZ1FiR3h0MDZkSUZabVptT3VjWVQ1a3lwY2cyYzNOempiemdnaUJnMGFKRmtNbGs4UEh4UVdSa0pHYk1tSUUxYTlhb0U1cW96aXVKYWo1My9mcjExZHRhdEdpQk8zZnU0TjY5ZTJqYXRDbmF0V3VITFZ1MndOM2RIWFBteklHMXRUVmF0bXlwOVhyVnExZkhwRW1UNE92cmkxMjdkbUg0OE9IRjN2L0lrU000Zi80OEprNmNxUGZjN2c4VkJXcENDTkdoU3BVcVJaS0luRHAxQ3VmUG44ZkpreWZoNStkWDdQbmZmZmNkamh3NWdvU0VCSFUrOFBQbnoyc2M4L2p4WXd3Yk5nenIxcTNUV0lRRFFKRmFwcisvUDY1ZXZZbzVjK2FnWnMyYXFGbXpKajc3N0RNY09IQUFuVHAxUXF0V3JmUitieGN2WG9TRmhZVkdjM3ZQbmozUnNtVkxkVG1xVjYrTzZ0V3JJenM3RzFldVhNR1hYMzVaWklCZFlWNWVYamg2OUNqaTQrTkx2SDlNVEF3OFBUMHhlUEJndmN2OG9hSkFUUWdoaGFqNlgzVmxIbnZ3NEFFYU5XcFVaTHRxUG5UaC90dUhEeC9pMmJObmtFZ2ttRGx6SnNhUEg0OHZ2L3hTWTRxWHFoL2F3c0pDM1Yrc3pkYXRXeEVZR0lpdVhidmlmLy83bjNyNzdObXprWmFXcHZQY0Z5OWVBTkNzWmFlbXBpSTRPQmc5ZS9iVXlQUHQ0T0FBQndlSEl0YzRkZW9VRkFwRmlZdHRjQnlIOWV2WHc4cmxSakwvQUFBZ0FFbEVRVlRLcXRqakFHRDY5T21ReStWYXA2RVJUUlNvQ1NHa2tKbzFhd0lBTm0vZWpJNGRPNnEzTThZUUVSR0JzTEF3eko4L0g1bVptVGh5NUFpeXM3T1JsNWVuYnFKV25aK1ltSWdaTTJhZ2R1M2E4UGYzeDRvVksvRFRUejloN2RxMWFOS2tDZXJYcjQrS0ZTdWlRb1VLbUR0M0xoSVNFdkRreVJNSWdnQ2U1NkZVS3FGUUtGQ2hRZ1Y0ZW5waTgrYk5hTnUyTFh4OGZEUnEybloyZHRpMmJadjY5WVVMRjNEeTVFbFlXVm1CTVliejU4OURJcEhBMWRWVmZjenExYXZCOHp4NjkrNk5vS0FnK1ByNkZ2dVpxQktUakIwN1ZtTjdzMmJONE8zdHJSNHAvaXFGUW9HSWlBZ2NQSGdRUU1HbzcrenNiUFhyVjdWcjE2NVVsK3Q4WDFDZ0pvU1FRbHhkWFRGOCtIQWNPblNvU0RPMXJhMHQrdmZ2ajE2OWVrR2hVR0RkdW5YcW1yZWxwU1VHRGh5bzd2T2RQSGt5R0dOWXRXb1Y3TzN0NGUvdmo4aklTSnc4ZVJKMzc5N0Y4ZVBIa1oyZERibGNEc2FZenZLTUhEa1NYMy85TmJ5OXZkR2xTNWRpbTU2QmdyN3gwNmRQcTEvYjI5dGp5cFFwcUY2OU9nQkFLcFhpenAwNzZOYXRHNW8yYlFwTFMwdDEwcFRYWlc5dmo3aTRPUGo3KzJ2ZHozRWNidCsramR1M2IydHMxM1Y4clZxMUtGQnJRY1BzQ0NFR3o3bStSeWR3YksrTnRiWDk1blgrK0tTbGZybWszd1ZCRUNBSVFwRUFldmJzMlNMem5QWEZHRlAvaUVTaU54b1JyWHFBME5hMEhCVVZoV3JWcXVrOUo5ellYYnQrRTVPbXowRnlhbW9HR0w2SmpRZzVYL0paaG9OcTFJUVE4aFpFSXBIV1lOaTVjK2MzdmliSGNXODlYYW00dmw5OTU0SVR3MEM5K0lRUVFvZ0JvMEJOQ0NHRUdEQUsxSVFRUW9nQm8wQk5DQ0dFR0RBSzFJUVE4ZzVGUlVWQktwV1c2alV6TWpLUWw1ZFhxdGNraG9NQ05TR0V2Q015bVF3alJvekFuRGx6WHZ2Y3UzZnZZdUhDaGNqSXlDaXliOU9tVGVqZHU3YzZNVWxKR0dOWXZudzVnb0tDWHJzYzVOMmo2Vm1FRUZJR25qOS9EcmxjcnJIdDVzMmJ5TXZMUTlPbVRaR1FrS0RYZFV4TVRHQnZiNCs4dkR4Y3ZYb1ZmZnYyeGJ4NTgvRHBwNThDS0VoZ2N2cjBhYmk0dU9EaXhZdkZYc3ZaMlJtMWE5ZUdRcUhBMDZkUGNmRGdRVVJFUkdER2pCbTRmZnMySmsrZS9GcnYwZExTVWlPNUNpa2JGS2dKSWFRTXpKbzFDL2Z1M2RPNmIvMzY5VmkvZnIxZTE2bFRwdzcrK09NUHRHN2RHZ2NPSE1EOCtmT3hlUEZpdUx1N3c4N09Eb2NPSFVKR1JnYnUzYnVIQlFzV0FDZ0kzaEtKUkoyRWhUR21yczJQR3pjT3BxYW04UFB6dytMRmk3Ri8vMzRvRkFwOC92bm5rRXFsbUQ1OU91enM3TlQzVDA1T2hyKy9QN3AxNjRZT0hUcG9sSzJrTEdta2ROQ25UQWdoWldEV3JGbkl5Y2xSdjM3Ky9Ea1dMMTZNcmwyNzR1dXZ2OWI3T3FwRk93Q2djdVhLQ0FnSVFFSkNBdXpzN1BEOCtYTnMyYklGdlhyMXdxSkZpd0FVTEFUU3IxOC8rUG41b1czYnRnQ0FQWHYyd04vZkg1MDZkVkpmU3lLUllQSGl4YWhVcVJLKytlWWI5ZUlkN2R1M1I2MWF0ZFRIQlFZR1FpS1JZTXFVS2FoYXRlcWJmUmprclZDZ0pvU1FNdkRxQ2xzclY2NEVBSXdhTlFyT3pzNXZmRjJSU0FTeFdJdzFhOVlnTXpNVElwRUk0LytQdlR1UGk2cnEvd0QrdWN5d0NvcUtpWnFLbW9GSWlMZ25QbUtXb3BubWhqMW9hbWxwYVltaVphNWhicFNHcEptS21rS3BhWm9aWldwdW1ic0dicmpoaXVLRzdNc3cyL245d2NQOU1USW9Gam9YK0x4ZnIxNHY1dDV6ejN6dlBFOTk1cHg3N3AxUm8rVDkzMzMzSFlEOG44OXMzNzQ5dEZvdFZxMWFCWDkvZjNoNmVoYnBhOXk0Y1FEKy8xZTJnUHhmMTRxUGp3Y0F4TVRFd01QREErZk9uY081Yytma05pNHVMbWpTcE1rL1BnOHFPUVkxRWRFVGxweWNqTTJiTjhQUHp3OTVlWG1JaW9vcTBYSHU3dTVGZm1ONjM3NTltRHAxS29RUVdMOStQUVlPSENqL1puWlVWQlMyYk5tQ2poMDdJaUlpQXZiMjl1amJ0eStpbzZOTitsaS9majJTa3BJd2V2Um9zOVBYSjArZXhQang0MDErR3JQd0FqaXRWZ3QvZjMvNXl3YzlXUXhxSXFJbmJPSENoZEJvTkJneFlnVE9uRG1ERlN0V1BMUzlScU9CWHE5SG56NTk1S0RXYXJWWXVIQWgxcXhaQXk4dkw4eVpNd2MxYTlaRXpabzFjZjc4ZVN4YXRBZ0hEaHhBVUZBUVFrSkNFQlVWaGRteloyUGZ2bjBZTVdLRXllajN6cDA3aUk2T1JseGNIRDcvL0hNODg4d3padXZZc1dPSHlkUjdnY2RkZEViL0RvT2FpT2dKT25IaUJHSmlZdENwVXlkNGVuckMwOU1UZmZyMEtiYjlsaTFiRUJZV2hucjE2bUhBZ0FFQWdNVEVSSVNFaE9EU3BVc0lDZ3JDbURGam9OZnJzV3JWS3V6ZXZSdW5UNTlHM2JwMU1XL2VQSGsxK09EQmc5RzRjV1BNbVRNSGd3WU5ncGVYRnpwMDZJQTMzbmdESDN6d0FSbzFhb1RRMEZBRUJRVmg3ZHExOHZzWC9qR1E0OGVQdzhiR3BraU5hV2xweFlZN2xUNEdOUkhSRTVLZG5ZMnBVNmNDS0hyTitrSDM3OTlIV0ZnWWR1N2NpY0RBUUFRSEI4UFcxaFlBVUxWcVZkalkyT0R6eno5SDU4NmRBZVF2QnJ0NTh5YXFWcTJLT1hQbW9IUG56bENwVkNaOXRtdlhEcHMyYmNJdnYveUNuMy8rR1hGeGNSZzJiQmdBb0h2MzdxaFpzeVlPSHo2TUdqVnF5Q3ZVQzArRkYzZS90MWFyWlZBL1JReHFJcUluWk9iTW1iaDU4K1lqMjZXbXBxSnYzNzV3Y25MQzBxVkwwYktsNmU5dE96bzZJam82R3BJa1llclVxZGkxYTVmSi9xTkhqeUkwTkxUWS9nTURBN0ZxMVNvWWpVYVRFWE9MRmkzUW9rVUxBUGxmS2dESVh3NEFUbjByQllPYWlPZ0pXTHg0TWJadjM0Ny8vdmUvOHRUeTNyMTd6UVozZW5vNk1qTXo4Wi8vL0FjWExsekFoUXNYNUgxcXRScUJnWUZ5d0dvMEdsU3BVZ1VqUjQ0c1VSMmZmLzQ1ZERvZGdLSy9VYjEyN1ZwMDdOZ1J0V3ZYUmxaV0ZpUkpRdVhLbGVYOSsvYnRNenYxZmYvK2ZkU3FWYXRFNzAvL0hvT2FpS2lVR1kxRzdOcTFDLzcrL2hnM2Jwd2MxTC8rK2l2Mjc5OWY3SEhidDIvSHpwMDdUYlk1T0RnZ01ERFFaRnZseXBYUnMyZFBrMjN2dmZjZVhGMWQ1ZnVwQ3l4WXNNRHNlK1hsNVdIQmdnWEl5TWpBaUJFamNPblNKZFNvVWNOaytuekdqQmtBQUoxT0J5R0VITnBhclpaQi9SUXhxSW1JU3BtVmxSWG16WnNIVjFkWGsxSHM1NTkvYnJaOVVsSVNYbnZ0TmZtQktQL0UzYnQzSCt1QkpLZE9uWUplcjVlbjJjK2ZQNDhHRFJvQUFCbzBhSUIzMzMwWGI3LzlOcXl0clRGbHloUWtKeWRqeVpJbEVFTGc5OTkvTDNJOW5KNGMvaWdIRWRFVDRPYm1abklmOHBPazErdHgrL1p0MUt4WnM4VEh4TWJHd3NiR0JpKzg4QUl5TWpKdzRjSUZ2UERDQ3dEeWE1Y2tDZlBuenpjNVJxZlQ0ZDEzMzBWaVlpSzZkT2xTcXVkQXhXTlFFeEdWY2Z2Mzc0ZEdvOEhodzRmeDY2Ky9tank2dERpSERoMkN0N2MzYkd4czhOdHZ2MEduMDhIUHp3OUEvbTFaeTVZdFE3MTY5VXlPc2JhMmhwK2ZINVl1WFlxTkd6YytrWE9ob2pqMVRVUmtZVWFqRVlEcFBjekZHVGx5SlBMeThnRGsvOWpHamgwN01IdjJiTlN0V3hkMmRuYVlObTBhcksydDhlS0xMNkpMbHk2WU0yY09hdGV1YmRKSFZsWVdUcDA2aGVIRGgwT2owV0RkdW5Xb1g3OCt2THk4Y1BYcVZYejAwVWZ3OS9kSFVGQlFrZmNmTW1RSUxsKytqTGx6NTZKT25UcG8yN1p0S1h3QzlEQU1haUlpQzRpS2lrSnViaTRjSEJ4dzZ0UXBBREQ1MVNwejlIbzliR3hzY08zYU5XemR1aFY3OXV4QlVsSVNtalp0aXJDd01OU3FWUXUzYnQzQ3I3LytpcGlZR0V5ZVBCa09EZzU0K2VXWDBhTkhEL2o2K2tLU0pCdzVjZ1FHZ3dFdFc3YkVWMTk5aGNURVJIejIyV2VRSkFrelpzeEE3ZHExTVduU0pPemZ2eDlHb3hGeGNYRW1UemFiUEhreXJsKy9qdlhyMXpPb253SUdOUkdSQlZ5OWVoVTdkKzZFVHFlRG5aMGRYbi85ZGZqNitwcHRLNFRBTysrOGc1TW5UOEpnTUFBQUtsV3FoTFp0MitLamp6NkNuNStmUEJxdlZhc1doZzhmanVIRGh5TXVMZzZiTm0zQ3RtM2JzR1hMRm93ZE94YURCZzJDdmIwOWZIeDg0T1hsaFd2WHJzSFB6dy9kdTNjSEFFUkVSRUN2MThQQndRSGp4bzJEWHE5SG5UcDFNR2pRSUxrZUd4c2JMRnk0ME93OTFsVDZIajNQUWtSa1lXNGVQdjZReE5yS1RrNnVTeGVHbzIzcmxvOCtxSnc1ZVBBZ0RoMDZoQVlOR3NEZDNSM1BQLzk4aVZkZVoyWm00dmZmZjhkcnI3MW1kb0diWHE4djE3OHRmZWpJTVh3WU1oSDM3dDlQZzBEdnErZmk5bGk2cHNkUmZ2K1hJU0lxUjlxMWE0ZDI3ZHI5bzJPZG5KelF2My8vWXZlWDU1QXVEN2pxbTRpSVNNRVkxRVJFUkFyR29DWWlJbEl3QmpVUkVaR0NNYWlKaUlnVWpFRk5SRVNrWUF4cUlpSWlCV05RRXhFUktSaURtb2lJU01FWTFFUkVSQXJHb0NZaUlsSXdCalVSRVpHQ01haUppSWdVakVGTlJFU2tZUHh0TXlJcU13eDZBK0xQbnJkMEdWVEd4Sjg5RDUxT1ora3kvakVHTlJHVkdia2FEUlorc3d6VzF0YVdMb1hLRUoxT2g0ek1URXVYOFk4eHFJbEk4YlRDZU10R2ttNFpoYkJMeThpd2REbFVWZ2x4Unl2RUxVdVg4YmdrU3hkQVJGUUNWdldlYStwaHBiWit4dEtGS0pFd0d1d2RiYTMrbzFhcFhIUHo5RWUxd2lyZTBqVXBrVUV5SmllZVBSa1B3R2pwV2g0SGc1cUlxSXp6OVBSMHRiVzFYU3RKa3IvUmFCd2JGeGUzd05JMVVlbmhxbThpSWlJRlkxQVRFUkVwR0lPYWlJaEl3UmpVUkVSRUNzYWdKaUlpVWpBR05SRVJrWUl4cUltSWlCU01RVTFFUktSZ0RHb2lJaUlGWTFBVEVSRXBHSU9haUloSXdSalVSRVJFQ3NhZ0ppSWlVakFHTlJFUmtZSXhxSW1JaUJTTVFVMUVSS1JnREdvaW92S2xoYmUzZHh0UFQwOGJTeGRDcFlOQlRVUlVqbGhaV2ZWVHFWUmZxRlNxWnkxZEM1VU90YVVMSUNLaXgrZnA2ZWxvYTJ0YkhRRDBlbjFsQUpuLzIyVW5TZEp6YXJYYXZYbno1b2JDeDZTbnA2ZGR2bnc1L1duWFN2OE9nNXFJcUF5eXNiRjVHY0FQa2lUWldGdGJQN2k3bGlSSnZ6MjRzWExseW04QldQVTA2cVBTdzZsdklxSXlTSy9YbjVjazZmTGpIS1BWYW45L1V2WFFrOE9nSmlJcWc2eXNySzRMSVk2S2ZCQkNGR2xUZUxzUTRzZjQrUGpiVDd0Tyt2Y1kxRVJFWmRESmt5ZXpBUnlWSkNtdkpPME5Cc00zVDdna2VrSVkxRVJFWmRlZlFvaU1oeldRSkFrQUx1djErcitlVGtsVTJoalVSRVJsVkd4czdFa0Fsd3BlbTV2K0JnQ2owZmg3Zkh5ODltblZSYVdMUVUxRVZIWUpJVVRNLzBiTkQrNG9HRTNySkVuYS9kUXJvMUxEb0NZaUtzTzBXdTEzUW9oaXIxTUxJYTRJSVJLZVprMVV1aGpVUkVSbFdIeDgvSFZKa3ZZV0hsVVhuZ0tYSkNrK056ZjNrcmxqcVd4Z1VCTVJsWEZHbzNHREVNSUlGTGxPclRNYWpRZlBueitmYWY1SUtnc1kxRVJFWmQ5ZUFFa1BYcXNXUXVRWkRJYXRsaW1KU2d1RG1vaW9qRE1ZRE1tU0pCMHJ2TzEvb1gzdTFLbFQ4WmFwaWtvTGc1cUlxSXc3ZGVwVXFoRGlMd0M2d3R1RkVJc0FHTXdmUldVRmc1cUlxSHc0SVlSSWtTU3BZRFNkb2RQcGZyRjBVZlR2TWFpSmlNcUI3T3pzT0VtU1VncGVDeUVPbnpsekp1Vmh4MURad0tBbUlpb0hMbHk0a0d3MEd2Y1gydlNEeFlxaFVzV2dKaUlxSnd3R3cwb0FFRUxjTWhxTmYxdTZIaW9kREdvaW9uTGkxS2xUUndHY2xpVHBieXNycXh1V3JvZEtSOUVIeEJJUktZQ2JoNGNiaEkySHBlc29hMnpWNkN0SmtyMUdKNzZ6ZEMxbGpjRmd2SmlZY0ZweFQzRmpVQk9SNHRSOXpxdVIybHExUmtCNjN0SzFsRGtDRWlDc0lFbThMZXN4U1VMYzBPc05yeXN0ck5XV0xvQ0k2RUVxdGJxdWdLaG5KVW5PMWF0Vmc2MnRqYVZMb25Jc0wwK0xsTlJVR0l4R3FOVHF1aWowMDZGS3dLQW1Jc1d5dDdmSEIrKzlBeS9QSnBZdWhjcXgwL0ZuRWI3d0c2U21wMXU2RkxNWTFFU2tXQ3FWRlJvLzF3ak5mYnd0WFFxVlkzbGFMZFJxNWNZaFYzMFRFUkVwR0lPYWlJaEl3UmpVUkVSRUNzYWdKaUlpVWpBR05SRVJrWUl4cUltSWlCU01RVTFFUktSZ0RHb2lJaUlGWTFBVEVSRXBHSU9haUloSXdSalVSRVJFQ3NhZ0ppSWlVakFHTlJFUmtZSXhxSW1JaUJTTVFVMUVSS1JnREdvaUlpSUZZMUFURVJFcEdJT2FpSWhJd1JqVVJFUkVDc2FnSmlJaVVqQUdOUkVSa1lJeHFJbUlpQlNNUVUxRVJLUmdER29pSWlJRlkxQVRFUkVwR0lPYWlJaEl3UmpVUkVSRUNzYWdKaUlpVWpBR05SRVJrWUl4cUltSWlCU01RVTFFRmM3dTNidXhiZHMycy9zaUlpSVFHeHRiYXUrbDFXcVJrSkFBalVaVEt2MGxKeWNqS3l1clJHMXYzcndKdlY1dmR0L2V2WHR4OU9qUlVxbnAzMGhMUzBOeWNyS2x5MUEwQmpVUlZUaDc5dXd4RzlRblQ1NUVWRlFVVHAwNlZXcnZkZjM2ZFF3WU1BQm56NTU5YUx2TGx5OWp3WUlGME9sMHhiWkpTMHRENzk2OXNYang0a2UrcjE2dng0Z1JJOUNuVHg5czNib1ZRZ2lUL1V1V0xNRXZ2L3hTc3BONHlIdWtwYVdWK0I5elh4cVdMVnVHZ0lBQTNMeDU4MS9WVXA2cExWMEFFWkZTYk42OEdTcVZDdDI3ZDM5azI2TkhqeFlaMlRvNk9xSlpzMmJZdjMrL3ZPMzI3ZHNBZ05qWVdLU2xwY25iWFZ4YzhNSUxMOGl2angwN2h1am9hQnc3ZGd4ejU4N0ZzODgrVytROW5aMmRNV0RBQUVSRlJXSHc0TUZ3ZFhVdHRqNjFXbzN3OEhDRWhZVmh5cFFwK09PUFB6Qi8vbng1ZjE1ZUhteHRiUjk1bmxsWldmSTVQT2pxMWF2NCtPT1BIOWxIZ2Vqb2FIaDZlc3F2YzNKeUVCTVRBejgvUDlTcFU2ZkUvVlEwREdvaUlnQzV1Ym5Zdm4wN2F0V3FoWDM3OWhYYnpzN09EdDI2ZGNQOCtmTng4ZUpGazMwTkd6WkVaR1FrRmk1Y0tHOHJHQ0Z2M0xoUkRzWjc5KzdCMTljWEVSRVJjcnZBd0VDNHVMaGc2dFNwR0R4NE1HYk1tR0UyQklVUU1CcU42TnUzYjVGOVFVRkJHRFZxRk83ZnY0K2NuQncwYnR3WXk1Y3Z4OWF0VytIcTZvcFRwMDVoekpneEFJQ01qQXpjdW5VTE8zZnVOT2xqN05peGVPMjExK1RYKy9mdng2UkprOHgrRm9zWEx6WVozUnVOUmdRSEI4UFgxeGREaHc0dDByNSsvZm9tcjZPam81R2RuWTJEQncraWZmdjJadC9qUVNFaEllalRwMCtKMnBZWERHb2lxaEN5czdOeDY5WXRBRUJtWmlaeWNuS1FrSkFBQUtoWHJ4NSsvUEZINU9ibTRzYU5HNWc1YzJheC9iaTZ1cUpidDI1WXQyNmR2RzNIamgyWU9IRWkrdmZ2RDJkbloyemF0RW5lbDVDUWdBRURCbURtekpsbzNydzVBR0RDaEFuUWFyVkYrbjdwcFpkUXUzWnRYTDU4R1pVcVZZSkdvOEVubjN5QzZ0V3JQL0w4NXMyYkovZTViTmt5Yk5xMENRRUJBUmcxYWhTNmRlc0dBRWhKU1VGd2NEQ0VFSmc1Y3liOC9mM1JybDA3QVBuVDJMTm16VUplWHA1SnZ5KysrQ0xXckZrREFKZzllellNQmdPbVRwMEtJRDk0N2V6czVMWVhMbHlBWHE5SDU4NmQwYVpObTRmV201eWNqS2lvS0xSczJSS3Z2UExLSTg4dkt5dkw1QXRRUmNLZ0pxSUs0Y2lSSXhnL2Zyekp0Z0VEQmdBQUlpTWpzWHo1Y2pSdDJoUXpac3dvdG8vdzhIQmN2MzdkWk51RkN4Znc2YWVmb2xldlh1alpzeWVXTGwxcXNqOGxKUVVBc0dYTEZodzVjZ1JBL3ZWb2c4R0FwVXVYb2w2OWVuS1FBb0NIaHdjOFBEeHc4ZUpGZUhsNW9VT0hEcWhacytZanorK1BQLzVBclZxMUFBQWZmUEFCbkp5Y0VCMGRqVU9IRGlFbUpnYTJ0cmFvVnEwYWV2YnNpUXNYTHNCb05LSjc5KzdvMEtFRGdQeXA4Rm16WnNuOWFiVmEyTmpZd01uSkNlN3U3Z0FBZTN0N0dBd0crVFdRZjcwL0p5Y0hBT1JGZU9ucDZmanR0OTlNNm12VHBvM0pGNDdaczJmRGFEUmkyclJwSlpyMnZuMzdOaFl1WEFpMXV1TEZWc1U3WXlLcWtOcTNieTh2SUJzM2Jod3FWNjZNVHovOUZFQitVR2RsWlNFa0pBUnVibTY0ZVBFaTNOemNZRzF0YmRLSHRiVTFiR3hzNU5lcHFha1lPM1lzbm4vK2VYenl5U2Z5Q3UvQ3NyT3pBZVN2d0M2NHBwMmRuUTJqMFlpRWhBVFkyTmpnenAwNytQampqekYyN0ZnMGE5WU1BTkM0Y1dPRWhZV1ZlSnEzOEpTd282TWpSbzhlalI0OWV1RGF0V3RRcVZRNGUvWXNtalJwQWdCWXQyNGRWQ29WbWpadFdteC9temR2eHZyMTY3RnUzYnFIaG1ONGVEaVNrcEtnVXFua3p5Z3lNbExlTDRTQVhxL0gwcVZMNWFEZXNtVUw5dTdkaXk1ZHVpQTlQUjNwNmVsbSs2NWZ2ejRxVmFvRUFEQVlEQURBb0NZaUtxOXNiR3pnNHVLQ25Kd2NuRDkvSHUzYnQ0ZUxpd3UwV2kxMjc5Nk5YcjE2b1Ztelpzakp5Y0U3Nzd5RDl1M2JtNHd3Z2Z6cnpRWGhyZGZyTVdIQ0JCZ01Cbnp4eFJld3RyYUd0YlUxdnZqaUM1TmpDcWErMzN2dnZTSlQzd1Z0cjE2OWl2VDBkQXdmUGh3alI0N0UyMisvRFVtU1VMVnFWWHo1NVpjbE9qODNOemV6Mnk1ZnZveCsvZnBCbzlFZ0ppWUdlL2Jzd1pZdFd4QVFFSUJxMWFvVjIxOUtTZ3FTazVOTEZJejkrdlVyZGxGWmJHd3NoZzhmTHIrT2o0L0gzTGx6NGV6c2pPM2J0MlA3OXUzRjlydDA2VkswYk5rU3dQOWY2MmRRRXhHVmM3dDI3WUplcjBkQ1FnSW1UWnFFNmRPbjQ3dnZ2b09EZ3dPQS9FVmZtWm1aR0Rod1lKRmp0VnF0dkNCc3k1WXRpSTJOaFkrUGp6emQ3ZXJxaXNEQVFKUHA4NElSOVRmZmZJTXFWYW9BQUU2ZE9tVXlmZXptNW9ibzZHaE1uandaaXhjdlJtcHFLc2FQSHcrajBTalg5U2hHbzFIK1c2L1hZOXUyYllpT2pzYkZpeGRSclZvMWpCbzFDaXRYcmtSa1pDUWNIQnp3emp2dm1CeXZWcXNoU1JLU2twS2cxK3R4L1BoeE5HclVxRVR2WFZoRVJBVHUzcjFiNUVzT2tEOHFuakJoQXV6dDdmSHBwNThpT0RnWWt5Wk5Rc2VPSFUzYW5UbHpCdVBHalRQWlZoRFVEODV5VkFRTWFpS3FVSDcrK1dlbzFXcFVxbFFKeDQ4Zng2aFJvN0Jnd1FJNE9qcENvOUVnS2lvS1hicDBRYlZxMWJCbnp4NzQrL3ZMeHhZZVVWZXZYaDErZm40QWdMdDM3K0xjdVhPb1VhTUdnb0tDVEc1QlNrbEp3ZUhEaCtIbTVpWmZRMDVNVElTVmxlbGpMQndkSFJFZUhvNFZLMWJJMTZ5dlhMbUNvVU9Id3RiV0ZwSWtGWHRPZVhsNWVPT05OK1JyOEFYWDNBR2dkKy9lR0RObURDSWpJL0g5OTk5RHBWTGh6VGZmUkdob0tLWk1tWUtHRFJzQ0FGUXFGVnEzYm8zVnExZGo5ZXJWQUlEUTBOREgvbnh2M0xpQnhNUkVzL3RVS2hVQ0F3UGg3ZTBOSnljbitieGRYRnhNMmxXdVhObnNPUUl3V2J4V1VUQ29pYWpDT0hYcUZFNmNPSUcyYmR0Q3JWWWpMQ3dNdzRjUHg2eFpzekJuemh4RVIwY2pKeWNIWThhTXdjNmRPN0ZvMFNKczNMZ1J0V3ZYQnBBL29pNjRadXJuNXdkM2QzZjVYdWEzMzM0YjFhcFZnNzI5UGQ1NjZ5MzVQUk1TRXJCbXpScDA2OVpObnZvdXZMOHdLeXVySWlOZEFJaUtpc0p6enoxWDdIbTk4Y1liSnEvNzlldUh2Lzc2Q3hNbVRJQ1BqdzhBWVBEZ3dUaHk1QWdtVDU2TW5Kd2NMRm15UkI3dEY0aUlpRUJjWEJ5eXM3TlJyMTQ5T2NSTDA1QWhRd0NneUxYOFI4bk56UVhBb0NZaUt0ZSsvdnByL09jLy8wR2xTcFdRbVptSmV2WHE0WnR2dmtIVnFsVng1ODRkckY2OUdzT0dEWk9uc05ldVhZc3Z2L3dTOCtiTkEvRC9LNkVCWU02Y09iaHk1UXBXckZnQkFMaDA2UkphdFdxRjNidDN5KzBCeUUvait2ampqNHRNMjY1ZHU3Ykk2UEh5NWN0RkF2TGF0V3Z5WWlwekhyeWxxa2FOR3ZqKysrOU50cm00dUdEdDJyV1FKQW1IRHg4MjI0KzF0VFZhdFdwVjdQdVVoRjZ2TjFsdzl5alRwMDh2c3RMK3dhZW9BWkFYNGhWOFVhcElHTlJFVkNIczI3Y1BSNDhleGNxVkswM3VjMjdVcUJIMGVqM0dqUnVIMnJWclkvRGd3UUR5UTJ2VXFGR1lNbVVLL3Y3N2IvajYra0tqMGNnanVqWnQydUNubjM3QzNidDNrWjJkamF5c0xQajQrS0J4NDhhWU5tMmEzSDlTVWhKbXpweUpvVU9IRnJubSsrRDE1K1RrWlBUdjN4L0RoZzNEKysrL0wyK2ZPblhxSTZlK0N3c0xDOE9XTFZ1S2JWOXdQWHZFaUJFUDdkZkx5NnZJN1dhUGtwNmVibmJxdWpoOSsvYUZ0N2UzMlgyRnY3RGN1WE1IQUI2NkFLNjhZbEFUVVlWUXQyNWR2UFRTUzJqV3JKbEpVQVA1ejczZXYzOC9YRnhjRUJRVUJKMU9oN3k4UFBtSE5NTER3eEVWRldYeTJNMk9IVHZDMmRrWlVWRlJzTGUzUjZWS2xlRHI2NHZjM0Z5VGhXSUZvOHU2ZGV1YWJBZnlSNG5PenM3eTY0TUhEd0lBbm4vK2VaTjJqenYxSFJBUUlOK0tWZGo1OCtleGJ0MDZlSGg0NE55NWM2aGJ0eTV1M3J5Sjk5NTdUNzVtWEZqVnFsV0xiTlBwZERoMjdCaU9IejllcENhRHdZQkxseTZoWjgrZXhkYjZJRzl2YjNUdDJyWEk5b3lNRExtbXUzZnZZdE9tVGFoUm93WmNYRnl3ZS9kdTFLbFRwOGpuVkY0eHFJbW9RbkJ6Y3l0MmNWVDc5dTF4NHNRSnVMbTV3ZG5aR1pVclYwYVZLbFZRdVhKbFhMbHlCYXRXcmNLMWE5ZWcwV2hnYjI4UElEK0FCdzBhaENWTGxxQnk1Y3JvMHFVTGJHMXQ4ZUtMTDVwOWorRGc0Q0xiN096c1RKNExmdWpRSVZoYld4ZnA0OFNKRTdoNzkyNng1MWJ3d0pFQ3pabzFrKy9IQnZLbmtqZHUzSWlmZnZvSmI3NzVKdHExYTRmMzMzOGZFeWRPeEtwVnE3Qmh3d2JNbWpYTDdIM1ZHUmtaT0hIaUJFNmNPSUdFaEFTa3BxWml4SWdSVUtsVTh1TklDeHc0Y0FCWldWa2xla0RMby9UcDB3ZHBhV213c2JHUlp3eW1UNThPQVBqKysrK1JtWm1KSDM3NDRWKy9UMW5Bb0NhaUNxTzRXNTJhTjI5dThwQ093dno4L05DM2IxOVVxbFFKMmRuWmNsQUR3TUNCQS9Ienp6OGpNVEZSSGhYdTJiUEg1UGdyVjY3Z3JiZmV3c0tGQzAxK2hBT0F5YlN6MFdqRW9VT0gwS3BWcXlKMUxsbXlSSDZnaURtcHFhbkY3b3VMaThPQ0JRdHc1Y29WaElhRzRwVlhYcEd2VWF2VmFzeWZQeDlMbGl6QjBLRkRFUkFRZ0tDZ0lKUFIrT2JObXhFUkVRRkprdUR1N280ZVBYcWdkZXZXOFBIeGdZT0RBN0t6czlHZ1FRTmtaR1RneXkrL2hDUkpDQThQUjF4Y0hENzg4RVBVcUZFRGdZR0JlT2FaWjRxdDBaemc0R0JjdjM0ZE9wME9UazVPYU5PbWpmeEY0dXJWcTJqUm9zVmo5VmVXTWFpSmlCNUNyVmFqY3VYS09IdjJMQXdHZzhsbzhkS2xTN2g5K3piVWFqVW1USmlBVWFOR29VZVBIaVpoWGhDNjl2YjJacWVYQ3h3L2ZoeHBhV2ttOXhRLzg4d3plTys5OTlDM2IxK3owOUFGZnZycEovbldMeUIvMGR2ZXZYdXhZY01HSEQ5K0hLKzg4Z3JDd3NMTWpuVFZhalZHang0TlB6OC9mUFhWVnhnMGFCQWFOMjRNUHo4L3RHalJBaSsvL0RKcTFhcUYxcTFieS9lQkYvYnV1Ky9peG8wYkdEbHlKRzdldklsRml4WWhLU2tKaXhZdFF2LysvZEcvZjMrTUdqVUtqbzZPSnNjVlhPdS9mLysrMlhQcTBhT0gyZTBYTDE1RWFtcXEyYW45OG9wQlRVVDBnRFZyMWlBaElRRlZxbFNCdmIwOU1qTXpzWDM3ZGxoWldjay9ObkhqeGcyTUh6OGVEUm8wa0g5T2N1N2N1ZmpxcTYvd3dnc3Z3TVBEQTg3T3pxaFVxUkkrK2VRVEpDWW00dWJObXpBYWpUQVlETkRyOWREcGRLaFVxUko2OWVvbFA2SEx6ODhQV1ZsWjhuT3ozZDNkY2ZyMDZZZlc2K0xpQXAxT2gzMzc5cUZKa3laWXNXSUYxcTlmajFhdFdtSDU4dVh5YldFUDQrUGpnNVVyVitMUW9VUDQrZWVmc1diTkdqZzRPS0JkdTNieTdXa1B5c3JLd3BvMWF4QVZGUVVoQkdiUG5vMjJiZHNDQURwMzdveEZpeFpoN2RxMTJMRmpCMEpDUXRDbFN4ZjVXRmRYVnpnN08yUFpzbVZJU1VrcDBRSzAxTlJVL1BiYmIxQ3IxWGo1NVpjZjJiNjhZRkFURVpoT3d0SUFBQ0FBU1VSQlZEMUFyOWNqSmliRzVKWW9OemMzaElTRXlMOFRQV2JNR0FnaE1HL2VQTGk2dWlJOFBCem56NS9IMXExYmNlTEVDZno2NjYvSXpNeUVWcXMxZTd0UmdlSERoOE5nTUdEWHJsMW8yTEFoWEYxZGNmSGlSVXljT1BFZjFUNXo1a3lFaElTZ1Y2OWU4UER3ZU96ajI3WnRpN1p0MnlJM045ZGtadUJCMGRIUldMSmtDVFFhRGRxMmJZc0pFeWFZUE1hMFNwVXFtRHg1TWpwMzdvelEwRkJNbXpZTm5wNmU4dWRYY0IvN3ZIbnpFQjBkTGQvRzlqQzJ0clpvMkxBaHBrMmJadmIzdW9tSTZDbHg4L0R4ZDJ2UzdKWjNhejl4OFBCUllTa0dnMEhrNXVZS3ZWNWZaTi9PblR2RnJWdTMvbEcvUnFOUkdBd0dvZGZyaGRGb0ZFYWpVUncrZkZoczI3YnQzNWI4MUZ5OWVsVk1uanhaeE1iR1BySnRSa2FHMkw5Ly8xT282cDg1ZVBpb2FPWFhXYmcxOFVsMTgvRHhmL1QvUTU4dWpxaUppSXBoWldWVjdKT3dYbnJwcFgvY3J5UkpSZTVmYnQyNjlUL3V6eExxMTYvLzBOL3RMc3pKeWFuWTFmRDBhRmFQYmtKRVJFU1d3cUFtSWlKU01BWTFFUkdSZ2pHb2lZaUlGSXhCVFVSRXBHQU1haUlpSWdWalVCTVJFU2tZZzVxSWlFakJHTlJFUkVRS3hxQW1JaUpTTUFZMUVSR1JnakdvaVlpSUZJeEJUVVJFcEdBTWFpSWlJZ1ZqVUJNUkVTa1lnNXFJaUVqQkdOUkVSRVFLeHFBbUlpSlNNQVkxRVJHUmdqR29pWWlJRkl4QlRVUkVwR0FNYWlJaUlnVmpVQk1SRVNrWWc1cUlpRWpCR05SRVJFUUt4cUFtSWlKU01BWTFFUkdSZ2pHb2lZaUlGSXhCVFVSRXBHQnFTeGRBUkZRY284R0lxOWV1bzdLVGs2VkxvWExzNnJYcjBCdjBsaTZqV0F4cUlsS3NYRTB1Rm40VENYdDdPMHVYUXVWWWJxNEdtWm1abGk2aldBeHFJbEljbzE1MzEwcXRUak1Zak01SnQyNVp1aHlxSUNSSnlqRG9kWGN0WGNlREpFc1hRRVJraHFxdXUxZHpsVkEvYStsQ3loSnJ0WEMxVjF2MUVoQnFyUTR4ZVFaY3MzUk5aWW93M3JwNjhlUXhBQVpMbDFJWWc1cUlxSnp3OXZadW8xYXJOd3NoN0NSSmV1UHZ2Ly9lWnVtYTZOL2pxbThpSWlJRlkxQVRFUkVwR0lPYWlJaEl3UmpVUkVSRUNzYWdKaUlpVWpBR05SRVJrWUl4cUltSWlCU01RVTFFUktSZ0RHb2lJaUlGWTFBVEVSRXBHSU9haUloSXdSalVSRVJFQ3NhZ0ppSWlVakFHTlJFUmtZSXhxSW1JaUJTTVFVMUVSS1JnREdvaUlpSUZZMUFURVJFcG1HVHBBb2lJNlBFMWI5NjhHNERaRDJ4MmtDU3BBZklIWVZlRkVKbUZkd29oUG8yTGkvdjVhZFZJcFVOdDZRS0lpT2p4R1F5RzR5cVZ5bE9TSkp0aW1qU1NwUDhmaXdraGRGcXQ5dkRUcVk1S0U2ZStpWWpLb0pNblQ5NEY4RHNBQ0NHS2JWZG8zeC94OGZHM24zeGxWTm9ZMUVSRVpaUWtTY3NML2pZWDFvVzNDU0crZXpwVlVXbGpVQk1SbFZHNXVibkhoQkRYQzA5eFAraC8rMjRET1BxMDZxTFN4YUFtSWlxak1qTXoweVJKMnZhb2RrS0lJMWxaV1hlZVJrMVUraGpVUkVSbDFJMGJOelJDaUZnQU9xRElWSGZCbnpvaHhOOEpDUW1aUlh1Z3NvQkJUVVJVZGdtajBYaEtDSkg2a0RZNVZsWldmd01vZnNVWktScURtb2lvRE5Ob05DY0FYQzk0TFlTUVI5TUYxNmVOUnVNK3kxUkhwWUZCVFVSVWhwMC9mejVUQ0xHcnVBVmxRb2dkY1hGeGFVKzVMQ3BGREdvaW9qSk9wOU5GQ2lHTWhiZEprZ1FoaE5GZ01DeXlWRjFVT2hqVVJFUmwzSmt6WnhLRUVNZk1qS3JqVHA0OGVkNFNOVkhwWVZBVEVaVVBrUTl1RUVKRVdhSVFLbDBNYWlLaWNzQm9OUDR1aEVpUkpLbGcyanREa3FRZGxxNkwvajBHTlJGUk9XQmxaWlVGNE85Q20wN3JkTHI3bHFxSFNnK0Rtb2lvSElpTGk4c0VzRS84djlPMnRyWXBscTZML2owR05SRlIrV0F3R28zbkFPUklrcFFISVA3NDhlTTZTeGRGL3g2RG1vaW9uTkRwZEg4Q3VBYmdybGFyL2NuUzlWRHBVRnU2QUNLaXdtbzM4cXByWTYxdVpPazZ5cUljSXlBWnhHVUE5amxHbTRadUhqNE5MVjFUV1dPRUlmUDZPWnVUZ0hKbUk0ci9iVFFpb3FmTXpjM0hEWGJpVzBqd3NIUXRaWmdOOHYvYm5tZnBRc29rZ1J5andDZlh6NTlZYitsU0NuQkVUVVRLWVFjM1NQQ1FJTGs2Mk50RHBWWlp1aUtxUUxLemMyQTBHbUVGTkxGMExZVXhxSWxJY1J6czdUSHV3MUh3Yk9KdTZWS29BdmxrMmd4Y3U1NW82VEtLWUZBVGtlS28xQ3A0Tm5GSDI5WXRMVjBLVlNBT0R2YVdMc0VzcnZvbUlpSlNNQVkxRVJHUmdqR29pWWlJRkl4QlRVUkVwR0FNYWlJaUlnVmpVQk1SRVNrWWc1cUlpRWpCR05SRVJFUUt4cUFtSWlKU01BWTFFUkdSZ2pHb2lZaUlGSXhCVFVSRXBHQU1haUlpSWdWalVCTVJFU2tZZzVxSWlFakJHTlJFUkVRS3hxQW1JaUpTTUFZMUVSR1JnakdvaVlpSUZJeEJUVVJFcEdBTWFpSWlJZ1ZqVUJNUkVTa1lnNXFJaUVqQkdOUkVSRVFLeHFBbUlpSlNNQVkxRVJHUmdqR29pWWlJRkl4QlRVUkVwR0FNYWlJaUlnVmpVQk1SRVNrWWc1cUlpRWpCR05SRVJFUUt4cUFtb2dwTHI5Y2pOallXeWNuSlJmYWxwS1FnTmpZV09wM09BcFVWTHprNUdWbFpXU1ZxZS9QbVRlajFlclA3OXU3ZGk2TkhqNVptYWY5SVdscWEyYytmL2grRG1vZ3FyS3lzTEF3ZlBoeDc5dXdwc3UrdnYvN0M4T0hEa1pLU1l2WllqVWFEek16TWgvNmowV2hLWE12bHk1ZXhZTUdDaDM0eFNFdExRKy9ldmJGNDhlSkg5cWZYNnpGaXhBajA2ZE1IVzdkdWhSRENaUCtTSlV2d3l5Ky9sTGkrNHQ0akxTMnR4UCtZKzlLd2JOa3lCQVFFNE9iTm0vK3FsdkpNYmVrQ2lJaWVodHpjM0NJanQ0eU1EQUJBYW1vcUVoTVRUZmFscHFZQ0FKS1NrcURWYWszMnViaTRZTnEwYWRpMWE5ZEQzN05Ka3libzI3ZHZzZnZWYWpWZWUrMDFBTUN4WThjUUhSMk5ZOGVPWWU3Y3VYajIyV2VMdEhkMmRzYUFBUU1RRlJXRndZTUh3OVhWOWFGOWg0ZUhJeXdzREZPbVRNRWZmL3lCK2ZQbnkvdno4dkpnYTJ2NzBQcUIvQzh6dDIvZk5ydnY2dFdyK1Bqamp4L1pSNEhvNkdoNGVucktyM055Y2hBVEV3TS9Qei9VcVZPbnhQMVVOSktsQ3lBaUt1RG00ZU1QU2F5dDdPVGt1blJoT05xMmJsbHFmZS9ldlJ2ang0OHZsYjdDd3NKUXYzNTlIRDE2RlBQbno4ZWtTWlBrWU0zSXlNREVpUlB4OXR0dkl5Y25Cei8rK0NPc3JhM2g2T2hvMGtkT1RnNkVFTmkzYjUrOGJkZXVYWmc2ZFNwc2JXMHhZOFlNc3lFb2hJQldxelVic2tGQlFSZzFhaFR1MzcrUG5Kd2MxSzFiRndDd2RldFd1THE2UXExV1k4eVlNWEtkMXRiV3NMZTNOK2xqN05peDhwY0hBTmkyYlJzbVRacGs5bk40Y0dSdk5Cb1JIQndNWDE5ZkRCMDZ0RWg3THk4dlZLcFVTWDY5ZE9sU0xGdTJER3ExR21wMXljYU5JU0VoNk5PblQ0bmFQcTVYK3d6QTJYTVhJQVErdlhvdUx2U0p2TWsvd0JFMUVWVUlMVnEwd0twVnEweTJaV1ZsWWZUbzBSZzhlREJlZXVrbGszMzc5dTNEaWhVckVCNGVqcXBWcTVyc3ExZXZIcXBVcVNKZksvYnk4b0s3dXpzQXlLUDI1NTU3RGwyN2RzWGx5NWZoNHVLQ3p6Nzd6S1NQMmJObjQrVEpreWJiWG5ycEpkU3VYUnVYTDE5R3BVcVZvTkZvOE1rbm42QjY5ZXFQUEw5NTgrYkpJLzlseTVaaDA2Wk5DQWdJd0toUm85Q3RXemNBK2RmZGc0T0RJWVRBekprejRlL3ZqM2J0MmdISW44YWVOV3NXOHZMeVRQcDk4Y1VYc1diTkdybG1nOEdBcVZPbkFnRHExNjhQT3pzN3VlMkZDeGVnMSt2UnVYTm50R25UNXFIMUppY25JeW9xQ2kxYnRzUXJyN3p5eVBQTHlzckN3b1VMSDltdVBHSlFFMUdGVUxseVpiend3Z3M0ZXZRb1dyVnFCU0QvT3ZQQWdRTVJFQkFnQjIwQk96czcyTmpZb0VXTEZuQndjSUFrRlQ4QnFkUHA1SUI3OEJyenM4OCtpeXRYcmhRNTV0eTVjMmpTcEVtUjdSNGVIdkR3OE1ERml4Zmg1ZVdGRGgwNm9HYk5tbzg4dnovKytBTzFhdFVDQUh6d3dRZHdjbkpDZEhRMERoMDZoSmlZR05qYTJxSmF0V3JvMmJNbkxseTRBS1BSaU83ZHU2TkRodzRBOHFmQ1o4MmFKZmVuMVdwaFkyTURKeWNuK2JPeHQ3ZUh3V0F3K2F6MjdObURuSndjQUVCc2JDd0FJRDA5SGIvOTlwdEpmVzNhdERINXdqRjc5bXdZalVaTW16YXRSTlBldDIvZnhzS0ZDMHM4OGk1UEt0NFpFMUdGZGViTUdZd2NPUkpqeG96QjRNR0RjZnYyYmNURXhLQmF0V3BGZ2pvaUlnTFcxdFpRcVZRWVBIZ3d1bmJ0aXFDZ0lGaFpGVjJETzJUSWtHTGY4OWxubnpXWjNnYnlSNjhKQ1FubzBhTUhBT0RPblR2NCtPT1BNWGJzV0RScjFnd0EwTGh4WTRTRmhaVjRtcmZ3bExDam95TkdqeDZOSGoxNjROcTFhMUNwVkRoNzlxejh4V0RkdW5WUXFWUm8yclJwc2YxdDNyd1o2OWV2eDdwMTZ4NGFqdUhoNFVoS1NvSktwUUlBV0Z0Ykl6SXlVdDR2aElCZXI4ZlNwVXZsb042eVpRdjI3dDJMTGwyNklEMDlIZW5wNldiN3JsKy92anhWYmpBWUFJQkJUVVJVbmpWdDJoVEJ3Y0ZZc0dBQkhCMGRzV0xGQ3RTcVZRdjkrdlVyMGpZdkx3K1NKTUhPemc0QkFRSDQ2cXV2c0dmUEhvU0ZoUldaaXA0elp3N3ExNjhQSUg4MCtkNTc3OG43bm4vK2VkeTdkdy9KeWNsd2NYRUJBSncrZlJwNWVYbG8zcnc1Z1B5RmJ1bnA2UmcrZkRoR2poeUp0OTkrRzVJa29XclZxdmp5eXk5TGRHNXVibTVtdDEyK2ZCbjkrdldEUnFOQlRFd005dXpaZ3kxYnRpQWdJQURWcWxVcnRyK1VsQlFrSnllWEtCajc5ZXRYN0tLeTJOaFlEQjgrWEg0ZEh4K1B1WFBud3RuWkdkdTNiOGYyN2R1TDdYZnAwcVZvMlRKL25VTEJUQVdEbW9pb25Idnp6VGR4NU1nUnpKbzFDNDBhTmNMWFgzOWRaS0VYa0w4d3FtQ1VPSERnUUhoN2V5TXlNdEprTVZTQit2WHJGN2xHWGVDRkYxNkFKRWs0ZGVvVU9uWHFCQUE0Y3VRSVhGeGMwTGh4WXdENWdSb2RIWTNKa3lkajhlTEZTRTFOeGZqeDQyRTBHdUhnNEZDaTh6SWFqZkxmZXIwZTI3WnRRM1IwTkM1ZXZJaHExYXBoMUtoUldMbHlKU0lqSStIZzRJQjMzbm5INUhpMVdnMUprcENVbEFTOVhvL2p4NCtqVWFOR0pYcnZ3aUlpSW5EMzdsMlRhZlFDQm9NQkV5Wk1nTDI5UFQ3OTlGTUVCd2RqMHFSSjZOaXhvMG03TTJmT1lOeTRjU2JiQ29MYTJ0cjZzV3NxNnhqVVJGU2hyRisvSHNlUEh3Y0ErUHI2d3RuWkdWZXZYcFd2cnhaSVRrNUdUazRPZnZycEozbGJwMDZkc0hYclZuVHIxczFrRWRYRE9EbzY0dm5ubjhlZmYvNHBCL1dmZi80cEwrSXEzQzQ4UEJ3clZxeVFGMzlkdVhJRlE0Y09oYTJ0N1VPdmtlZmw1ZUdOTjk2UVY3VkhSa1ppK2ZMbEFJRGV2WHRqekpneGlJeU14UGZmZncrVlNvVTMzM3dUb2FHaG1ESmxDaG8yYkFnQVVLbFVhTjI2TlZhdlhvM1ZxMWNEQUVKREgzL2g4NDBiTjRyYzZsWkFwVkloTURBUTN0N2VjSEp5a3MrN1lLYWhRT1hLbGMyZUk0QVNmKzdsQ1lPYWlDcUVzMmZQSWl3c0RHZlBuc1d3WWNPZzErdXhldlZxREJzMkRIRnhjWmczYjU1SmU0MUdBMG1TaW13SGdJNGRPNW9FeGx0dnZmWFFJSDM1NVpjUkhSMk5TWk1tNGViTm16aDc5cXg4bTFSaFZsWldSVWE2QUJBVkZZWG5ubnV1MlA3ZmVPTU5rOWY5K3ZYRFgzLzloUWtUSnNESHh3Y0FNSGp3WUJ3NWNnU1RKMDlHVGs0T2xpeFpndXpzYkpQaklpSWlFQmNYaCt6c2JOU3JWMDhPOGRKVWNEMC9JU0hoc1k3THpjMEZ3S0FtSWlxM0NxWk92L3Z1T3pSdTNCamJ0bTJUcDRnSERScUUxMTkvWFc1ck5Ccmg1K2NIbFVxRlAvNzQ0NUVQQmdrSkNTbHlIM1ZoM2JwMXc5ZGZmNDJZbUJqRXg4ZWpUcDA2OHJYWEIxMitmTGxJUUY2N2RrMWVUR1hPZzdkVTFhaFJBOTkvLzczSk5oY1hGNnhkdXhhU0pPSHc0Y05tKzdHMnRwWlh4UDlUZXIwZU5qWTJKVzQvZmZwMHpKZ3h3MlRiZzA5UkF5RGZDbWZ1MGtONXg2QW1vZ3JCMjl0YnZvLzY2dFdybUQxN050UnFOZjc2Nnk4TUdqVElwTzI1YytmazhEdHc0SUE4WlYwY2MvZFJGMWFyVmkwRUJBUWdNaklTOSsvZng2UkprOHlPd0pPVGs5Ry9mMzhNR3pZTTc3Ly92cng5NnRTcGo1ejZMaXdzTEF4YnRtd3B0bjNCOWV3UkkwWTh0Rjh2THk4c1hicTAyUDNtcEtlbm01MjZMazdmdm4zaDdlMXRkbC9oTHl4Mzd0d0JnSWN1Z0N1dkdOUkVWS0ZjdVhJRkkwZU9ST3ZXcmVIcTZvcXRXN2NXYWZQYmI3K2haczJhcUZ1M0xqWnYzdnpJb0M2czRQbmVjWEZ4U0V4TVJOT21UZEd1WFRzTUh6NGMvZnIxUSszYXRVMmUvRlhZd1lNSEFlU3ZGQy9zY2FlK0F3SUN6TjZqZmY3OGVheGJ0dzRlSGg0NGQrNGM2dGF0aTVzM2IrSzk5OTZUcnhrWDl1Q0RYb0Q4bVlsang0N2grUEhqUldveUdBeTRkT2tTZXZic1dXeXREL0wyOWtiWHJsMkxiTS9JeUpCcnVudjNMalp0Mm9RYU5XckF4Y1VGdTNmdlJwMDZkWXA4VHVVVmc1cUlLb3dkTzNiZ3M4OCtnN2UzTjJiUG5vMk5HemZLei9RdWNPdldMZnowMDA5NDg4MDMwYmh4WTN6MDBVZjQ2NisvNE9mblo5THU2TkdqT0hMa0NBQmcwYUpGeU16TXhJMGJOK1QrL3ZqakR6UnExQWhlWGw0QWdKVXJWOExLeWdwSlNVbllzV09IMlhBNmRPZ1FySzJ0OGVLTEw1cHNQM0hpQk83ZXZWdnNlUlU4Y0tSQXMyYk41UHV4Z2Z5cDVJMGJOOHJuMWE1ZE83ei8vdnVZT0hFaVZxMWFoUTBiTm1EV3JGbG03NnZPeU1qQWlSTW5jT0xFQ1NRa0pDQTFOUlVqUm95QVNxVXFjcDM5d0lFRHlNcktLdEVEV2g2bFQ1OCtTRXRMZzQyTmpUeGpNSDM2ZEFEQTk5OS9qOHpNVFB6d3d3Ly8rbjNLQWdZMUVWVUl1M2J0d3NTSkV6Rmt5QkNNR2pVS0twVkt2djFLcjlkRHJWWkRwOU5oNnRTcGNIUjB4TUNCQStIZzRJQW1UWnBnenB3NStQYmJiL0hNTTgvSS9jMlpNd2NwS1NsNDRZVVhVTDE2ZFRSdjNoeHVibTV3Y25MQ3lKRWpNWDc4ZUhUdDJoVkNDTXllUFJ2YnQyOUhSRVFFdG03ZGltblRwa0d0VnFOejU4NXlmMGFqRVljT0hVS3JWcTJLM0pLMVpNa1N1Vlp6SHZ5eVVWaGNYQndXTEZpQUsxZXVJRFEwRksrODhvcDhqVnF0Vm1QKy9QbFlzbVFKaGc0ZGlvQ0FBQVFGQlptTXhqZHYzb3lJaUFoSWtnUjNkM2YwNk5FRHJWdTNobytQRHh3Y0hKQ2RuWTBHRFJvZ0l5TURYMzc1SlNSSlFuaDRPT0xpNHZEaGh4K2lSbzBhQ0F3TU5QbnNTaUk0T0JqWHIxK0hUcWVEazVNVDJyUnBJMytSdUhyMUtscTBhUEZZL1JFUlVTbHc4L0R4ZDJ2UzdKWjNhejl4OFBCUlVkck9uRGxqOHZxenp6NFRYYnQyRlVJSWtadWJLOGFNR1NOYXRtd3AvdnJyTDduTmhRc1hSSnMyYlVUUG5qM0ZyVnUzNU8xWldWbG0zK1Bldlh2QzE5ZFgvUDc3N3lJek0xT01IVHRXdEdqUlFtemZ2bDBJSVlSV3F4V2pSbzBTTFZxMEVFdVdMQkU2blU0SUljU1JJMGVFcjYrdjJMQmhnMGxma1pHUklpVWw1YUhudFduVEpuSHc0RUg1ZFY1ZW50aStmYnQ0NTUxM2hLK3ZyL2o0NDQvRjdkdTM1ZjJIRGgwU3ZyNis0dVRKay9LMjJOaFk4ZFpiYndsZlgxOHhZTUFBc1hEaFFuSGd3QUZ4OCtaTnNYMzdkcEdXbGxicyt5Y21Kb3IvL3ZlL29sV3JWdUxnd1lOaTQ4YU5vbE9uVHFKMTY5YmlpeSsrRUptWm1XYVA4ZlgxRmQ5Ly8vMUR6KzFCRnk1Y0VMNit2dUxiYjc5OXJPTktvbnZ2UU5HZ2lZOXc4L0NaYnVsL0Z3cmppSnFJS293cVZhcmdtMisrUWVYS2xaR1ltSWd0VzdhZ2I5KytPSFBtREtaUG40N3IxNjlqNXN5WmFOKyt2WHhNNDhhTk1XL2VQSVNFaENBd01CRERody9IZi8vNzMwZXVQajV5NUFpKyt1b3JaR1ZsWWQ2OGVmRDM5d2VRdjdKNjNyeDVtRGh4SXBZdFc0YXpaODlpd1lJRjhoTzYvUHo4a0pXVkpkL1g3ZTd1anRPblR6LzB2VnhjWEtEVDZiQnYzejQwYWRJRUsxYXN3UHIxNjlHcVZTc3NYNzVjZmdMYXcvajQrR0RseXBVNGRPZ1Fmdjc1WjZ4WnN3WU9EZzVvMTY0ZGF0ZXViZmFZckt3c3JGbXpCbEZSVWZMTVFkdTJiUUVBblR0M3hxSkZpN0IyN1ZyczJMRURJU0VoNk5LbGkzeXNxNnNybkoyZHNXelpNcVNrcEpSb0FWcHFhaXArKyswM3FOVnF2UHp5eTQ5c1gxNHdxSW1vd3JDMXRjWEtsU3RoTkJwUnBVb1Z2UHJxcXhneVpBZ0dEaHdJVzF0YkxGeTQwT3l2UHZuNStXSHg0c1dZUG4wNk5tN2NpRmRmZmZXUnYyamw3T3lNR2pWcTRKdHZ2a0c5ZXZWTTl0bloyV0grL1BtSWpJeEVRRUFBREFZRGR1M2FoWVlORzhMVjFSVVhMMTRzY290WFNjMmNPUk1oSVNIbzFhc1hQRHc4SHZ2NHRtM2JvbTNidHNqTnpTM3lFNWlGUlVkSFk4bVNKZEJvTkdqYnRpMG1USmhnOGhqVEtsV3FZUExreWVqY3VUTkNRME14YmRvMGVIcDZ5cmV4cWRWcWhJV0ZZZDY4ZVlpT2pvWmVyMzlrYmJhMnRtallzQ0dtVFp0bTl2ZTZpWWpvQ1h2U1U5OEZEQWFEeWVzelo4NlluWjU5VUhaMnRyaHo1MDZwMTJNMEdzWGh3NGZGdG0zYlNyM3ZKK1hxMWF0aTh1VEpJalkyOXBGdE16SXl4UDc5KzU5Q1ZmOE9wNzZKaUJUaXdWL0E4dlQwTE5GeERnNE9KWDcyOXVPUUpBbXRXN2N1OVg2ZnBQcjE2MlBtekprbGF1dms1RlJrSlR1VlhOSGZheU1pSWlMRllGQVRFUkVwR0lPYWlJaEl3UmpVUkVSRUNzYWdKaUlpVWpBR05SRVJrWUl4cUltSWlCU01RVTFFUktSZ0RHb2lJaUlGWTFBVEVSRXBHSU9haUloSXdSalVSRVJFQ3NhZ0ppSWlVakFHTlJFUmtZSXhxSW1JaUJTTVFVMUVSS1JnREdvaUlpSUZZMUFURVJFcEdJT2FpSWhJd1JqVVJFUkVDc2FnSmlJaVVqQUdOUkVSa1lJeHFJbUlpQlNNUVUxRVJLUmdER29pSWlJRlkxQVRFUkVwR0lPYWlJaEl3UmpVUkVSRUNzYWdKaUlpVWpDMXBRc2dJbnFRUVc5QS9ObnpsaTZES3BpY25GeExsMkFXZzVxSUZDZFhvOEhDYjViQjJ0cmEwcVZRQlpLYWxtYnBFc3hpVUJPUlltaUY4WmFOSk4weUNtR1hscEZoNlhLb0FwS0UwQXFCUkV2WFVaaGs2UUtJaUFxeHF2ZGNVdzhydGZVemxpNmtMRklMbzR1ZHJkVkxrZ1JWZHA1aHJ4R3FKRXZYVk5ibzlFYU4xa1ovK2w1OGZKYWxheW5Bb0NZaUtpZTh2YjNicU5YcXpVSUlPMG1TM3ZqNzc3KzNXYm9tK3ZlNDZwdUlpRWpCR05SRVJFUUt4cUFtSWlKU01BWTFFUkdSZ2pHb2lZaUlGSXhCVFVSRXBHQU1haUlpSWdWalVCTVJFU2tZZzVxSWlFakJHTlJFUkVRS3hxQW1JaUpTTUFZMUVSR1JnakdvaVlpSUZJeEJUVVJFcEdBTWFpSWlJZ1ZqVUJNUkVTa1lnNXFJaUVqQkdOUkVSRVFLcHJaMEFVUkU5UGk4dmIwcnFWUXFsOExiaEJDMWhCQXFTWktzaEJBMW16ZHZYci93L3J5OHZQdng4ZkZaVDdkUytyY1kxRVJFWlpCS3BXb2hTZExld3Rza1NTcjg5K29IajdHMXRYMFp3TTRuWHgyVkprNTlFeEdWUVhsNWVZZUVFTmRLMmw0SWtaaVptZm5YazZ5Sm5nd0dOUkZSR1JRZkg2OEZzQUlBaEJBUVFoUnA4OEQyN3hJU0V2S2VYb1ZVV2hqVVJFUmwxeFloUkU3aEtlOEgvVytmeG1nMC92YlVxcUpTeGFBbUlpcWp0RnB0b2lSSnh4L1ZUZ2h4SHNDVnAxQVNQUUVNYWlLaU11ck1tVE1aUnFQeHowZTFreVFwVnFmVDNYc2FOVkhwWTFBVEVaVmRla21TemdnaGNnQ1lYS2N1OUxmR1lEQWMvOTgxYlNxREdOUkVSR1dZd1dENEcwQ3hvMlVoUktZUTRzQlRMSWxLR1lPYWlLZ01PM255NUVVaHhJV0MxNFZYZWt1U0JDSEU1Wk1uVDU2d1dJSDByekdvaVlqS05xTVE0c2ZpVm41TGtyUUdnT0hwbGtTbGlVRk5SRlRHNWVYbGJSUkNaQlRlOXIvZ3pzek16RnhybWFxb3REQ29pWWpLdUhQbnp0MEhzUDNCVWJVUVluZENRZ0pYZTVkeERHb2lvdkpoS1FwTmNRc2hqRWFqY1pVRjY2RlN3cUFtSWlvSE5Cck5HU0hFRFVtU0NxYTliNmxVcWxPV3JvditQUVkxRVZFNVlEUWFzeVJKT2xKbzA5bTh2THdVaXhWRXBZWkJUVVJVRHB3L2Z6NFR3RjRoaEZFSVlaUWtLZmJNbVRNTTZuS0F2MGROUkZST0dJM0dPRW1TN2ttU1pHYzBHdmMrK2dncUN6aWlKaUlxSjNKemMwOUtrblJUQ0hFWHdINUwxME9sZ3lOcUlsSVUxK2VlcTJFbk9kYXhkQjFsVVo0UnNOYUxXQ0dFZmJZR2JtNk5mU3hkVXBtalU0bWNtK2RPWElLQ0hoSlQvSStZRWhFOVpjOCszNnlPdFpXMFFFQjRXYnFXTXN3VytmOXQxMWk2a0xKSVFNcUNFZE92WFloVHpPOTNjMFJOUklxaHRwSWFDMG40U1pCY0xWMExWVXdTQUdHRlZnQVkxRVJFeGJHenM4UHdvVytpY2FPR2xpNkZLcERQdzcvQ3phUmJsaTZqQ0FZMUVTbU90YlVhTDdadGpiYXRXMXE2RktwQWxxejRWcEZCelZYZlJFUkVDc2FnSmlJaVVqQUdOUkVSa1lJeHFJbUlpQlNNUVUxRVJLUmdER29pSWlJRlkxQVRFUkVwR0lPYWlJaEl3UmpVUkVSRUNzYWdKaUlpVWpBR05SRVJrWUl4cUltSWlCU01RVTFFUktSZ0RHb2lJaUlGWTFBVEVSRXBHSU9haUloSXdSalVSRVJFQ3NhZ0ppSWlVakFHTlJFUmtZSXhxSW1JaUJTTVFVMUVSS1JnREdvaUlpSUZZMUFURVJFcEdJT2FpSWhJd1JqVVJFUkVDc2FnSmlJaVVqQUdOUkVSa1lJeHFJbUlpQlNNUVUxRVJLUmdER29pSWlJRlkxQVRFWldDckt5c1l2ZnBkRG9rSnljL3hXck11M0RoQWpRYVRhbjJtWmFXaHB5Y25GTHRrMHlwTFYwQUVkSFRscGVYaDlUVVZDUW5KK1Bldlh0SVNVbEJuejU5Y09IQ2hVY2VXNzE2ZGJpNHVKaHNPM3IwS0lLRGc3RjgrWEkwYWRLa3lERkhqaHpCaHg5K2lLVkxsNkpseTVZUHJXdm56cDJQZjBJQU9uZnVERnRiMjRmMlBXellNTFJvMFFJTEZpeDRyTDVQbkRpQkgzLzhFU0VoSVhCMmRqYlp0MlRKRXV6YXRRdGJ0MjZGU3FWNlpGOUNDTXlkT3hkTm16WkZ6NTQ5SDZ1T2lvcEJUVVFWZ2xhcnhldXZ2NDcwOVBRaW8wbzdPenQ0ZUhoZzhPREJqK3hueUpBaCtQREREMDIyTld2V0RDNHVMcGcvZno2V0wxOWU1SmpqeDQralNwVXE4UEh4ZVdqZm1abVptRHAxYWduT3BxaldyVnZMUVgzbnpoMW90VnFUL2NlT0hVTk9UZzZhTld1R3hNVEVFdlZwYlcwTlYxZFg1T1RrNE9EQmcramZ2ejhtVFpxRVRwMDZBUUEwR2cxMjdOaUI1NTU3RG4vKytlZEQrM0p6YzBPREJnMmcwK2x3NjlZdC9QampqemgzN2h6R2p4K1B2Ly8rRzJQR2pIbXM4M1Z3Y01DT0hUc2U2NWl5aWtGTlJCV0NqWTBOUm80Y0NaVktoY3FWSytQVFR6OUY3OTY5TVh6NGNOaloyUUVBZnZubEZ3d1pNZ1F2dmZRUzNuNzdiWlBqWTJOak1YbnlaTFJxMWNwczM2TkhqMFprWkNSU1VsSlFyVm8xay8xNzl1eEJ4NDRkb1ZhWDdEKzUwNlpOdzZ1dnZscWl0ci8rK2l0bXpKaGhzdTJqano3QzZkT256YlpmdEdnUkZpMWFWS0srR3pac2lBMGJOcUJkdTNaWXYzNDlKaytlak5EUVVIaDdlNk42OWVyWXVIRWowdExTY1ByMGFVeVpNZ1ZBZm5pcjFXcjVYSVVROG1qKy9mZmZoNDJORGI3ODhrdUVob2JpaHg5K2dFNm53OHN2dnd5TlJvT1FrQkJVcjE1ZGZ2OTc5KzRoUER3Y0FRRUIrTTkvL21OU1cway95L0tnNHB3cEVWVjRzYkd4Nk5TcEV6cDA2QUJyYTJ0VXFsUUpkbloybURScEVycDE2NFlPSFRwZzVNaVJDQXNMUTgrZVBkRzBhVk1Bd0kwYk54QWVIbzZlUFh1aVhidDJBSUN0VzdmaTBLRkRKdjI3dTdzaklpSkNmdTNqNDRQbm4zOGUxNjVkZzd1N082S2lvb3JVVktsU0pmVHQyOWRrbThGZ2dNRmdLTkU1bVd2MzBVY2ZtVnd6djNQbkRrSkRROUcxYTFmMDZ0V3JSUDBDK2FQV0F0V3FWY1BYWDMrTnhNUkVWSzllSFhmdTNNR3laY3ZRczJkUFRKOCs0R2hZNndBQUQyNUpSRUZVSFFCdzZkSWxCQVlHNHNzdnYwVDc5dTBCQU45OTl4M0N3OFBoNys4djk2VldxeEVhR29xcVZhdWlkKy9ldUh2M0xnQ2dRNGNPcUZ1M3J0eHV6Wm8xVUt2VkNBNE9SbzBhTlVwY2QzbkRvQ2FpQ3NQT3pnNWZmLzAxT25Ub0lHK0xqWTNGamgwNzhNNDc3d0FBK3ZUcGc4T0hEK1A5OTkvSHZIbnpvRmFyOGZISEg2Tmh3NGFZT0hHaWZGeHFhaXF1WHIyS3RMUTAzTGh4QXg0ZUhrVkdlYzgrK3l5T0h6OE9LeXNyL1Bubm55YlR3d1VqejlxMWF4Y0o2bG16Wm1IV3JGbi8rRHdMdm1BVStPS0xMd0FBNzc3N0x0emMzUDV4djFaV1ZsQ3BWSWlJaUVCNmVqcXNyS3d3YXRRb2VmOTMzMzBIQUxoeTVRcmF0MjhQclZhTFZhdFd3ZC9mSDU2ZW5rWDZHamR1SEFESVFRMEE5Ky9mUjN4OFBBQWdKaVlHSGg0ZU9IZnVITTZkT3llM2NYRnhNYnNXb0x4aVVCTlJoUkVZR0lqMTY5ZGovLzc5OHJaRml4YWhWNjllYU5DZ0FRQkFraVRNbkRrVDQ4ZVB4K2pSbzJFd0dPRHY3NDlaczJhWkxOWUtDZ3BDVUZBUVltSmlNSDM2ZEN4YXRBaFZxMVkxZWIvcjE2K2piOSsrY0hkM2wwTU15RjhoM3JGalI0d2VQUnB2dnZsbWtUcUhEQm1DRjE5OHNVVG5kT0RBQWF4ZXZiclkvY25KeWRpOGVUUDgvUHlRbDVkbmRsUnZqcnU3TzlxMGFXT3liZCsrZlpnNmRTcUVFRmkvZmowR0Rod29MNnlMaW9yQ2xpMWIwTEZqUjBSRVJNRGUzaDU5Ky9aRmRIUzBTUi9yMTY5SFVsSVNSbzhlYlhiNit1VEpreGcvZnJ4OE9RS0F5UmNrclZZTGYzOS8rY3RIUmNDZ0pxSUtvMEdEQnBnelp3NWF0R2dCSVAvNjZhdXZ2aXFQc0RNeU1uRDQ4R0g4L3Z2dk9IejRNS3BWcXdhZFRvZDkrL2JoazA4K2diKy9Qenc4UE5Dd1lVTTVaSXhHSXdEejEwekR3c0pnTkJwTlJvd0E1RnUxWEYxZHpkYnA1dWIyME5YaGhTVWxKVDEwLzhLRkM2SFJhREJpeEFpY09YTUdLMWFzZUdoN2pVWUR2VjZQUG4zNnlFR3QxV3F4Y09GQ3JGbXpCbDVlWHBnelp3NXExcXlKbWpWcjR2ejU4MWkwYUJFT0hEaUFvS0FnaElTRUlDb3FDck5uejhhK2Zmc3dZc1FJazlIdm5UdDNFQjBkamJpNE9IeisrZWQ0NXBsbnpOYXhZOGNPazZuM0FvKzc2S3c4WUZBVFVZVnc0OFlOREJnd1FINnQwV2l3ZE9sU3FOVnF6SjgvSDkyN2Q4Zm16WnRoTkJyaDZ1cUtrSkFRT0RvNm9sS2xTcmg5K3piV3IxK1AwTkJRQUVCSVNBaUNnb0lBL1A4MTR2ajRlTmpZMk1qOTM3dDNENGNPSFVMLy92MnhZY01HWkdWbHdkSFJFUURrVmRkMTZ0UXhXK3ZzMmJNUkZoWldvdk42MkxYc0V5ZE9JQ1ltQnAwNmRZS25weWM4UFQzUnAwK2ZZdHR2MmJJRllXRmhxRmV2bnZ4WkpTWW1JaVFrQkpjdVhVSlFVQkRHakJrRHZWNlBWYXRXWWZmdTNUaDkralRxMXEyTGVmUG15YXZCQnc4ZWpNYU5HMlBPbkRrWU5HZ1F2THk4MEtGREI3enh4aHY0NElNUDBLaFJJNFNHaGlJb0tBaHIxNjZWMzErU0pQbnY0OGVQbTN5ZUJkTFMwb29OOS9LS1FVMUVGWUtMaTRzOFhmcjMzMy9qMjIrL1JmZnUzZkhLSzY4QUFHclhyZzByS3l0MDdkb1Z6WnMzaHlSSkdESmtDT3JXcll1Wk0yZGl3SUFCU0VwS3dzR0RCOUc5ZTNlNTM3eThQQURBKysrL2IvSituM3p5Q1lLRGc5RzdkMjlzMkxBQnAwK2ZSdHUyYlFFQXAwNmRnbzJORFJvM2JteTIxaTVkdXNEYjI3dEU1M1h5NUVuOCt1dXZSYlpuWjJmTHQzbzllTTM2UWZmdjMwZFlXQmgyN3R5SndNQkFCQWNIeTlQOFZhdFdoWTJORFQ3Ly9ITjA3dHdaUVA3c3djMmJOMUcxYWxYTW1UTUhuVHQzTG5JUGRidDI3YkJwMHliODhzc3YrUG5ubnhFWEY0ZGh3NFlCQUxwMzc0NmFOV3ZpOE9IRHFGR2pocnhDdmZDc1JPSHA3c0swV2kyRG1vaW9QTEt6czVPdit4YU00aVJKUWtwS0NucjA2QUVnUDF3Znh0ekNyN3k4UE5qYjIyUFZxbFVBZ0lzWEwyTEtsQ213dDdkSHYzNzlBQUIxNjliRmtTTkg1S0ErZlBnd21qWnRDbXRyYTVPK0hCMGRzWGp4WWpScTFFaSs5anRtekJoMDZ0UUpyNy8rT29EOGE4RVhMMTc4di9idVA2YnFlby9qK090N0JjWTVxV2YyWS95S3hNMWNQNDVlTStlcW5RVXJ4OFpkYmQybzQxeHV1VWJtV2VYU1AzU0pkRnN3TWlRcWFxNzZ5MnhwT2lmK05xRWNabklUTm1WQ0drZ09nWkJNMFVBRHpqbWQ3LzJEbmUvbEs0ZTBibDYraytkajQ0L3ZqM1A0Y01iMk90L1A5L04rZjFWWVdDaEp5c3JLVWs1T2ppWk9uR2g3cjZLaUl2MzQ0NDlYL1Z3dVhMaWczTnhjVFpnd0lXWkRsdkhqeCt2VFR6K1ZZUmdxS0NqUS92MzdiY2ZyNnVxc21ZWlkvSDYvMXExYnAwZ2tZcnRpdnYvKys2MWJFSmN2WDVZazJ4b0FwcjcvaTZBR01LYTB0YldwcnE1T0xwZExUVTFOMnI1OXUzNzk5VmY1L1g0OTlkUlQ2dTd1dHM2OWRPbVNtcHFhVkZOVFkrMUxTMHV6TFpEcTdlMlZ4K1BSMUtsVEpRMEdueVM1WEM3cm5ObXpaNnV5c2xJdnYveXkydHZiMWRqWWFLMTRqcnA4K2JKZWZQRkZ6WnMzejdhSXE3NitYdE9tVGJPMlcxdGI5ZDEzMzFuYnQ5NTZxNzc4OGt0OTlORkhLaXNyMDgwMzM2eTFhOWVxc3JKUzgrZlB0NzZVSERod0lHWncvL0xMTCtydDdkWEREeitzNXVabVczZTJ1TGc0K2YxK0syRDcrL3ZsOFhpMGVQSGlhL21vVlZKU29sQW9KR2x3bGZkUUd6ZHVWR1ptcGxKVFUzWHAwaVVaaG1IN3NuSHc0TUdZVTkvbno1OVhTa3JLTmYzK0d3VkJEV0JNV2I5K3ZiS3pzMVZiVzZ1NWMrZHF6cHc1S2lrcDBUMzMzS09GQ3hmYXVwWjk4c2tubWpScGtxM1ZaZlErYzFSM2Q3YzhIbysxSGUxN1BUU29IMzMwVVZWVVZLaTZ1bG9IRGh4UVhGeWNiZnBjR3F5bkhqOSt2SXFMaStYMWVtMzF4TC9uNTU5LzF0cTFhelYxNmxSTm1qUkprVWhFKy9mdlYxWldscFl0VzJZRjllN2R1MjJyM2E5VVdWazVySDJwMisyVzMrKzM3WnM0Y2VLdzFwK0JRRURKeWNsV1BYWFVTSzFLQndZRzlPNjc3NnFucDBjdnZQQ0NmdmpoQjkxMjIyMjI2Zk5vRTVkUUtDVFROSzNRRGdhREJEVUEzS2dhR2hxMGJkczJiZHk0VWJXMXRaS2tsMTU2U2JmZmZydThYcSs4WHEvdC9KMDdkeW85UGQyYXdvNmxvNk5EcWFtcDFuWTBxSWRPMjg2Wk0wZkp5Y2txTFMzVlR6LzlwTnpjM0dHbFhKSlVVRkFndjkrdmxTdFhhdDI2ZGRmVU8zdjE2dFVhR0JoUVFVR0JETU9RWVJncUxTMVZjbkt5N1NxMnBLUWs1dXM3T3p2MStPT1BXdzFSL295elo4LytvWVlrRFEwTkNvZkQxalI3VTFPVFZSNDNaY29VTFZxMFNNODk5NXppNCtPMWF0VXFuVHQzVGg5KytLRk0wOVFYWDN4eFRaL0xqWVNuWndFWUU4TGhzSXFLaXBTWm1XbGJ4RFZ1M0RqbDV1YnEzTGx6NnV6c3RQMEVnMEgxOWZVTjJ4K2QzalpOVXlkUG50VDA2ZE90OSt2dDdaVmtEK3B4NDhacDRjS0Y2dXJxa3N2bFVpQVFpRG5HcEtRa0xWbXlSTWVQSC8vZDJ1aW83ZHUzcTdxNldvRkF3QW82YWJDOGEyZ2Q4dlVVRG9mVjFkV2xwS1NrYTM3TjBhTkhsWkNRb09uVHA2dW5wMGZOemMzV1o1aVJrU0hETVBUMjIyL2JYaE1LaGJSbzBTSzF0N2NyT3p2N0wvMGJuSTRyYWdCandxbFRwOVRSMFdGcjhUblVLNis4b2hNblRnemIzOXpjck9ycWF0dStSeDU1Ukd2V3JGRmpZNk42ZW5wc0s3UXZYcndveVQ1RmZ2SGlSVlZVVkVnYXZPTGV1M2V2NXMrZkgzTWNUejc1cEhidTNLbTJ0cmFyL2swdExTMjY3Nzc3cnVsaEl0ZkxvVU9IMU4vZnI4T0hEeXNqSTBPWm1abkRiZzljNmR0dnY5V01HVE9Va0pDZ3JWdTNLaFFLeWVmelNSb3N5L3I0NDQrSDNjT1BqNCtYeitkVGVYbTVicm5sbG1HTCttNWtCRFdBTVdIYXRHa3FMaTRlc2NsSVlXR2grdnI2YlB0ZWYvMTFKU1VsRGJzQ2ppNTYrdXl6ejVTV2xtWjdLbFpIUjRja1dZK0R2SERoZ2dLQmdGcGFXclJpeFFydDJMRkRwYVdsaWtRaWV1YVpaNGFOd3pBTWZmREJCMWNOTzJtd25qc1lEQTVicVBWSFJCdTJERjJSUFpMRml4ZGI1V2ltYWFxcXFrckZ4Y1ZLVDA5WFltS2lYbnZ0TmNYSHgrdWhoeDVTZG5hMjNuenpUZHR0QVdsd2dWNURRNFB5OHZMVTM5K3Z6ei8vWEpNblQ1Ylg2MVZyYTZ1V0wxK3VyS3dzcTA1OXFHZWZmVmFuVHAzUzZ0V3JsWmFXWnEyaXY5RVIxQURHak16TXpCR1BEWjA2am5LNVhQSjRQTVA2VkV1REpWWlZWVlZhc21TSnFxcXFkT0xFQ1FXRFFlM2J0MDkzM25tblhDNlg2dXJxdEdyVktuVjNkNnV3c0ZBNU9Ubkt5Y2xSSUJCUVdWbVp2djc2YTYxWXNVSnV0MXZmZlBOTnpIR0ZRaUY5Ly8zMzJySmxpNlRCVmQrOXZiM1c5cFY4UHQrSVgwYWkxcTlmcjc2K1BybmRialUwTkVpUzdhbFZzWVREWVNVa0pPajA2ZFBhdTNldnFxdXIxZG5acVh2dnZWZHZ2ZldXVWxKU2RPYk1HZTNldlZ1N2R1MVNmbjYrM0c2MzVzNmRxOGNlZTB5elpzMlNZUmlxcmEzVmI3LzlwdG16WjZ1OHZGenQ3ZTBxTEN5VVlSaDY0NDAzbEpxYXFwVXJWK3JRb1VPS1JDS3FyNiszZFRiTHo4OVhXMXViTm0vZVRGQUR3RmlYbUpnWXMwUklHZ3k3eVpNbmE5NjhlZHF6WjQ4MmJOZ2cwelIxeHgxM0tEOC9YNXMyYmRLYU5Xdms4WGhVWGw1dVBYVXJXcTljVmxhbWJkdTI2ZFZYWDlYU3BVdjF6anZ2eFB3OWhtSG95SkVqT25Ma2lHMy9TT2VucDZkZk5haGJXMXYxMVZkZktSUUtLVEV4VVU4ODhZUm16Wm9WODF6VE5QWDg4OC9yMkxGalZoZTBtMjY2U1E4ODhJQ1dMMTh1bjg5blhZMm5wS1FvTHk5UGVYbDVxcSt2MTlhdFc3VnYzejd0MkxGRFM1Y3UxWUlGQytSeXVUUno1a3g1dlY2ZFBuMWFQcC9QV2dILzNudnZLUndPeSsxMmE5bXlaUXFIdzBwTFM5T0NCUXVzOFNRa0pPajk5OStQV1dNTkFMak9NdTZhbVpWeDk5L1B6SmpqTS85OXVNNTBzcmEyTnJPeHNYSEU0MTFkWFdaK2ZyNTU5dXpaRWMrcHFha3g2K3Zycjhmdy9sSTFOVFZtV1ZtWldWRlJZUjQvZnR3TWg4UFgvTnFlbmg1ejgrYk5abDlmWDh6am9WRG9yeHJtLyt3Zi8vU2JVKzZlYVdiY05mTmZWLzl2L2YvaGlob0Evb1NyMVRrbkpTV3BxS2pvZDgrSlhtVTczWU1QUHZpbnh6cGh3Z1E5L2ZUVEl4NlA5VEFUMkZHZUJRQ0FneEhVQUFBNEdFRU5BSUNERWRRQUFEZ1lRUTBBZ0lNUjFBQUFPQmhCRFFDQWd4SFVBQUE0R0VFTkFJQ0RFZFFBQURnWVFRMEFnSU1SMUFBQU9CaEJEUUNBZ3hIVUFBQTRHRUVOQUlDREVkUUFBRGdZUVEwQWdJTVIxQUFBT0JoQkRRQ0FneEhVQUFBNEdFRU5BSUNERWRRQUFEZ1lRUTBBZ0lNUjFBQUFPQmhCRFFDQWd4SFVBQUE0R0VFTkFJQ0RFZFFBQURnWVFRMEFnSVBGamZZQUFPQkt3WUdndHUvYW82UDF4MFo3S0JoRHpwM3ZIdTBoeEVSUUEzQ01pS25RMzJSRUJvSkJiZHBTTWRyRHdSaGttbWJFbEJFYTdYRU1SVkFEY0l5QmNPU2tLOTdZWXBxYU50cGp3ZGhrU3BjamtjakIwUjdIVU1ab0R3QUFyaENma1pFeGJyUUhnYkdwTlM3T1ZFdExVSkk1Mm1NQkFBQUFBQUFBQUFBQUFBQUFBQUFBQUFBQUFBQUFBQUFBQUFBQUFBQUFBQUFBQUFBQUFBQUFBQUFBQUFBQUFBQUFBQUFBQUFBQUFBQUFBQUFBQUFBQUFBQUFBQUFBQUFBQUFBQUFBQUFBQUFBQUFBQUFBQUFBQUFBQUFBQUFBQUFBUnNkL0FMZmo5L3lzV1Exc0FBQUFBRWxGVGtTdVFtQ0MiLAoJIlRoZW1lIiA6ICIiLAoJIlR5cGUiIDogImZsb3ciLAoJIlZlcnNpb24iIDogIjE1Igp9Cg=="/>
    </extobj>
  </extobjs>
</s:customData>
</file>

<file path=customXml/itemProps1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2275</Words>
  <Application>WPS 演示</Application>
  <PresentationFormat>宽屏</PresentationFormat>
  <Paragraphs>436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YF补 汉仪夏日体</vt:lpstr>
      <vt:lpstr>MS UI Gothic</vt:lpstr>
      <vt:lpstr>微软雅黑 Light</vt:lpstr>
      <vt:lpstr>华文细黑</vt:lpstr>
      <vt:lpstr>等线</vt:lpstr>
      <vt:lpstr>Arial Unicode MS</vt:lpstr>
      <vt:lpstr>等线 Light</vt:lpstr>
      <vt:lpstr>Calibri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265534</dc:creator>
  <cp:lastModifiedBy>星空</cp:lastModifiedBy>
  <cp:revision>154</cp:revision>
  <dcterms:created xsi:type="dcterms:W3CDTF">2021-05-07T11:49:00Z</dcterms:created>
  <dcterms:modified xsi:type="dcterms:W3CDTF">2024-04-10T05:41:51Z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KSOTemplateUUID">
    <vt:lpwstr>v1.0_mb_BKKei77dE8dVoXgZy3KcdA==</vt:lpwstr>
  </property>
  <property fmtid="{D5CDD505-2E9C-101B-9397-08002B2CF9AE}" pid="4" name="ICV">
    <vt:lpwstr>B6C71706CFD3438082A4E15E7C8CDD2D_11</vt:lpwstr>
  </property>
</Properties>
</file>