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4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1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06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852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7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8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8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7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0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485B781-65C2-4CD2-875A-14DA872006B5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3BD4A1-A801-42ED-8EB9-C6E78591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43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3.wa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2" y="369077"/>
            <a:ext cx="5249008" cy="58205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66" y="1471353"/>
            <a:ext cx="534508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RESUME DOCUMENT:</a:t>
            </a:r>
            <a:endParaRPr lang="en-US" dirty="0" smtClean="0"/>
          </a:p>
          <a:p>
            <a:endParaRPr lang="en-US" b="1" u="sng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HEADER: </a:t>
            </a:r>
            <a:r>
              <a:rPr lang="en-US" sz="1200" dirty="0" smtClean="0"/>
              <a:t>name ,city , E. mail  ,user name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Summary</a:t>
            </a:r>
            <a:r>
              <a:rPr lang="en-US" sz="1600" b="1" u="sng" dirty="0" smtClean="0"/>
              <a:t>:</a:t>
            </a:r>
            <a:r>
              <a:rPr lang="en-US" sz="1400" dirty="0" smtClean="0"/>
              <a:t> </a:t>
            </a:r>
            <a:r>
              <a:rPr lang="en-US" sz="1200" dirty="0" smtClean="0"/>
              <a:t>2-3 lines about your career goal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4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Education:</a:t>
            </a:r>
            <a:r>
              <a:rPr lang="en-US" sz="1400" dirty="0" smtClean="0"/>
              <a:t> </a:t>
            </a:r>
            <a:r>
              <a:rPr lang="en-US" sz="1200" dirty="0" smtClean="0"/>
              <a:t>degree, school \ collage year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Experience: </a:t>
            </a:r>
            <a:r>
              <a:rPr lang="en-US" sz="1200" dirty="0" smtClean="0"/>
              <a:t>job \ internship, company, year 2-3 bullet point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Skills: </a:t>
            </a:r>
            <a:r>
              <a:rPr lang="en-US" sz="1200" dirty="0" smtClean="0"/>
              <a:t>list of key skills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Hobbies:</a:t>
            </a:r>
            <a:r>
              <a:rPr lang="en-US" sz="1200" dirty="0" smtClean="0"/>
              <a:t> just write 2-6 hobbies</a:t>
            </a:r>
            <a:endParaRPr lang="en-US" sz="1400" b="1" u="sng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590570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0000">
        <p15:prstTrans prst="curtains"/>
        <p:sndAc>
          <p:stSnd>
            <p:snd r:embed="rId2" name="push.wav"/>
          </p:stSnd>
        </p:sndAc>
      </p:transition>
    </mc:Choice>
    <mc:Fallback xmlns="">
      <p:transition spd="slow" advTm="10000">
        <p:fade/>
        <p:sndAc>
          <p:stSnd>
            <p:snd r:embed="rId4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14154" y="573579"/>
            <a:ext cx="9817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How to use the chart \ graph in excel:</a:t>
            </a:r>
          </a:p>
          <a:p>
            <a:endParaRPr lang="en-US" sz="1400" b="1" u="sng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Enter data</a:t>
            </a:r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Select data</a:t>
            </a:r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Go to insert ….&gt;&gt;chart</a:t>
            </a:r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Choose chart type (column , line , pie )</a:t>
            </a:r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Edit  </a:t>
            </a:r>
            <a:r>
              <a:rPr lang="en-US" sz="1200" dirty="0" err="1" smtClean="0"/>
              <a:t>tities</a:t>
            </a:r>
            <a:r>
              <a:rPr lang="en-US" sz="1200" dirty="0" smtClean="0"/>
              <a:t>  , labels ,  color.</a:t>
            </a:r>
          </a:p>
          <a:p>
            <a:endParaRPr lang="en-US" sz="1200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u="sn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4" y="3615904"/>
            <a:ext cx="977401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10000">
        <p14:flash/>
        <p:sndAc>
          <p:stSnd>
            <p:snd r:embed="rId2" name="drumroll.wav"/>
          </p:stSnd>
        </p:sndAc>
      </p:transition>
    </mc:Choice>
    <mc:Fallback xmlns="">
      <p:transition spd="slow" advTm="10000">
        <p:fade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1843" y="380366"/>
            <a:ext cx="959288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Pivot table:</a:t>
            </a:r>
            <a:endParaRPr lang="en-US" dirty="0" smtClean="0"/>
          </a:p>
          <a:p>
            <a:endParaRPr lang="en-US" sz="1200" b="1" u="sng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select data …&gt;</a:t>
            </a:r>
            <a:r>
              <a:rPr lang="en-US" sz="1200" b="1" dirty="0" smtClean="0"/>
              <a:t> insert </a:t>
            </a:r>
            <a:r>
              <a:rPr lang="en-US" sz="1200" dirty="0" smtClean="0"/>
              <a:t>…&gt;  </a:t>
            </a:r>
            <a:r>
              <a:rPr lang="en-US" sz="1200" b="1" dirty="0" smtClean="0"/>
              <a:t>pivot  table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Drag fields to:</a:t>
            </a:r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Row</a:t>
            </a:r>
            <a:r>
              <a:rPr lang="en-US" sz="1200" dirty="0" smtClean="0"/>
              <a:t>..&gt;categories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Columns</a:t>
            </a:r>
            <a:r>
              <a:rPr lang="en-US" sz="1200" dirty="0" smtClean="0"/>
              <a:t>..&gt;comparison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Values</a:t>
            </a:r>
            <a:r>
              <a:rPr lang="en-US" sz="1200" dirty="0" smtClean="0"/>
              <a:t>..&gt;numbers(sum , average , count)</a:t>
            </a:r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Filter</a:t>
            </a:r>
            <a:r>
              <a:rPr lang="en-US" sz="1200" dirty="0" smtClean="0"/>
              <a:t>..&gt;filter data</a:t>
            </a:r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“A pivot table is a tool in excel that quickly summarizes and analyzes</a:t>
            </a:r>
          </a:p>
          <a:p>
            <a:r>
              <a:rPr lang="en-US" sz="1200" dirty="0" smtClean="0"/>
              <a:t>    Large data into rows , columns , and values”.</a:t>
            </a:r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u="sng" dirty="0" smtClean="0"/>
          </a:p>
          <a:p>
            <a:endParaRPr lang="en-US" sz="1200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u="sng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8" y="4224444"/>
            <a:ext cx="4921101" cy="22741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291" y="4224444"/>
            <a:ext cx="5069450" cy="2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97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Tm="0">
        <p15:prstTrans prst="prestige"/>
        <p:sndAc>
          <p:stSnd>
            <p:snd r:embed="rId2" name="laser.wav"/>
          </p:stSnd>
        </p:sndAc>
      </p:transition>
    </mc:Choice>
    <mc:Fallback xmlns="">
      <p:transition spd="slow" advTm="0">
        <p:fade/>
        <p:sndAc>
          <p:stSnd>
            <p:snd r:embed="rId5" name="laser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9505" y="205799"/>
            <a:ext cx="9592887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Spreadsheet:</a:t>
            </a:r>
          </a:p>
          <a:p>
            <a:endParaRPr lang="en-US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It contain </a:t>
            </a:r>
            <a:r>
              <a:rPr lang="en-US" sz="1200" b="1" dirty="0" smtClean="0"/>
              <a:t>students marks </a:t>
            </a:r>
            <a:r>
              <a:rPr lang="en-US" sz="1200" dirty="0" smtClean="0"/>
              <a:t>in subjects (math , English  , computer  , history) and </a:t>
            </a:r>
            <a:r>
              <a:rPr lang="en-US" sz="1200" b="1" dirty="0" smtClean="0"/>
              <a:t>attendance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u="sng" dirty="0" smtClean="0"/>
              <a:t>Chart: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/>
              <a:t>Line chart </a:t>
            </a:r>
            <a:r>
              <a:rPr lang="en-US" sz="1200" dirty="0" smtClean="0"/>
              <a:t>…&gt;show performance trend of student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/>
              <a:t>Donut chart</a:t>
            </a:r>
            <a:r>
              <a:rPr lang="en-US" sz="1200" dirty="0" smtClean="0"/>
              <a:t>...&gt;show marks distribution</a:t>
            </a:r>
          </a:p>
          <a:p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u="sng" dirty="0" smtClean="0"/>
              <a:t>Calculation: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/>
              <a:t>Sum</a:t>
            </a:r>
            <a:r>
              <a:rPr lang="en-US" sz="1200" dirty="0" smtClean="0"/>
              <a:t> …&gt;total mark of each student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/>
              <a:t>Average</a:t>
            </a:r>
            <a:r>
              <a:rPr lang="en-US" sz="1200" dirty="0" smtClean="0"/>
              <a:t> …&gt; average marks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/>
              <a:t>Max</a:t>
            </a:r>
            <a:r>
              <a:rPr lang="en-US" sz="1200" dirty="0" smtClean="0"/>
              <a:t>…&gt; highest marks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/>
              <a:t>V look up </a:t>
            </a:r>
            <a:r>
              <a:rPr lang="en-US" sz="1200" dirty="0" smtClean="0"/>
              <a:t>…&gt;use to quickly find specific students data</a:t>
            </a:r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“Able </a:t>
            </a:r>
            <a:r>
              <a:rPr lang="en-US" sz="1200" dirty="0"/>
              <a:t>to create spreadsheet with charts formulas </a:t>
            </a:r>
          </a:p>
          <a:p>
            <a:r>
              <a:rPr lang="en-US" sz="1200" dirty="0" smtClean="0"/>
              <a:t>    (</a:t>
            </a:r>
            <a:r>
              <a:rPr lang="en-US" sz="1200" dirty="0"/>
              <a:t>sum , average , max , min )and function</a:t>
            </a:r>
          </a:p>
          <a:p>
            <a:r>
              <a:rPr lang="en-US" sz="1200" dirty="0" smtClean="0"/>
              <a:t>     </a:t>
            </a:r>
            <a:r>
              <a:rPr lang="en-US" sz="1200" dirty="0"/>
              <a:t>like v look up for data </a:t>
            </a:r>
            <a:r>
              <a:rPr lang="en-US" sz="1200" dirty="0" smtClean="0"/>
              <a:t>analysis”.</a:t>
            </a:r>
            <a:endParaRPr lang="en-US" sz="1200" dirty="0"/>
          </a:p>
          <a:p>
            <a:endParaRPr lang="en-US" sz="1200" dirty="0"/>
          </a:p>
          <a:p>
            <a:endParaRPr lang="en-US" sz="1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u="sng" dirty="0" smtClean="0"/>
              <a:t>Data validation:</a:t>
            </a:r>
            <a:endParaRPr lang="en-US" sz="1400" b="1" u="sng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/>
              <a:t>Apply</a:t>
            </a:r>
            <a:r>
              <a:rPr lang="en-US" sz="1200" dirty="0" smtClean="0"/>
              <a:t> …&gt; select cell …&gt; data …&gt;data  validation …&gt; set rule</a:t>
            </a:r>
          </a:p>
          <a:p>
            <a:r>
              <a:rPr lang="en-US" sz="1200" dirty="0" smtClean="0"/>
              <a:t>   ( number  , date , list )</a:t>
            </a:r>
          </a:p>
          <a:p>
            <a:r>
              <a:rPr lang="en-US" sz="1200" dirty="0" smtClean="0"/>
              <a:t>   use…&gt; make dropdowns , restricts wrong , entries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b="1" dirty="0" smtClean="0"/>
              <a:t>important</a:t>
            </a:r>
            <a:r>
              <a:rPr lang="en-US" sz="1200" dirty="0" smtClean="0"/>
              <a:t> …&gt;keeps data accurate and consistent.</a:t>
            </a:r>
          </a:p>
          <a:p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“Able to use data validation in excel for accurate data entry”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u="sng" dirty="0" smtClean="0"/>
              <a:t>Conditional formatting: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 smtClean="0"/>
              <a:t> conditional formatting in excel highlights cells automatically based on rules </a:t>
            </a:r>
          </a:p>
          <a:p>
            <a:r>
              <a:rPr lang="en-US" sz="1200" smtClean="0"/>
              <a:t>     ( </a:t>
            </a:r>
            <a:r>
              <a:rPr lang="en-US" sz="1200" dirty="0" smtClean="0"/>
              <a:t>color marks below s50 in red or green)</a:t>
            </a:r>
            <a:endParaRPr lang="en-US" sz="1400" b="1" u="sng" dirty="0" smtClean="0"/>
          </a:p>
          <a:p>
            <a:endParaRPr lang="en-US" sz="1200" u="sng" dirty="0" smtClean="0"/>
          </a:p>
          <a:p>
            <a:endParaRPr lang="en-US" sz="1200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u="sng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62" y="1230284"/>
            <a:ext cx="617753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67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origami"/>
        <p:sndAc>
          <p:stSnd>
            <p:snd r:embed="rId2" name="voltage.wav"/>
          </p:stSnd>
        </p:sndAc>
      </p:transition>
    </mc:Choice>
    <mc:Fallback xmlns="">
      <p:transition spd="slow">
        <p:fade/>
        <p:sndAc>
          <p:stSnd>
            <p:snd r:embed="rId4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7571" y="330489"/>
            <a:ext cx="66917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Student record: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What is it: </a:t>
            </a:r>
            <a:r>
              <a:rPr lang="en-US" sz="1200" dirty="0" smtClean="0"/>
              <a:t>a table showing student details (name , gender ,age , class)and marks ( unit tests , final test)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Why important : </a:t>
            </a:r>
            <a:r>
              <a:rPr lang="en-US" sz="1200" dirty="0" smtClean="0"/>
              <a:t>keeps results organized , easy to track  performance, compare students , and check pass\fail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Benefits : </a:t>
            </a:r>
            <a:r>
              <a:rPr lang="en-US" sz="1200" dirty="0" smtClean="0"/>
              <a:t>saves time , reduces errors, helps in analysis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u="sng" dirty="0" smtClean="0"/>
              <a:t>How made: </a:t>
            </a:r>
            <a:r>
              <a:rPr lang="en-US" sz="1200" dirty="0" smtClean="0"/>
              <a:t>enter data in excel …&gt; add columns for tests …&gt; use formulas (sum , average , if , v look up ) for results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“A  student record sheets in excel organizes marks and details for easy tracking and </a:t>
            </a:r>
          </a:p>
          <a:p>
            <a:r>
              <a:rPr lang="en-US" sz="1200" dirty="0" smtClean="0"/>
              <a:t>      Analysis.”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u="sng" dirty="0" smtClean="0"/>
          </a:p>
          <a:p>
            <a:endParaRPr lang="en-US" sz="1200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1" u="sng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15" y="623456"/>
            <a:ext cx="5162204" cy="46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8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stSnd>
            <p:snd r:embed="rId2" name="camera.wav"/>
          </p:stSnd>
        </p:sndAc>
      </p:transition>
    </mc:Choice>
    <mc:Fallback xmlns="">
      <p:transition spd="slow">
        <p:circl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165</TotalTime>
  <Words>422</Words>
  <Application>Microsoft Office PowerPoint</Application>
  <PresentationFormat>Widescreen</PresentationFormat>
  <Paragraphs>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BQ1</dc:creator>
  <cp:lastModifiedBy>BQ1</cp:lastModifiedBy>
  <cp:revision>19</cp:revision>
  <dcterms:created xsi:type="dcterms:W3CDTF">2025-09-13T10:00:21Z</dcterms:created>
  <dcterms:modified xsi:type="dcterms:W3CDTF">2025-09-20T09:01:33Z</dcterms:modified>
</cp:coreProperties>
</file>