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2" autoAdjust="0"/>
  </p:normalViewPr>
  <p:slideViewPr>
    <p:cSldViewPr snapToGrid="0">
      <p:cViewPr varScale="1">
        <p:scale>
          <a:sx n="65" d="100"/>
          <a:sy n="65" d="100"/>
        </p:scale>
        <p:origin x="81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05231d34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05231d34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05231d34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05231d34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54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05231d34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05231d34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Modelling Language</a:t>
            </a:r>
            <a:br>
              <a:rPr lang="en"/>
            </a:br>
            <a:r>
              <a:rPr lang="en"/>
              <a:t>Orenté Objet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05231d34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05231d34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'Open Web Application Security Project, ou </a:t>
            </a:r>
            <a:r>
              <a:rPr lang="en" sz="1050" b="1">
                <a:solidFill>
                  <a:srgbClr val="5F6368"/>
                </a:solidFill>
                <a:highlight>
                  <a:srgbClr val="FFFFFF"/>
                </a:highlight>
              </a:rPr>
              <a:t>OWASP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, est une organisation internationale à but non lucratif qui se consacre à la sécurité des applications web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05231d3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05231d3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5231d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5231d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logiciel un programme ou un ensemble de programmes informatiques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 ce qu’un système d’exploitation peut être qualifié de logiciel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C’est quoi un progiciel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types de logiciel ? (Open source, payant; freemium)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5231d3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5231d3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Tout commence par l'expression du besoin; l’analyse coût bénéfice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?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Cascade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Itératif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Spirale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Agile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5231d34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5231d34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Tout commence par l'expression du besoin; l’analyse coût bénéfice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?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Cascade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Itératif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Spirale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BFBFB"/>
                </a:highlight>
              </a:rPr>
              <a:t>Agile</a:t>
            </a: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5231d34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5231d34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 un être humain, un logiciel est pensé, conçu et mis et monde. Le faire vivre; le superviser….. Et meurt ou se transforme.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5231d34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5231d34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5231d34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5231d34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C’est quoi un serveur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c’est quoi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C’est quoi un réseau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Lourd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leger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05231d34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05231d34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C’est quoi une base de données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de base de données 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Logiciel / Cyber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Services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498600"/>
            <a:ext cx="55245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50" name="Picture 2" descr="Guide de l'API EasyCargo (partie 1) | EasyCargo">
            <a:extLst>
              <a:ext uri="{FF2B5EF4-FFF2-40B4-BE49-F238E27FC236}">
                <a16:creationId xmlns:a16="http://schemas.microsoft.com/office/drawing/2014/main" id="{633983A2-2B6B-6803-5D34-B70CB674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9650"/>
            <a:ext cx="7620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modélisation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UML (Orentié Object)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900" y="1553850"/>
            <a:ext cx="6696676" cy="35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Bonnes pratiques sécurité en matière de développement applicatif (WEB)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950" y="1926775"/>
            <a:ext cx="4192175" cy="25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128125" y="1315750"/>
            <a:ext cx="5947500" cy="32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C’est quoi un logiciel ?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Cycle de développement d’un logiciel ?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Cycle de vie d’un logiciel ?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Architecture 3-Tiers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OWASP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C’est quoi un logiciel 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 développement d’un logiciel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26" y="1134325"/>
            <a:ext cx="5694474" cy="37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 développement d’un logiciel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325" y="1061275"/>
            <a:ext cx="53764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 vie d’un logiciel (Liste non exhaustive)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562425" y="1805225"/>
            <a:ext cx="4009800" cy="24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Dev </a:t>
            </a:r>
            <a:endParaRPr sz="1500" b="1"/>
          </a:p>
          <a:p>
            <a:pPr marL="457200" lvl="0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Tests (Test Unitaire, Securité, Fonctionnels)</a:t>
            </a:r>
            <a:endParaRPr sz="1500" b="1"/>
          </a:p>
          <a:p>
            <a:pPr marL="457200" lvl="0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Test de validation utilisateur</a:t>
            </a:r>
            <a:endParaRPr sz="1500" b="1"/>
          </a:p>
          <a:p>
            <a:pPr marL="457200" lvl="0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Formation (Optionnel)</a:t>
            </a:r>
            <a:endParaRPr sz="1500"/>
          </a:p>
          <a:p>
            <a:pPr marL="457200" lvl="0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Production</a:t>
            </a:r>
            <a:endParaRPr sz="1500" b="1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346650" y="1640525"/>
            <a:ext cx="4797300" cy="23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90" b="1"/>
              <a:t>6.  Supervision (performance, sécurité, bug, support,..)</a:t>
            </a:r>
            <a:endParaRPr sz="1490" b="1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90" b="1"/>
              <a:t>7.  Mise à jour (bibliothèques obsolètes, failles de sécurité,...)</a:t>
            </a:r>
            <a:endParaRPr sz="1490" b="1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90" b="1"/>
              <a:t>8.  Optimisation, amélioration </a:t>
            </a:r>
            <a:endParaRPr sz="1490" b="1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90"/>
              <a:t>9</a:t>
            </a:r>
            <a:r>
              <a:rPr lang="en" sz="1490" b="1"/>
              <a:t>. Déploiement de nouvelles fonctionnalités</a:t>
            </a:r>
            <a:endParaRPr sz="1490" b="1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90"/>
              <a:t>…. </a:t>
            </a:r>
            <a:endParaRPr sz="149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Modèles d’architecture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Client/Serveur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950" y="1784350"/>
            <a:ext cx="4762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Tiers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025" y="1342575"/>
            <a:ext cx="3118600" cy="16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805" y="3132388"/>
            <a:ext cx="4751050" cy="19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Intro Logiciel / Cyber</vt:lpstr>
      <vt:lpstr>Agenda</vt:lpstr>
      <vt:lpstr>C’est quoi un logiciel ?</vt:lpstr>
      <vt:lpstr>Cycle de développement d’un logiciel</vt:lpstr>
      <vt:lpstr>Cycle de développement d’un logiciel</vt:lpstr>
      <vt:lpstr>Cycle de vie d’un logiciel (Liste non exhaustive)</vt:lpstr>
      <vt:lpstr>Modèles d’architecture </vt:lpstr>
      <vt:lpstr>Client/Serveur</vt:lpstr>
      <vt:lpstr>3 Tiers</vt:lpstr>
      <vt:lpstr>Micro Services</vt:lpstr>
      <vt:lpstr>API</vt:lpstr>
      <vt:lpstr>La modélisation</vt:lpstr>
      <vt:lpstr>OWASP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william abel</cp:lastModifiedBy>
  <cp:revision>2</cp:revision>
  <dcterms:modified xsi:type="dcterms:W3CDTF">2024-09-20T19:50:48Z</dcterms:modified>
</cp:coreProperties>
</file>