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0F2971-4B2C-4746-8352-42C797E6F670}">
          <p14:sldIdLst>
            <p14:sldId id="256"/>
            <p14:sldId id="257"/>
          </p14:sldIdLst>
        </p14:section>
        <p14:section name="MERN stack Blog app using Tailwind CSS - 2 - setup project" id="{FF3BB00D-2211-4899-A8A0-0C86548CC61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38D4-DD3F-17E5-BE4E-28A3905E1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58C5E-012D-32F9-8CA2-8053DBF5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5981-7DD4-530B-AA9E-54BB1FE1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F7CA-3360-CBB6-E024-8FD1421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619F-6026-B9C3-EF28-8015C6B3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D571-CE1F-FD14-B939-FA0181F2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D806-E501-BE06-D689-A51E4973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6809-510E-6832-1117-BD34E401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995B-E087-13B9-F11D-5BAAD75C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678-4D41-0B2C-077F-3793FEF4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5F6B4-1DBC-FEC9-320C-965EF1910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C9BD6-AB47-1EF0-7751-6CAFFC3E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CF4D-093E-32DD-F54A-18343976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CC0C-E3C4-8E86-D992-F7DDA242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3320-7E37-8091-FCFD-E8BD6021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0AC9-61AC-B06D-B551-5FC8311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2B72-3BB6-0305-A1DD-05D743E0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799E-2126-69EF-D39E-B2B8759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5725-CA3A-16E1-89D9-DF880375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22D0-1B0A-DB0E-3386-9060113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79A-83A7-0D23-9D64-9B66B2EF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7099-46AC-A2C9-A55D-4E12CAC7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995B-7488-D2B7-3A81-67217EA5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A022-9509-A402-6782-BE44316F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2BD9-1A30-F535-5E6E-A1F5343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CC3-273C-CEF0-4190-1F36A9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0DB1-F233-37E5-D187-FA778DCA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01C8B-39E9-D20C-5506-18021C48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C673-FFEC-FD57-17F5-D5F08314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07906-6AE0-B7E2-7EB3-0560C55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8BD4-A9DC-947B-8CF0-86D1ADB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73D4-C7BB-F364-9217-3134FEB0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408C-E7D4-B624-CC49-EDFB10E1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27D5-E0AC-1C1C-46E3-8F13B488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E58AF-42A6-0BC7-2011-471F425E9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A8695-DEAA-0A79-FAB7-8C7F0CE6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FF052-3A7A-4385-1C13-9E2F0E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39F82-557D-F906-DD58-EAD205C0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648C8-2C40-3003-E0F8-BCD3ECC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6656-FE32-5C31-52E9-67575BBD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A762-AA3A-7834-4B5B-AE5A6104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4655-2D96-59DD-BA03-9C5AE77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9157A-FE63-A0FB-CDD3-27052F4F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2E721-CA7F-58E2-AFE9-2C07B57C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7B061-F1C9-2F66-059B-04AFBE1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BB50D-42B6-7823-FA7F-5FD109A9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A6CD-D875-4963-5932-E08D78CE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85ED-E718-CF28-E3AB-E1BDAB07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81EB-DF78-2140-C697-B84C576D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BBFAC-2FE7-EDCC-5334-9B531FD1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37D6-447B-CDCC-A76E-861E189D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22636-7A86-002A-1AD9-2EE11D05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2FD1-4F03-A1CB-2AE3-938FEC3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BCE16-121E-D1AD-70EB-0E727EA5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AC17-D881-983F-00EC-D328E50F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23E7-37B8-B99D-7B3D-1041F991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6F2F-07DC-3201-C656-1BF85F98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C4196-EA40-9FA7-49B7-2ABD9F24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297FF-B33C-41B3-648C-70CA2DD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7683-1FEA-4F99-D019-C7D30603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5C09-4559-9E77-8725-F99AEF721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8E55-9294-4F67-B8CE-A4B092DFBAA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7AD8-9195-4E81-35F4-6FC2483CF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627A-E151-0334-5BFA-F635877C8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9A99-4DE5-4F9A-A527-41735822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5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90613-1D24-7176-54A0-EB0AE96E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09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1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1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32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72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68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8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90B0D-A6DA-0646-D923-72D4C6B2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75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27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8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96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6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9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99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11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8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6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B7A95-41B1-DA38-C54F-35B93A9B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643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483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43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3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1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44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034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51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8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3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31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408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438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94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040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800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458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90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68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4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615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47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7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670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8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661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370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791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019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5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150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642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09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2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312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9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7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5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8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anh ly</dc:creator>
  <cp:lastModifiedBy>duc anh ly</cp:lastModifiedBy>
  <cp:revision>3</cp:revision>
  <dcterms:created xsi:type="dcterms:W3CDTF">2023-09-17T10:11:46Z</dcterms:created>
  <dcterms:modified xsi:type="dcterms:W3CDTF">2023-09-17T14:10:53Z</dcterms:modified>
</cp:coreProperties>
</file>