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71" r:id="rId7"/>
    <p:sldId id="272" r:id="rId8"/>
    <p:sldId id="269" r:id="rId9"/>
    <p:sldId id="270" r:id="rId10"/>
    <p:sldId id="261" r:id="rId11"/>
    <p:sldId id="264" r:id="rId12"/>
    <p:sldId id="265" r:id="rId13"/>
    <p:sldId id="277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1:48:3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1965 24575,'27'-50'0,"3"1"0,40-52 0,78-81 0,-142 176 0,368-372 0,-174 187 0,-159 151 0,314-327 0,-312 320 0,127-151 0,-141 163 0,2 2 0,2 2 0,42-34 0,37-34 0,-103 91 0,1-1 0,0 1 0,0 0 0,1 1 0,0 0 0,0 1 0,1 0 0,-1 1 0,1 1 0,1-1 0,16-2 0,6 1 0,-1 2 0,1 2 0,35 1 0,3661 4 0,-3700 0 0,0 1 0,0 1 0,-1 1 0,0 2 0,55 22 0,-44-15 0,84 19 0,-72-26 0,-31-6 0,-1 1 0,1 1 0,-1 1 0,40 16 0,-46-15 0,1-1 0,0 0 0,31 5 0,-31-8 0,-1 1 0,0 1 0,0 0 0,0 1 0,15 8 0,183 118 0,-132-78 0,170 114 0,120 75 0,8 12 0,-215-140 0,-45-42 0,11 6 0,29 27 0,14 10 0,-47-36 0,-78-52 0,46 37 0,104 73 0,-8-8 0,-168-108-1365,-4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5:13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10792 1453 24575,'-5'0'0,"-1"-1"0,0 0 0,1 0 0,-1 0 0,1-1 0,-1 0 0,1 0 0,0 0 0,-1-1 0,1 0 0,-8-5 0,-5-6 0,-26-26 0,26 23 0,-33-30 0,-2 2 0,-2 3 0,-67-40 0,-206-88 0,233 123 0,-69-32-521,-4 7-1,-338-96 0,-811-107 522,381 91 0,747 140 0,-238-45 0,360 82 590,0 3-1,-127 9 1,164-4-794,-11 4 204,1 1 0,-65 19 0,-33 6 0,-2-18 0,-228-8 0,229-6 0,-2400-2-4238,2252 3 4919,241 2 202,0 1-1,0 3 0,-57 14 0,-132 48-946,80-21 156,103-32-92,0 2 0,1 2 0,0 2 0,2 3 0,1 1 0,-60 43 0,-167 142 0,253-191 0,1 1 0,1 0 0,1 2 0,1 0 0,-25 39 0,-61 133 0,-2 2 0,63-131 0,13-22 0,2 1 0,3 1 0,-28 64 0,16-3 0,-24 113 0,19-45 0,-32 158 0,68-281 0,2 1 0,6 87 0,0-47 0,-1-71 0,1 0 0,1 0 0,0 0 0,2 0 0,11 30 0,47 97 0,-56-133 0,39 64-1365,-36-54-5461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0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43 24575,'0'-9'0,"0"-4"0,-4 2 0,-7 1 0,-2 13 0,-2 5 0,0 6 0,-1 5 0,2 5 0,-1-3 0,2 1 0,2 0 0,0 6 0,-8-1 0,-2 3 0,4 2 0,4-5-8191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0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29 24575,'-83'-1'0,"-118"-15"0,168 11 0,-1 1 0,-46 1 0,69 4 0,-1 0 0,1 0 0,0 1 0,0 0 0,0 1 0,0 1 0,1-1 0,-1 2 0,1-1 0,-19 13 0,11-5 0,0 0 0,1 2 0,1 0 0,0 1 0,1 0 0,0 1 0,-13 21 0,4-3 0,8-12 0,1 1 0,-22 45 0,33-59 0,1 0 0,0 1 0,0-1 0,1 0 0,0 1 0,1 0 0,0-1 0,1 1 0,0 0 0,0-1 0,4 19 0,-2-17 0,0-1 0,1 1 0,1-1 0,0 1 0,0-1 0,1 0 0,0-1 0,1 1 0,0-1 0,0 0 0,1-1 0,0 0 0,0 0 0,1 0 0,0-1 0,1 0 0,0 0 0,0-1 0,0 0 0,13 5 0,4 1 0,1-1 0,1-1 0,-1-2 0,57 10 0,121 4 0,-111-14 0,-26-2 0,0-3 0,72-5 0,-135 2 0,1-1 0,0 1 0,0-1 0,0 0 0,-1-1 0,1 1 0,-1-1 0,1-1 0,-1 1 0,0 0 0,0-1 0,0 0 0,0-1 0,0 1 0,-1-1 0,1 0 0,-1 0 0,0 0 0,0 0 0,-1-1 0,1 1 0,-1-1 0,0 0 0,0 0 0,-1-1 0,1 1 0,-1 0 0,0-1 0,-1 0 0,1 1 0,-1-1 0,0 0 0,-1 1 0,1-1 0,-1-7 0,0 7 0,2-61 0,-11-111 0,7 164-52,-1-1-1,0 1 1,-2 0-1,1 0 1,-2 0-1,0 1 1,0 0-1,-2 0 1,1 0-1,-2 1 1,1 0-1,-2 1 1,1 0-1,-2 0 1,1 1-1,-1 0 1,-1 1-1,0 0 1,0 1-1,-1 1 1,0 0-1,0 0 0,-1 1 1,1 1-1,-26-6 1,10 4-6774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0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226 223 24575,'2'-1'0,"0"0"0,0 0 0,0-1 0,0 1 0,0-1 0,0 1 0,0-1 0,-1 1 0,1-1 0,1-2 0,13-12 0,86-50 0,-102 66 0,1 0 0,-1 0 0,0 0 0,0 0 0,0 0 0,0 0 0,1 0 0,-1 0 0,0 0 0,0 0 0,0 0 0,1 0 0,-1 0 0,0 0 0,0 0 0,0 0 0,0 0 0,1-1 0,-1 1 0,0 0 0,0 0 0,0 0 0,0 0 0,0 0 0,1-1 0,-1 1 0,0 0 0,0 0 0,0 0 0,0 0 0,0-1 0,0 1 0,0 0 0,0 0 0,0 0 0,0 0 0,0-1 0,0 1 0,0 0 0,0 0 0,0 0 0,0-1 0,0 1 0,0 0 0,0 0 0,0 0 0,0-1 0,0 1 0,0 0 0,0 0 0,0 0 0,0 0 0,0-1 0,0 1 0,-1 0 0,1 0 0,0 0 0,0 0 0,0 0 0,0-1 0,0 1 0,-1 0 0,1 0 0,0 0 0,-21-4 0,-26 4 0,35 2 0,1 0 0,-1 1 0,0 1 0,1 0 0,0 0 0,0 1 0,0 0 0,0 1 0,1 0 0,0 1 0,0 0 0,1 1 0,0 0 0,-13 14 0,11-10 0,1 0 0,0 0 0,1 1 0,1 0 0,0 1 0,1 0 0,0 0 0,1 0 0,0 1 0,-5 26 0,7-11 0,2 0 0,1 0 0,4 40 0,-1-12 0,-2-48 0,1 1 0,-1-1 0,2 0 0,-1 1 0,1-1 0,1 0 0,0 0 0,1 0 0,-1-1 0,2 1 0,-1-1 0,2 0 0,-1 0 0,1 0 0,0-1 0,1 0 0,0 0 0,0-1 0,1 0 0,0 0 0,0-1 0,0 1 0,1-2 0,14 8 0,-2-6 0,0 0 0,1-1 0,0-1 0,0-1 0,37 2 0,117-7 0,-79-2 0,-64 3 0,0-1 0,0-2 0,32-8 0,-50 8 0,0-1 0,0-1 0,-1-1 0,0 0 0,0-1 0,0 0 0,-1-1 0,21-16 0,-5 0 0,-5 6 0,32-32 0,-47 39 0,-2 0 0,1-1 0,-1 0 0,-1 0 0,7-19 0,3-2 0,-11 23 0,-1 0 0,0-1 0,0 1 0,-1-1 0,0 0 0,-1 1 0,0-1 0,0 0 0,-2 0 0,1-1 0,-1 1 0,-2-11 0,0 10 0,-1 0 0,-1 0 0,0 0 0,0 1 0,-1-1 0,0 1 0,-1 0 0,-1 1 0,0-1 0,-14-15 0,4 6 0,-1 1 0,0 1 0,-2 1 0,0 0 0,0 2 0,-2 0 0,0 2 0,-1 0 0,0 2 0,-42-16 0,17 10 0,-1 2 0,-1 3 0,0 1 0,0 3 0,-1 2 0,0 2 0,0 2 0,0 3 0,-78 10 0,-43 12-1365,136-15-5461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24575,'2'48'0,"2"0"0,2 0 0,2 0 0,2-1 0,18 48 0,-27-90 0,0-1 0,1 1 0,0-1 0,0 0 0,0 0 0,0 1 0,1-1 0,-1-1 0,6 7 0,-7-9 0,0 0 0,1-1 0,-1 1 0,0 0 0,1 0 0,-1-1 0,1 1 0,-1-1 0,1 1 0,-1-1 0,1 0 0,-1 0 0,1 1 0,-1-1 0,1 0 0,-1 0 0,1-1 0,-1 1 0,1 0 0,-1 0 0,1-1 0,-1 1 0,1-1 0,-1 1 0,1-1 0,-1 0 0,0 1 0,1-1 0,-1 0 0,0 0 0,2-2 0,9-7 0,-1 0 0,0-1 0,-1 0 0,0-1 0,0 0 0,-2-1 0,12-20 0,5-6 0,101-161 0,-120 189 0,1 1 0,0 0 0,1 0 0,0 1 0,15-15 0,-22 22 0,1 1 0,-1 0 0,1-1 0,0 1 0,0 0 0,-1 0 0,1 0 0,0 0 0,0 0 0,0 0 0,0 0 0,0 1 0,0-1 0,1 1 0,-1-1 0,0 1 0,0 0 0,0 0 0,0 0 0,0 0 0,1 1 0,-1-1 0,0 0 0,0 1 0,0-1 0,0 1 0,0 0 0,0 0 0,0 0 0,0 0 0,0 0 0,0 0 0,-1 0 0,1 1 0,0-1 0,-1 1 0,1-1 0,-1 1 0,0 0 0,2 1 0,1 3 0,0 0 0,-1 1 0,0-1 0,0 1 0,0 0 0,2 7 0,-4-9 0,0 0 0,1-1 0,-1 1 0,1 0 0,0-1 0,1 1 0,-1-1 0,1 0 0,0 0 0,0 0 0,0 0 0,0-1 0,8 8 0,-9-11 0,-1 1 0,0 0 0,1-1 0,-1 1 0,0-1 0,1 1 0,-1-1 0,1 0 0,-1 1 0,1-1 0,-1 0 0,0 0 0,1 0 0,-1 0 0,1 0 0,-1-1 0,1 1 0,-1 0 0,1-1 0,-1 1 0,0-1 0,1 1 0,-1-1 0,3-1 0,29-27 0,-14 12 0,-11 11 0,-1 1 0,1 0 0,0 0 0,16-6 0,-22 10 0,0 0 0,0 0 0,0 0 0,0 1 0,0-1 0,0 1 0,0 0 0,1-1 0,-1 1 0,0 0 0,0 0 0,0 0 0,0 1 0,0-1 0,0 1 0,0-1 0,0 1 0,0-1 0,0 1 0,0 0 0,0 0 0,0 0 0,0 0 0,0 0 0,-1 1 0,1-1 0,2 3 0,1 3 9,-1 1-1,0-1 1,-1 1-1,1 0 1,-1 0-1,-1 0 1,0 0-1,0 0 1,1 12-1,12 40-109,-14-56-3,1 0 0,0-1 1,0 1-1,0 0 0,0-1 0,0 1 1,1-1-1,0 0 0,0 0 0,0 0 0,0 0 1,4 3-1,15 6-6722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3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24575,'0'5'0,"0"11"0,0 16 0,0 8 0,0 1 0,5-6 0,1-9-8191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24575,'-1'13'0,"1"0"0,1 0 0,0 0 0,1 0 0,1 0 0,0 0 0,0 0 0,1-1 0,1 0 0,0 0 0,12 20 0,-15-29 0,0 0 0,0 0 0,1 0 0,-1-1 0,1 1 0,-1-1 0,1 1 0,0-1 0,0 0 0,0 0 0,1-1 0,-1 1 0,0-1 0,1 1 0,-1-1 0,0 0 0,1 0 0,0-1 0,-1 1 0,1-1 0,-1 1 0,8-2 0,4 0 0,0-2 0,0 1 0,-1-2 0,20-7 0,17-3 0,-49 13 0,0 1 0,0 0 0,0 0 0,0-1 0,1 1 0,-1 0 0,0 1 0,0-1 0,0 0 0,0 1 0,0-1 0,0 1 0,0-1 0,0 1 0,0 0 0,0 0 0,-1 0 0,1 0 0,0 0 0,0 0 0,-1 1 0,1-1 0,-1 1 0,1-1 0,-1 1 0,2 2 0,2 4 0,-1 0 0,-1 0 0,1 0 0,-1 0 0,2 12 0,10 24 0,-13-41 0,-1 0 0,1 0 0,0-1 0,-1 1 0,1 0 0,1 0 0,-1-1 0,0 0 0,1 1 0,-1-1 0,1 0 0,-1 0 0,6 3 0,-5-4 0,-1-1 0,1 1 0,-1-1 0,1 1 0,0-1 0,-1 0 0,1 0 0,-1 0 0,1 0 0,-1 0 0,1-1 0,-1 1 0,1-1 0,-1 0 0,1 0 0,-1 0 0,1 0 0,2-2 0,26-16-1365,-1-2-5461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24575,'-4'0'0,"0"1"0,0-1 0,0 1 0,0-1 0,0 1 0,1 0 0,-1 1 0,0-1 0,0 1 0,1 0 0,-1 0 0,1 0 0,-7 5 0,5-2 0,-1 0 0,1 1 0,0 0 0,0 0 0,1 0 0,-8 12 0,3 2 0,0 1 0,1 0 0,1 0 0,-4 24 0,3-6 0,1 1 0,3-1 0,1 1 0,3 61 0,1-91 0,0 0 0,1-1 0,0 1 0,1 0 0,0-1 0,0 1 0,1-1 0,9 18 0,-10-22 0,1-1 0,-1 1 0,1-1 0,-1 1 0,1-1 0,1 0 0,-1 0 0,0-1 0,1 1 0,0-1 0,0 0 0,0 0 0,0-1 0,0 1 0,0-1 0,12 2 0,-6-2-124,0 0 0,0-1 0,1 0 0,-1-1 0,0 0 0,1-1-1,-1 0 1,0-1 0,0 0 0,21-8 0,0-3-6702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24575,'92'-1'0,"105"3"0,-193-2 0,0 0 0,-1 0 0,1 1 0,0-1 0,-1 1 0,1 0 0,-1 0 0,1 1 0,-1-1 0,0 1 0,1-1 0,-1 1 0,0 0 0,0 0 0,0 1 0,-1-1 0,1 1 0,0-1 0,-1 1 0,4 5 0,-2-1 0,0 1 0,-1-1 0,0 1 0,0 0 0,-1 0 0,0 0 0,-1 0 0,2 11 0,3 65 27,-10 161 1,-1-90-1448,4-128-5406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1:48:4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24575,'0'5'0,"2"1"0,-1-1 0,1 0 0,-1 0 0,1 0 0,1 0 0,-1 0 0,1-1 0,5 8 0,2 5 0,9 14 0,2-1 0,32 37 0,3 3 0,36 47 0,127 123 0,-153-169 0,-2 3 0,100 152 0,-48-68 0,9 19 0,-90-131 0,-24-34 0,-1 1 0,15 24 0,-1 5 0,1-1 0,2-2 0,38 43 0,-16-35 0,-35-35 0,0 0 0,15 20 0,-16-16 0,0 0 0,0-2 0,2 1 0,19 14 0,-26-23 0,0-1 0,0-1 0,0 1 0,1-1 0,-1-1 0,1 1 0,0-2 0,0 1 0,0-1 0,0-1 0,17 2 0,259-5 0,-100-2 0,1255 4 0,-1393 2 0,53 10 0,15 0 0,-69-7 0,84 20 0,-84-14 0,80 8 0,-50-15 0,-12-2 0,112 20 0,-123-10 0,1-3 0,0-2 0,0-3 0,101-5 0,-140-1 0,1 0 0,-1-2 0,0 0 0,0-1 0,0 0 0,0-1 0,-1-1 0,14-8 0,15-13 0,45-37 0,-10 6 0,514-331 0,-508 345 0,3 4 0,171-58 0,-203 78 0,53-29 0,20-9 0,-74 38 0,-1-3 0,-1-2 0,63-43 0,-91 54 0,2 0 0,0 1 0,1 2 0,47-15 0,120-22 0,-118 32 0,-51 11 0,3 0 0,-1-1 0,0-1 0,-1-1 0,29-15 0,-40 16 0,26-13 0,55-37 0,36-35-1365,-110 75-5461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24575,'0'-5'0,"9"-5"0,3-7 0,9 0 0,10-6 0,0-4 0,-1 2 0,4 6 0,5 6 0,-3 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24575,'5'0'0,"1"14"0,0 8 0,-1 7 0,-1 2 0,-2 0 0,-1 5 0,-10 5 0,-4 1 0,-3-3 0,0-3 0,3-8-8191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24575,'-2'46'0,"-3"0"0,-13 60 0,-5 50 0,22-154 0,1 0 0,0 0 0,0 1 0,0-1 0,0 0 0,0 0 0,0 0 0,0 0 0,1 0 0,-1 0 0,1 0 0,-1 0 0,1 0 0,0 0 0,0 0 0,0 0 0,0 0 0,0-1 0,0 1 0,1 0 0,-1-1 0,0 1 0,1-1 0,0 1 0,-1-1 0,1 0 0,0 0 0,-1 1 0,1-1 0,0 0 0,0-1 0,0 1 0,0 0 0,0-1 0,0 1 0,0-1 0,0 1 0,0-1 0,0 0 0,0 0 0,4 0 0,3-1 0,0 0 0,1 0 0,-1-1 0,0 0 0,-1 0 0,1-1 0,0-1 0,10-4 0,55-25 42,-53 25-394,-1 0 0,0-2 1,31-19-1,-25 8-6474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24575,'0'5'0,"0"5"0,0 7 0,0 4 0,-10 4 0,-2 2 0,0 10 0,2 4 0,3-1 0,3-2 0,2-3 0,1 2 0,1 8 0,5-3 0,2-9-8191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6:1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24575,'6'7'0,"-1"0"0,0 0 0,0 1 0,-1 0 0,0 0 0,0 0 0,4 13 0,6 13 0,104 173 0,-82-151 0,-3 2 0,-2 1 0,35 93 0,-61-137 0,-1 0 0,0 0 0,-1 0 0,-1 1 0,0-1 0,-1 23 0,-2-29 0,0 1 0,0-1 0,-1 0 0,-1 0 0,1 0 0,-2 0 0,1 0 0,-1 0 0,0-1 0,-1 0 0,-10 15 0,-6 1-227,0 0-1,-2-1 1,-1-2-1,0 0 1,-51 32-1,25-22-6598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06:1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1846 24575,'0'-7'0,"1"-1"0,0 0 0,0 1 0,1-1 0,0 1 0,0-1 0,1 1 0,6-11 0,35-54 0,-20 36 0,58-79 0,-12 19 0,-32 44 0,47-49 0,9-13 0,3-21 0,50-64 0,-102 139 0,43-78 0,25-35 0,-96 150 0,0 2 0,2 0 0,1 1 0,1 1 0,29-21 0,63-34 0,25-17 0,57-40 0,-163 111-1365,-3 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06:2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24575,'6'0'0,"-1"1"0,1-1 0,0 1 0,-1 1 0,1-1 0,-1 1 0,1 0 0,-1 0 0,0 1 0,0-1 0,0 1 0,0 0 0,0 1 0,8 7 0,2 4 0,-1 1 0,22 29 0,-19-22 0,56 86 0,-18-24 0,-7-17 0,107 138 0,-17-24 126,-49-59-1617,-71-100-5335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06:2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24575,'163'-13'0,"-35"1"0,544 7 0,-370 8 0,-267-2-99,33-1 319,-62 0-385,0-1 0,0 0 0,-1 0 0,1 0 0,-1-1-1,1 1 1,-1-1 0,11-6 0,-1-4-6661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06:2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24575,'5'1'0,"0"0"0,0 1 0,0-1 0,0 1 0,0 0 0,0 1 0,-1-1 0,1 1 0,-1 0 0,1 0 0,5 6 0,-3-4 0,162 108 0,5 4 0,-169-112 0,0 0 0,0 0 0,0 0 0,0 0 0,-1 1 0,0 0 0,0 0 0,0 0 0,-1 0 0,0 1 0,3 9 0,-5-14 0,0 1 0,-1-1 0,1 1 0,0 0 0,-1 0 0,0-1 0,0 1 0,1 0 0,-2 0 0,1-1 0,0 1 0,0 0 0,-1-1 0,0 1 0,1 0 0,-1-1 0,0 1 0,0-1 0,-1 1 0,1-1 0,0 1 0,-1-1 0,0 0 0,1 0 0,-1 0 0,0 0 0,0 0 0,0 0 0,0 0 0,-1-1 0,1 1 0,-3 1 0,-121 53 0,95-43 0,1-1-1365,4-4-5461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06:2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24575,'3'0'0,"1"1"0,-1-1 0,0 1 0,0 0 0,0 0 0,0 0 0,0 0 0,-1 0 0,1 0 0,0 1 0,0-1 0,-1 1 0,1 0 0,-1 0 0,1 0 0,-1 0 0,0 0 0,2 4 0,5 5 0,-1 1 0,12 23 0,-2-4 0,-3-11 0,0 0 0,1-1 0,33 29 0,65 43 0,-83-67 0,-27-21 0,-1 0 0,1 0 0,0-1 0,0 0 0,0 1 0,1-1 0,-1-1 0,0 1 0,1-1 0,-1 0 0,1 0 0,8 1 0,-11-2 0,1-1 0,-1 1 0,0 0 0,1-1 0,-1 0 0,1 1 0,-1-1 0,0 0 0,0 0 0,1 0 0,-1-1 0,0 1 0,0 0 0,0-1 0,0 0 0,0 1 0,-1-1 0,1 0 0,0 0 0,-1 0 0,0 0 0,1 0 0,-1 0 0,0 0 0,0 0 0,1-3 0,5-13 10,-1 0 0,-1 1 0,-1-2 0,0 1 0,-2 0 0,2-20 0,-5-118-495,0 103-465,0 18-5876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1:48:5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24575,'991'0'0,"-970"1"0,0 2 0,0 0 0,0 1 0,32 11 0,-25-6 0,47 7 0,20-8 0,156-7 0,-105-4 0,-99 3 0,0 2 0,74 14 0,-54-7 0,0-3 0,0-3 0,73-7 0,-20 2 0,2349 2-1365,-2432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06:2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24575,'0'-1'0,"1"1"0,-1-1 0,0 0 0,1 1 0,-1-1 0,1 0 0,-1 1 0,1-1 0,-1 1 0,1-1 0,0 1 0,-1-1 0,1 1 0,0-1 0,-1 1 0,1 0 0,0-1 0,0 1 0,-1 0 0,1-1 0,0 1 0,0 0 0,-1 0 0,2 0 0,26-5 0,-23 5 0,106-26 0,-87 19 0,0 0 0,1 2 0,-1 1 0,1 1 0,31 0 0,-51 3 0,0 0 0,-1 0 0,1 1 0,-1 0 0,0 0 0,1 0 0,-1 0 0,0 1 0,1-1 0,-1 1 0,0 0 0,0 1 0,0-1 0,-1 1 0,1-1 0,0 1 0,5 6 0,-6-3 0,0-1 0,0 0 0,0 1 0,-1 0 0,1 0 0,-1-1 0,-1 1 0,1 0 0,-1 0 0,0 1 0,-1-1 0,1 9 0,-4 233 130,-1-75-1625,4-149-5331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1:48:5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24575,'0'1'0,"1"1"0,-1-1 0,1 0 0,0 0 0,0 1 0,-1-1 0,1 0 0,0 0 0,0 0 0,0 0 0,0 0 0,0 0 0,0 0 0,1 0 0,-1-1 0,0 1 0,2 1 0,25 11 0,48 15 0,-48-19 0,-1 1 0,41 20 0,-46-19 0,1-1 0,0-2 0,1 0 0,0-2 0,30 5 0,40 11 0,-40-9 0,79 10 0,25 6 0,-143-25 0,-1 1 0,0 1 0,16 9 0,-20-9 0,1 0 0,0-1 0,0-1 0,1 0 0,-1 0 0,14 1 0,-6-2 0,2-1 0,-1 1 0,0 1 0,35 12 0,7 4 0,69 14 0,-70-20 0,76 29 0,-120-35 0,0 1 0,-1 1 0,0 0 0,-1 1 0,26 24 0,-22-19 0,-1-1 0,42 26 0,-36-29 0,1-1 0,0-1 0,45 11 0,83 9 0,35 10 0,-163-33 0,-10-1 0,-1-2 0,1 0 0,0 0 0,0-2 0,0 0 0,0 0 0,0-2 0,18 0 0,-6-3 0,1 0 0,-1-2 0,0-1 0,0-1 0,0-2 0,-1 0 0,26-14 0,-38 16 0,-1 1 0,1 1 0,1 0 0,-1 1 0,1 1 0,-1 0 0,16-1 0,-26 3 0,-2 1 0,0 0 0,0 0 0,0 0 0,0 0 0,0-1 0,0 1 0,0-1 0,0 0 0,0 1 0,0-1 0,-1 0 0,1 0 0,0 0 0,0-1 0,-1 1 0,1 0 0,-1 0 0,1-1 0,-1 1 0,1-1 0,-1 0 0,0 1 0,0-1 0,0 0 0,0 0 0,0 1 0,1-5 0,-2 2 0,0 0 0,0 0 0,0 0 0,-1 0 0,1 0 0,-1 0 0,0 0 0,0 0 0,-1 0 0,1 1 0,-1-1 0,0 0 0,-4-6 0,-124-180 0,44 70 0,77 106-227,-1 0-1,-1 1 1,0 0-1,-1 0 1,-13-10-1,2 6-6598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1:48:5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24575,'5'0'0,"6"0"0,7 0 0,0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1:48:5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24575,'1091'0'-1365,"-1060"0"-5461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4:5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0 975 24575,'20'-17'0,"0"0"0,30-18 0,-25 18 0,52-35 0,-13 9 0,86-73 0,64-95 0,-162 158 0,2 3 0,3 3 0,1 2 0,78-46 0,-104 73 0,1 2 0,47-16 0,7-4 0,-73 29-273,-1-1 0,-1 0 0,1-1 0,19-19 0,-14 9-6553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5:1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2275 0 24575,'-1607'0'0,"1535"4"0,-117 20 0,186-24 0,-12 3 0,1-1 0,-1 2 0,1 0 0,0 1 0,0 0 0,1 1 0,-1 1 0,1 0 0,1 0 0,-1 2 0,1-1 0,1 2 0,0-1 0,0 2 0,1-1 0,0 2 0,1-1 0,-10 15 0,-15 43 0,23-45 0,0 0 0,-28 40 0,32-53 29,0 1 0,0 0-1,-6 18 1,-6 9-1509,8-18-5346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5:1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6732 1833 24575,'-2'-1'0,"-1"0"0,1 0 0,0 0 0,0 0 0,0 0 0,1 0 0,-1-1 0,0 1 0,0-1 0,1 1 0,-1-1 0,1 0 0,-1 0 0,-1-2 0,-1-1 0,-14-17 0,-1 1 0,-1 1 0,-1 1 0,0 0 0,-1 2 0,-25-15 0,-186-108-22,-300-174 69,368 227-191,-230-87 0,-237-15-1274,-13 49 1546,311 72-617,-1239-241-987,1365 270 1424,-685-139 186,865 172 284,-1 2 0,0 0 0,-40 1 0,59 4-300,0 0 1,1 0 0,-1 1 0,0 0 0,1 1-1,-1 0 1,1 1 0,0 0 0,0 0 0,0 1-1,1 0 1,0 0 0,-10 9 0,0 2-97,0 1 0,2 1 0,0 1 0,-18 26 0,-47 90-38,40-65 23,-66 131-7,90-162 0,3 0 0,0 2 0,-10 58 0,-55 252 0,72-329 0,-1 0 0,-15 28 0,16-35 0,-1 0 0,2 0 0,0 1 0,1 0 0,1 0 0,-4 23 0,-17 103 0,15-98 0,-7 70 0,9-38-1365,2-46-5461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A1E2-E010-6CB1-C15F-969B60212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0496-7D35-3B8E-00CD-90FE4CBEA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7850-D1AE-9896-0747-16B16C86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71ED-F850-38BF-5D32-CB648750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AC9E-F489-76B4-DAD9-85AC4D33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764D-A5B0-829D-5139-5678AEA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F56D-3E58-4725-1057-B798F475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C272-5CCA-40B9-AA38-4323B1E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ED29-CFD1-273C-5AEC-4D168031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6C8D-7AD0-9725-F739-6D732CC5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7A965-8997-C958-B28B-F938FCF58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8D9B-53A4-FBFB-0671-DC030EEC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1A72-0AE4-59F3-1221-EF528772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6CCD-C5C8-B687-30A3-12E6C53B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A2FE-3575-408B-A0CE-F9211D11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2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E129-9664-8EF8-BB98-82600BB2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EE76-CFBA-001C-8681-CA8E7816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70C2-77A8-AF30-3D5E-DADD9090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8734-19A7-1A8A-0EE7-D5A36034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C89D-2287-D0CA-DBB6-A42A451C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4E62-B4AB-BDFC-21A9-4B25DC0B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82F3-B6E7-D9BB-020A-AAAECC46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3798-6800-C41A-4946-FFD1C029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8E33-1FBA-20F1-1DE7-B19EF5B5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5F99-D6B0-62DF-460F-14572827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D4A3-FDB2-4B54-8CA2-F55F45DF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EB40-2EDC-B588-78FF-E0E798231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0F634-CE00-867F-6B26-57426BEB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5E3A7-E1C0-66F1-3E7A-8409504A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C1F6-7E76-1499-AE8D-3D872C0D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F219F-B03D-9AB1-A30E-71B43817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35FF-8289-F5F7-2EDC-377854AE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1873-5448-087F-9806-ED2C5163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C24C6-12F7-C0B8-2400-E2D79B1F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1EA0F-9590-368E-CC4D-C2656D9FE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87F06-8E8D-8846-6889-26C43AF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A761B-7D71-2069-DFCF-023407D0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5046C-ED2C-73B6-C8C1-7D5B03A9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60360-13DF-E6A9-14E8-EB852508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33F3-9F02-387E-43C2-86156AA2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EC912-193D-5AF6-F762-60AC9111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F56B-112B-03F6-7B03-5B0898E6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A6557-0828-3370-F3C6-E795F7E7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8FA5-D448-D5BE-7613-0F2B0C95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4A195-87CF-C048-34E2-89F00E78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1A7F-0638-883D-F808-140B0F33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A43C-9415-7AA0-1C47-D5436F9D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99A-D1D5-2972-9BE6-CE7C737B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E67A-13B5-996E-B120-DEC8E353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6D10E-FBF6-49CA-F01D-8BD36360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7A80-D116-A96F-5B50-05BF2DD1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1021-E1B0-8429-ECDF-96616B57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DE4E-96AB-BC9C-4941-04A77201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18486-2825-CDC8-915B-C3DEE53DE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29BBF-7E74-8B7D-ED6C-A68B672B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1C41-C6BE-4ACC-59DA-DA28858F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CB7C-4293-E135-C2A6-677B74D3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A7FEB-115C-D02F-6C38-2F8E539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18913-62BE-001B-CC5F-EF950855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6CEC1-C277-3828-5618-91AD934D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5C36-318F-B4CE-425F-DEF812C9F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4300-FDB8-4A1F-9BDB-2563F34DEF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A2D6-E6E1-6638-890D-A88C134C5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AE05-034B-B77C-AF2B-C5CF3D19A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4FCD-1420-4FBF-AAAF-1FEB91A9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8.xml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ord-fulkerson-algorithm-for-maximum-flow-proble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23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ustomXml" Target="../ink/ink15.xml"/><Relationship Id="rId24" Type="http://schemas.openxmlformats.org/officeDocument/2006/relationships/image" Target="../media/image29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customXml" Target="../ink/ink19.xml"/><Relationship Id="rId4" Type="http://schemas.openxmlformats.org/officeDocument/2006/relationships/image" Target="../media/image19.png"/><Relationship Id="rId9" Type="http://schemas.openxmlformats.org/officeDocument/2006/relationships/customXml" Target="../ink/ink1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3.xml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69F0A-EA0F-AD0F-2F83-412F220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97503-3759-2E0B-2DE2-4CE80319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A9963E-E632-C7D7-56D7-FE7749516AD7}"/>
              </a:ext>
            </a:extLst>
          </p:cNvPr>
          <p:cNvSpPr/>
          <p:nvPr/>
        </p:nvSpPr>
        <p:spPr>
          <a:xfrm>
            <a:off x="1582993" y="4473677"/>
            <a:ext cx="2487561" cy="58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4/4 kha </a:t>
            </a:r>
            <a:r>
              <a:rPr lang="en-US" dirty="0" err="1"/>
              <a:t>nagn</a:t>
            </a:r>
            <a:r>
              <a:rPr lang="en-US" dirty="0"/>
              <a:t> thong qua het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xet</a:t>
            </a:r>
            <a:r>
              <a:rPr lang="en-US" dirty="0"/>
              <a:t> </a:t>
            </a:r>
            <a:r>
              <a:rPr lang="en-US" dirty="0" err="1"/>
              <a:t>nua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1A3B23-6208-3A25-F7F1-EA9C84CCAC2A}"/>
                  </a:ext>
                </a:extLst>
              </p14:cNvPr>
              <p14:cNvContentPartPr/>
              <p14:nvPr/>
            </p14:nvContentPartPr>
            <p14:xfrm>
              <a:off x="4807777" y="3071861"/>
              <a:ext cx="576000" cy="66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1A3B23-6208-3A25-F7F1-EA9C84CCA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9137" y="3063221"/>
                <a:ext cx="59364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9E07A4-F6AB-1878-98DB-8DF9CC87CB81}"/>
                  </a:ext>
                </a:extLst>
              </p14:cNvPr>
              <p14:cNvContentPartPr/>
              <p14:nvPr/>
            </p14:nvContentPartPr>
            <p14:xfrm>
              <a:off x="5633617" y="3441221"/>
              <a:ext cx="268920" cy="33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9E07A4-F6AB-1878-98DB-8DF9CC87CB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4977" y="3432581"/>
                <a:ext cx="2865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90002C3-7794-E268-8D14-8BE3FA38E2E6}"/>
              </a:ext>
            </a:extLst>
          </p:cNvPr>
          <p:cNvGrpSpPr/>
          <p:nvPr/>
        </p:nvGrpSpPr>
        <p:grpSpPr>
          <a:xfrm>
            <a:off x="6685897" y="3981941"/>
            <a:ext cx="562680" cy="185400"/>
            <a:chOff x="6685897" y="3981941"/>
            <a:chExt cx="56268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BFD9E0-08ED-CFE2-66F0-A619030B3228}"/>
                    </a:ext>
                  </a:extLst>
                </p14:cNvPr>
                <p14:cNvContentPartPr/>
                <p14:nvPr/>
              </p14:nvContentPartPr>
              <p14:xfrm>
                <a:off x="6685897" y="4100021"/>
                <a:ext cx="520560" cy="19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BFD9E0-08ED-CFE2-66F0-A619030B32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77257" y="4091021"/>
                  <a:ext cx="538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70AE6F-0EC9-ADE3-A9F6-EBD3E7938517}"/>
                    </a:ext>
                  </a:extLst>
                </p14:cNvPr>
                <p14:cNvContentPartPr/>
                <p14:nvPr/>
              </p14:nvContentPartPr>
              <p14:xfrm>
                <a:off x="7079017" y="3981941"/>
                <a:ext cx="169560" cy="185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70AE6F-0EC9-ADE3-A9F6-EBD3E79385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70017" y="3973301"/>
                  <a:ext cx="18720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FCF7D6-8776-5764-CDF3-64537C81851C}"/>
                  </a:ext>
                </a:extLst>
              </p14:cNvPr>
              <p14:cNvContentPartPr/>
              <p14:nvPr/>
            </p14:nvContentPartPr>
            <p14:xfrm>
              <a:off x="5791297" y="3723101"/>
              <a:ext cx="178560" cy="15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FCF7D6-8776-5764-CDF3-64537C8185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2297" y="3714461"/>
                <a:ext cx="196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4FEDD3-7512-3639-72FB-4BB624032DED}"/>
                  </a:ext>
                </a:extLst>
              </p14:cNvPr>
              <p14:cNvContentPartPr/>
              <p14:nvPr/>
            </p14:nvContentPartPr>
            <p14:xfrm>
              <a:off x="5230417" y="3041621"/>
              <a:ext cx="160200" cy="20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4FEDD3-7512-3639-72FB-4BB624032D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1777" y="3032981"/>
                <a:ext cx="17784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22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8E63F-849B-7C32-71DC-B381D697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E5A12-AFFB-3068-68C8-162A221C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054A5-8CEB-A723-F0A4-DC8B8AA8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2F0D2-071E-7DC8-18AF-58851AF4EFE3}"/>
              </a:ext>
            </a:extLst>
          </p:cNvPr>
          <p:cNvSpPr txBox="1"/>
          <p:nvPr/>
        </p:nvSpPr>
        <p:spPr>
          <a:xfrm>
            <a:off x="3048000" y="31082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https://www.geeksforgeeks.org/ford-fulkerson-algorithm-for-maximum-flow-problem/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4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8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3912F-E618-EB9D-78AB-C9CFF886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2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26583-B4CE-62D2-6D2E-0939C87F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F7B77-738A-48D8-D4F0-E763FD76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2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17931-B546-D2EF-258D-625991EE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0A768-75BE-CF39-7255-90E0939E453C}"/>
              </a:ext>
            </a:extLst>
          </p:cNvPr>
          <p:cNvSpPr/>
          <p:nvPr/>
        </p:nvSpPr>
        <p:spPr>
          <a:xfrm>
            <a:off x="5164282" y="1714500"/>
            <a:ext cx="3200400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Luong: f </a:t>
            </a:r>
          </a:p>
          <a:p>
            <a:pPr algn="ctr"/>
            <a:r>
              <a:rPr lang="en-US" dirty="0"/>
              <a:t>Kha </a:t>
            </a:r>
            <a:r>
              <a:rPr lang="en-US" dirty="0" err="1"/>
              <a:t>nang</a:t>
            </a:r>
            <a:r>
              <a:rPr lang="en-US" dirty="0"/>
              <a:t> thong qua( c) capacity</a:t>
            </a:r>
          </a:p>
          <a:p>
            <a:pPr algn="ctr"/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nhat</a:t>
            </a:r>
            <a:r>
              <a:rPr lang="en-US" dirty="0"/>
              <a:t> = </a:t>
            </a:r>
            <a:r>
              <a:rPr lang="en-US" dirty="0" err="1"/>
              <a:t>f,lon</a:t>
            </a:r>
            <a:r>
              <a:rPr lang="en-US" dirty="0"/>
              <a:t> </a:t>
            </a:r>
            <a:r>
              <a:rPr lang="en-US" dirty="0" err="1"/>
              <a:t>nhat</a:t>
            </a:r>
            <a:r>
              <a:rPr lang="en-US" dirty="0"/>
              <a:t> la c</a:t>
            </a:r>
          </a:p>
        </p:txBody>
      </p:sp>
    </p:spTree>
    <p:extLst>
      <p:ext uri="{BB962C8B-B14F-4D97-AF65-F5344CB8AC3E}">
        <p14:creationId xmlns:p14="http://schemas.microsoft.com/office/powerpoint/2010/main" val="31003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06F47-EA89-A69C-6007-E03D0748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99471-4CC2-27BA-690A-F9B9076BA32E}"/>
              </a:ext>
            </a:extLst>
          </p:cNvPr>
          <p:cNvSpPr/>
          <p:nvPr/>
        </p:nvSpPr>
        <p:spPr>
          <a:xfrm>
            <a:off x="1922318" y="3179618"/>
            <a:ext cx="2223655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6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x1-x7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8F9AAE-EC98-CB38-C51C-312751047BE1}"/>
                  </a:ext>
                </a:extLst>
              </p14:cNvPr>
              <p14:cNvContentPartPr/>
              <p14:nvPr/>
            </p14:nvContentPartPr>
            <p14:xfrm>
              <a:off x="4613253" y="1973127"/>
              <a:ext cx="3362040" cy="72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8F9AAE-EC98-CB38-C51C-312751047B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613" y="1964127"/>
                <a:ext cx="337968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2B921F-03B9-194B-0C05-61B04D320E79}"/>
                  </a:ext>
                </a:extLst>
              </p14:cNvPr>
              <p14:cNvContentPartPr/>
              <p14:nvPr/>
            </p14:nvContentPartPr>
            <p14:xfrm>
              <a:off x="4769493" y="3459927"/>
              <a:ext cx="2756520" cy="72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2B921F-03B9-194B-0C05-61B04D320E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0493" y="3451287"/>
                <a:ext cx="277416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43F767-8BB7-06B6-5D98-445CF3FBFBAE}"/>
                  </a:ext>
                </a:extLst>
              </p14:cNvPr>
              <p14:cNvContentPartPr/>
              <p14:nvPr/>
            </p14:nvContentPartPr>
            <p14:xfrm>
              <a:off x="5444493" y="3158607"/>
              <a:ext cx="176652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43F767-8BB7-06B6-5D98-445CF3FBFB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5853" y="3149967"/>
                <a:ext cx="17841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C2E910-29E2-7FEA-D095-6EABA0E490C8}"/>
              </a:ext>
            </a:extLst>
          </p:cNvPr>
          <p:cNvGrpSpPr/>
          <p:nvPr/>
        </p:nvGrpSpPr>
        <p:grpSpPr>
          <a:xfrm>
            <a:off x="5236773" y="3220887"/>
            <a:ext cx="1765800" cy="275760"/>
            <a:chOff x="5236773" y="3220887"/>
            <a:chExt cx="17658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93D216-5B24-6A92-81F1-20029BF3B9FC}"/>
                    </a:ext>
                  </a:extLst>
                </p14:cNvPr>
                <p14:cNvContentPartPr/>
                <p14:nvPr/>
              </p14:nvContentPartPr>
              <p14:xfrm>
                <a:off x="5236773" y="3220887"/>
                <a:ext cx="1024920" cy="275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93D216-5B24-6A92-81F1-20029BF3B9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8133" y="3212247"/>
                  <a:ext cx="1042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42CF30-94B3-FF05-027B-9D49962AE873}"/>
                    </a:ext>
                  </a:extLst>
                </p14:cNvPr>
                <p14:cNvContentPartPr/>
                <p14:nvPr/>
              </p14:nvContentPartPr>
              <p14:xfrm>
                <a:off x="6130293" y="3273087"/>
                <a:ext cx="1908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42CF30-94B3-FF05-027B-9D49962AE8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21653" y="3264087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3A544A4-F7A0-F8A9-CEC0-5F097F498116}"/>
                    </a:ext>
                  </a:extLst>
                </p14:cNvPr>
                <p14:cNvContentPartPr/>
                <p14:nvPr/>
              </p14:nvContentPartPr>
              <p14:xfrm>
                <a:off x="6598293" y="3293607"/>
                <a:ext cx="40428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3A544A4-F7A0-F8A9-CEC0-5F097F4981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89293" y="3284967"/>
                  <a:ext cx="4219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252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A45A2-E358-E627-1E6C-73D8AFBA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3FC0B9-5FDD-B3BC-09B9-6C371B20551E}"/>
              </a:ext>
            </a:extLst>
          </p:cNvPr>
          <p:cNvSpPr/>
          <p:nvPr/>
        </p:nvSpPr>
        <p:spPr>
          <a:xfrm>
            <a:off x="7973961" y="3677265"/>
            <a:ext cx="2399071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Chon </a:t>
            </a:r>
            <a:r>
              <a:rPr lang="en-US" dirty="0" err="1"/>
              <a:t>luong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17E90-11D2-EA43-1D7B-A1CAC5848FAB}"/>
              </a:ext>
            </a:extLst>
          </p:cNvPr>
          <p:cNvSpPr/>
          <p:nvPr/>
        </p:nvSpPr>
        <p:spPr>
          <a:xfrm>
            <a:off x="8465574" y="1799303"/>
            <a:ext cx="1750142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438BE7-87F2-F74F-7C35-BD5E8F0E7FEC}"/>
                  </a:ext>
                </a:extLst>
              </p14:cNvPr>
              <p14:cNvContentPartPr/>
              <p14:nvPr/>
            </p14:nvContentPartPr>
            <p14:xfrm>
              <a:off x="8564017" y="2244581"/>
              <a:ext cx="472320" cy="35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438BE7-87F2-F74F-7C35-BD5E8F0E7F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5017" y="2235581"/>
                <a:ext cx="48996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74A23BF-4846-9F2D-890B-8D12BDF3370C}"/>
              </a:ext>
            </a:extLst>
          </p:cNvPr>
          <p:cNvGrpSpPr/>
          <p:nvPr/>
        </p:nvGrpSpPr>
        <p:grpSpPr>
          <a:xfrm>
            <a:off x="4894897" y="1090421"/>
            <a:ext cx="3885480" cy="1157040"/>
            <a:chOff x="4894897" y="1090421"/>
            <a:chExt cx="3885480" cy="11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B21700-D193-C946-6A29-25B7A0BA41C4}"/>
                    </a:ext>
                  </a:extLst>
                </p14:cNvPr>
                <p14:cNvContentPartPr/>
                <p14:nvPr/>
              </p14:nvContentPartPr>
              <p14:xfrm>
                <a:off x="7400857" y="1917341"/>
                <a:ext cx="81900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B21700-D193-C946-6A29-25B7A0BA41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2217" y="1908341"/>
                  <a:ext cx="83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BF3AA6-DD1A-51AF-510B-DF8302B2D2E7}"/>
                    </a:ext>
                  </a:extLst>
                </p14:cNvPr>
                <p14:cNvContentPartPr/>
                <p14:nvPr/>
              </p14:nvContentPartPr>
              <p14:xfrm>
                <a:off x="6110977" y="1090421"/>
                <a:ext cx="2423880" cy="65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BF3AA6-DD1A-51AF-510B-DF8302B2D2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1977" y="1081421"/>
                  <a:ext cx="24415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36A67E-DCF5-7281-1EEE-7780E4C41464}"/>
                    </a:ext>
                  </a:extLst>
                </p14:cNvPr>
                <p14:cNvContentPartPr/>
                <p14:nvPr/>
              </p14:nvContentPartPr>
              <p14:xfrm>
                <a:off x="4894897" y="1138301"/>
                <a:ext cx="3885480" cy="110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36A67E-DCF5-7281-1EEE-7780E4C414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85897" y="1129661"/>
                  <a:ext cx="3903120" cy="11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8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F592B-38EC-D6FB-A8B7-776DA5E1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E9931-C0C6-D906-395A-DA53CAE08771}"/>
                  </a:ext>
                </a:extLst>
              </p14:cNvPr>
              <p14:cNvContentPartPr/>
              <p14:nvPr/>
            </p14:nvContentPartPr>
            <p14:xfrm>
              <a:off x="8616937" y="3170253"/>
              <a:ext cx="75240" cy="10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E9931-C0C6-D906-395A-DA53CAE087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937" y="3161253"/>
                <a:ext cx="928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9508-5B37-1D23-23F0-D168B0D8DC11}"/>
                  </a:ext>
                </a:extLst>
              </p14:cNvPr>
              <p14:cNvContentPartPr/>
              <p14:nvPr/>
            </p14:nvContentPartPr>
            <p14:xfrm>
              <a:off x="5386657" y="3195093"/>
              <a:ext cx="377640" cy="26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9508-5B37-1D23-23F0-D168B0D8DC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8017" y="3186093"/>
                <a:ext cx="3952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CB6B37-0C67-9F0E-EB60-B9E93A056584}"/>
                  </a:ext>
                </a:extLst>
              </p14:cNvPr>
              <p14:cNvContentPartPr/>
              <p14:nvPr/>
            </p14:nvContentPartPr>
            <p14:xfrm>
              <a:off x="6722617" y="3125253"/>
              <a:ext cx="405720" cy="30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CB6B37-0C67-9F0E-EB60-B9E93A0565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3977" y="3116253"/>
                <a:ext cx="423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7A8614-9414-80BC-E68B-3CE56F020477}"/>
                  </a:ext>
                </a:extLst>
              </p14:cNvPr>
              <p14:cNvContentPartPr/>
              <p14:nvPr/>
            </p14:nvContentPartPr>
            <p14:xfrm>
              <a:off x="8937337" y="2996013"/>
              <a:ext cx="318240" cy="16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7A8614-9414-80BC-E68B-3CE56F0204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28697" y="2987013"/>
                <a:ext cx="3358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1B2FD3-E942-51EF-00B9-4BFB119DF987}"/>
                  </a:ext>
                </a:extLst>
              </p14:cNvPr>
              <p14:cNvContentPartPr/>
              <p14:nvPr/>
            </p14:nvContentPartPr>
            <p14:xfrm>
              <a:off x="9311017" y="3018333"/>
              <a:ext cx="4320" cy="7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1B2FD3-E942-51EF-00B9-4BFB119DF9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02017" y="3009333"/>
                <a:ext cx="219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5243F8-B2D3-EA31-6131-3517B353C244}"/>
                  </a:ext>
                </a:extLst>
              </p14:cNvPr>
              <p14:cNvContentPartPr/>
              <p14:nvPr/>
            </p14:nvContentPartPr>
            <p14:xfrm>
              <a:off x="9350257" y="282177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5243F8-B2D3-EA31-6131-3517B353C2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41617" y="28127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7B2664-4FD9-AC15-BC02-5C36D0F6077D}"/>
                  </a:ext>
                </a:extLst>
              </p14:cNvPr>
              <p14:cNvContentPartPr/>
              <p14:nvPr/>
            </p14:nvContentPartPr>
            <p14:xfrm>
              <a:off x="9399577" y="2949573"/>
              <a:ext cx="181080" cy="12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7B2664-4FD9-AC15-BC02-5C36D0F607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0577" y="2940573"/>
                <a:ext cx="198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4AB874-B0A1-AB15-BF42-46D449CDB419}"/>
                  </a:ext>
                </a:extLst>
              </p14:cNvPr>
              <p14:cNvContentPartPr/>
              <p14:nvPr/>
            </p14:nvContentPartPr>
            <p14:xfrm>
              <a:off x="9663457" y="2812053"/>
              <a:ext cx="106200" cy="22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4AB874-B0A1-AB15-BF42-46D449CDB4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54817" y="2803053"/>
                <a:ext cx="123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32162E-3933-1A5D-516D-6E519A53303E}"/>
                  </a:ext>
                </a:extLst>
              </p14:cNvPr>
              <p14:cNvContentPartPr/>
              <p14:nvPr/>
            </p14:nvContentPartPr>
            <p14:xfrm>
              <a:off x="9812497" y="2792253"/>
              <a:ext cx="141120" cy="22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32162E-3933-1A5D-516D-6E519A5330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03857" y="2783253"/>
                <a:ext cx="158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C6C72A-3DFE-397F-1E4A-3BC91A16F64E}"/>
                  </a:ext>
                </a:extLst>
              </p14:cNvPr>
              <p14:cNvContentPartPr/>
              <p14:nvPr/>
            </p14:nvContentPartPr>
            <p14:xfrm>
              <a:off x="9871537" y="2890533"/>
              <a:ext cx="87840" cy="59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C6C72A-3DFE-397F-1E4A-3BC91A16F6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2897" y="2881533"/>
                <a:ext cx="1054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662698-9EAB-E469-86CE-0CCFA48473F9}"/>
                  </a:ext>
                </a:extLst>
              </p14:cNvPr>
              <p14:cNvContentPartPr/>
              <p14:nvPr/>
            </p14:nvContentPartPr>
            <p14:xfrm>
              <a:off x="10014817" y="2910333"/>
              <a:ext cx="24480" cy="12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662698-9EAB-E469-86CE-0CCFA48473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06177" y="2901693"/>
                <a:ext cx="42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150DC2-E318-7E04-D355-21CF6BC50538}"/>
                  </a:ext>
                </a:extLst>
              </p14:cNvPr>
              <p14:cNvContentPartPr/>
              <p14:nvPr/>
            </p14:nvContentPartPr>
            <p14:xfrm>
              <a:off x="10109137" y="2743293"/>
              <a:ext cx="128880" cy="14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150DC2-E318-7E04-D355-21CF6BC505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00497" y="2734293"/>
                <a:ext cx="146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B8E023-3F07-5D8A-5774-875F9985FD00}"/>
                  </a:ext>
                </a:extLst>
              </p14:cNvPr>
              <p14:cNvContentPartPr/>
              <p14:nvPr/>
            </p14:nvContentPartPr>
            <p14:xfrm>
              <a:off x="10204537" y="2792253"/>
              <a:ext cx="21240" cy="163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B8E023-3F07-5D8A-5774-875F9985FD0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95897" y="2783613"/>
                <a:ext cx="38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ACB6FF-5056-3B20-3C5E-43E5B4B0BC0D}"/>
                  </a:ext>
                </a:extLst>
              </p14:cNvPr>
              <p14:cNvContentPartPr/>
              <p14:nvPr/>
            </p14:nvContentPartPr>
            <p14:xfrm>
              <a:off x="10313617" y="2674533"/>
              <a:ext cx="129960" cy="39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ACB6FF-5056-3B20-3C5E-43E5B4B0BC0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304977" y="2665533"/>
                <a:ext cx="147600" cy="4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62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54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anh ly</dc:creator>
  <cp:lastModifiedBy>duc anh ly</cp:lastModifiedBy>
  <cp:revision>4</cp:revision>
  <dcterms:created xsi:type="dcterms:W3CDTF">2023-04-22T07:17:13Z</dcterms:created>
  <dcterms:modified xsi:type="dcterms:W3CDTF">2023-05-02T12:07:13Z</dcterms:modified>
</cp:coreProperties>
</file>