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5" r:id="rId5"/>
    <p:sldId id="296" r:id="rId6"/>
    <p:sldId id="319" r:id="rId7"/>
    <p:sldId id="320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CAD8D6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ED764-FC8E-6591-5995-AD300AC0DACD}" v="21" dt="2023-03-21T23:25:26.615"/>
    <p1510:client id="{12C12A07-267A-4608-84E7-B1782F0571BE}" v="1077" vWet="1079" dt="2023-03-22T00:12:54.862"/>
    <p1510:client id="{2170BEB1-781C-FBBA-05AA-D15A3DC3E034}" v="129" dt="2023-03-22T00:45:30.930"/>
    <p1510:client id="{222DCEB4-B294-08F8-EF95-0DA8E8C17F1B}" v="116" dt="2023-03-21T23:36:25.828"/>
    <p1510:client id="{3EBC7AE6-3AB5-20EE-EE76-57344BAC62B5}" v="75" dt="2023-03-22T00:06:53.087"/>
    <p1510:client id="{7F05EF6C-08C6-69FC-1A2D-59AD8D66CAF7}" v="60" vWet="61" dt="2023-03-22T00:06:39.414"/>
    <p1510:client id="{814194EB-D832-290D-34F4-19F6DF72BC42}" v="315" dt="2023-03-21T23:58:09.217"/>
    <p1510:client id="{B0387889-1C1D-3889-154F-3396F536C3C1}" v="157" dt="2023-03-22T00:15:28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e Reinke" userId="S::jreinke@drury.edu::66c46ac1-27e1-4b03-83e7-333656f67a6b" providerId="AD" clId="Web-{222DCEB4-B294-08F8-EF95-0DA8E8C17F1B}"/>
    <pc:docChg chg="modSld">
      <pc:chgData name="Jace Reinke" userId="S::jreinke@drury.edu::66c46ac1-27e1-4b03-83e7-333656f67a6b" providerId="AD" clId="Web-{222DCEB4-B294-08F8-EF95-0DA8E8C17F1B}" dt="2023-03-21T23:36:25.828" v="114" actId="20577"/>
      <pc:docMkLst>
        <pc:docMk/>
      </pc:docMkLst>
      <pc:sldChg chg="modSp">
        <pc:chgData name="Jace Reinke" userId="S::jreinke@drury.edu::66c46ac1-27e1-4b03-83e7-333656f67a6b" providerId="AD" clId="Web-{222DCEB4-B294-08F8-EF95-0DA8E8C17F1B}" dt="2023-03-21T23:34:42.231" v="79" actId="20577"/>
        <pc:sldMkLst>
          <pc:docMk/>
          <pc:sldMk cId="3583677447" sldId="317"/>
        </pc:sldMkLst>
        <pc:spChg chg="mod">
          <ac:chgData name="Jace Reinke" userId="S::jreinke@drury.edu::66c46ac1-27e1-4b03-83e7-333656f67a6b" providerId="AD" clId="Web-{222DCEB4-B294-08F8-EF95-0DA8E8C17F1B}" dt="2023-03-21T23:34:42.231" v="79" actId="20577"/>
          <ac:spMkLst>
            <pc:docMk/>
            <pc:sldMk cId="3583677447" sldId="317"/>
            <ac:spMk id="3" creationId="{1A585715-2793-160B-269E-D9516C84D73A}"/>
          </ac:spMkLst>
        </pc:spChg>
      </pc:sldChg>
      <pc:sldChg chg="modSp">
        <pc:chgData name="Jace Reinke" userId="S::jreinke@drury.edu::66c46ac1-27e1-4b03-83e7-333656f67a6b" providerId="AD" clId="Web-{222DCEB4-B294-08F8-EF95-0DA8E8C17F1B}" dt="2023-03-21T23:36:25.828" v="114" actId="20577"/>
        <pc:sldMkLst>
          <pc:docMk/>
          <pc:sldMk cId="1097726697" sldId="318"/>
        </pc:sldMkLst>
        <pc:spChg chg="mod">
          <ac:chgData name="Jace Reinke" userId="S::jreinke@drury.edu::66c46ac1-27e1-4b03-83e7-333656f67a6b" providerId="AD" clId="Web-{222DCEB4-B294-08F8-EF95-0DA8E8C17F1B}" dt="2023-03-21T23:36:25.828" v="114" actId="20577"/>
          <ac:spMkLst>
            <pc:docMk/>
            <pc:sldMk cId="1097726697" sldId="318"/>
            <ac:spMk id="3" creationId="{1A585715-2793-160B-269E-D9516C84D73A}"/>
          </ac:spMkLst>
        </pc:spChg>
      </pc:sldChg>
    </pc:docChg>
  </pc:docChgLst>
  <pc:docChgLst>
    <pc:chgData name="Guest User" userId="S::urn:spo:anon#4281358de4ed915da288a68f9d577c2a830d37ceb706e0aff22727fb36dde5e4::" providerId="AD" clId="Web-{2170BEB1-781C-FBBA-05AA-D15A3DC3E034}"/>
    <pc:docChg chg="modSld">
      <pc:chgData name="Guest User" userId="S::urn:spo:anon#4281358de4ed915da288a68f9d577c2a830d37ceb706e0aff22727fb36dde5e4::" providerId="AD" clId="Web-{2170BEB1-781C-FBBA-05AA-D15A3DC3E034}" dt="2023-03-22T00:45:28.774" v="117" actId="20577"/>
      <pc:docMkLst>
        <pc:docMk/>
      </pc:docMkLst>
      <pc:sldChg chg="modSp">
        <pc:chgData name="Guest User" userId="S::urn:spo:anon#4281358de4ed915da288a68f9d577c2a830d37ceb706e0aff22727fb36dde5e4::" providerId="AD" clId="Web-{2170BEB1-781C-FBBA-05AA-D15A3DC3E034}" dt="2023-03-22T00:45:28.774" v="117" actId="20577"/>
        <pc:sldMkLst>
          <pc:docMk/>
          <pc:sldMk cId="317718070" sldId="305"/>
        </pc:sldMkLst>
        <pc:spChg chg="mod">
          <ac:chgData name="Guest User" userId="S::urn:spo:anon#4281358de4ed915da288a68f9d577c2a830d37ceb706e0aff22727fb36dde5e4::" providerId="AD" clId="Web-{2170BEB1-781C-FBBA-05AA-D15A3DC3E034}" dt="2023-03-22T00:45:28.774" v="117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07:32.556" v="0"/>
          <ac:spMkLst>
            <pc:docMk/>
            <pc:sldMk cId="317718070" sldId="305"/>
            <ac:spMk id="3" creationId="{626260E8-21BF-1371-4767-5E86248A7A7B}"/>
          </ac:spMkLst>
        </pc:spChg>
      </pc:sldChg>
      <pc:sldChg chg="modSp">
        <pc:chgData name="Guest User" userId="S::urn:spo:anon#4281358de4ed915da288a68f9d577c2a830d37ceb706e0aff22727fb36dde5e4::" providerId="AD" clId="Web-{2170BEB1-781C-FBBA-05AA-D15A3DC3E034}" dt="2023-03-22T00:19:36.558" v="87"/>
        <pc:sldMkLst>
          <pc:docMk/>
          <pc:sldMk cId="480375115" sldId="319"/>
        </pc:sldMkLst>
        <pc:spChg chg="mod">
          <ac:chgData name="Guest User" userId="S::urn:spo:anon#4281358de4ed915da288a68f9d577c2a830d37ceb706e0aff22727fb36dde5e4::" providerId="AD" clId="Web-{2170BEB1-781C-FBBA-05AA-D15A3DC3E034}" dt="2023-03-22T00:15:50.505" v="60" actId="20577"/>
          <ac:spMkLst>
            <pc:docMk/>
            <pc:sldMk cId="480375115" sldId="319"/>
            <ac:spMk id="2" creationId="{7F1E17B3-9209-1BC8-AA61-E7E1580B90A1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19:36.542" v="85"/>
          <ac:spMkLst>
            <pc:docMk/>
            <pc:sldMk cId="480375115" sldId="319"/>
            <ac:spMk id="3" creationId="{EF465CCF-54F9-83AE-6FD0-D17A5184DC20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14:01.753" v="36" actId="20577"/>
          <ac:spMkLst>
            <pc:docMk/>
            <pc:sldMk cId="480375115" sldId="319"/>
            <ac:spMk id="4" creationId="{AB543215-8D90-A23C-0E87-D7FBF00D9DF4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19:36.542" v="86"/>
          <ac:spMkLst>
            <pc:docMk/>
            <pc:sldMk cId="480375115" sldId="319"/>
            <ac:spMk id="5" creationId="{7D00EE30-CE3E-C27B-15C1-C3128C568BBB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14:39.988" v="38" actId="20577"/>
          <ac:spMkLst>
            <pc:docMk/>
            <pc:sldMk cId="480375115" sldId="319"/>
            <ac:spMk id="6" creationId="{C2799875-37A6-1033-9C8E-D145857D12A4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19:36.558" v="87"/>
          <ac:spMkLst>
            <pc:docMk/>
            <pc:sldMk cId="480375115" sldId="319"/>
            <ac:spMk id="9" creationId="{C9435F28-4019-5D34-1E72-3DED79439DAC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15:07.567" v="47" actId="20577"/>
          <ac:spMkLst>
            <pc:docMk/>
            <pc:sldMk cId="480375115" sldId="319"/>
            <ac:spMk id="10" creationId="{01CD5802-C0F2-C7AE-BEAF-428C5145F6CD}"/>
          </ac:spMkLst>
        </pc:spChg>
      </pc:sldChg>
      <pc:sldChg chg="addSp delSp modSp mod modClrScheme chgLayout">
        <pc:chgData name="Guest User" userId="S::urn:spo:anon#4281358de4ed915da288a68f9d577c2a830d37ceb706e0aff22727fb36dde5e4::" providerId="AD" clId="Web-{2170BEB1-781C-FBBA-05AA-D15A3DC3E034}" dt="2023-03-22T00:44:34.210" v="111" actId="20577"/>
        <pc:sldMkLst>
          <pc:docMk/>
          <pc:sldMk cId="3229589594" sldId="320"/>
        </pc:sldMkLst>
        <pc:spChg chg="add del mod ord">
          <ac:chgData name="Guest User" userId="S::urn:spo:anon#4281358de4ed915da288a68f9d577c2a830d37ceb706e0aff22727fb36dde5e4::" providerId="AD" clId="Web-{2170BEB1-781C-FBBA-05AA-D15A3DC3E034}" dt="2023-03-22T00:43:26.990" v="89"/>
          <ac:spMkLst>
            <pc:docMk/>
            <pc:sldMk cId="3229589594" sldId="320"/>
            <ac:spMk id="3" creationId="{1668D086-1BA5-32DD-FDFF-C4FE3EF197EE}"/>
          </ac:spMkLst>
        </pc:spChg>
        <pc:spChg chg="add del mod ord">
          <ac:chgData name="Guest User" userId="S::urn:spo:anon#4281358de4ed915da288a68f9d577c2a830d37ceb706e0aff22727fb36dde5e4::" providerId="AD" clId="Web-{2170BEB1-781C-FBBA-05AA-D15A3DC3E034}" dt="2023-03-22T00:43:26.990" v="89"/>
          <ac:spMkLst>
            <pc:docMk/>
            <pc:sldMk cId="3229589594" sldId="320"/>
            <ac:spMk id="5" creationId="{FDAD49F3-C1AC-BCF2-1DDE-E5D414017AAE}"/>
          </ac:spMkLst>
        </pc:spChg>
        <pc:spChg chg="mod ord">
          <ac:chgData name="Guest User" userId="S::urn:spo:anon#4281358de4ed915da288a68f9d577c2a830d37ceb706e0aff22727fb36dde5e4::" providerId="AD" clId="Web-{2170BEB1-781C-FBBA-05AA-D15A3DC3E034}" dt="2023-03-22T00:43:26.990" v="89"/>
          <ac:spMkLst>
            <pc:docMk/>
            <pc:sldMk cId="3229589594" sldId="320"/>
            <ac:spMk id="6" creationId="{6CC189BD-3693-0E6D-79EA-1293E832006B}"/>
          </ac:spMkLst>
        </pc:spChg>
        <pc:spChg chg="mod ord">
          <ac:chgData name="Guest User" userId="S::urn:spo:anon#4281358de4ed915da288a68f9d577c2a830d37ceb706e0aff22727fb36dde5e4::" providerId="AD" clId="Web-{2170BEB1-781C-FBBA-05AA-D15A3DC3E034}" dt="2023-03-22T00:44:34.210" v="111" actId="20577"/>
          <ac:spMkLst>
            <pc:docMk/>
            <pc:sldMk cId="3229589594" sldId="320"/>
            <ac:spMk id="14" creationId="{E41E3801-7A0A-87BA-5BF7-504E076F4A4C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44:32.960" v="110" actId="20577"/>
          <ac:spMkLst>
            <pc:docMk/>
            <pc:sldMk cId="3229589594" sldId="320"/>
            <ac:spMk id="21" creationId="{B6915517-F827-56E1-59FB-43091416250D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44:19.913" v="108" actId="20577"/>
          <ac:spMkLst>
            <pc:docMk/>
            <pc:sldMk cId="3229589594" sldId="320"/>
            <ac:spMk id="22" creationId="{10377749-3E48-554D-E6FA-2C476931A46F}"/>
          </ac:spMkLst>
        </pc:spChg>
        <pc:spChg chg="mod">
          <ac:chgData name="Guest User" userId="S::urn:spo:anon#4281358de4ed915da288a68f9d577c2a830d37ceb706e0aff22727fb36dde5e4::" providerId="AD" clId="Web-{2170BEB1-781C-FBBA-05AA-D15A3DC3E034}" dt="2023-03-22T00:44:15.975" v="106" actId="20577"/>
          <ac:spMkLst>
            <pc:docMk/>
            <pc:sldMk cId="3229589594" sldId="320"/>
            <ac:spMk id="23" creationId="{475CAEA5-F6C1-1D0F-EE3F-D777F3CDEF6D}"/>
          </ac:spMkLst>
        </pc:spChg>
        <pc:picChg chg="add">
          <ac:chgData name="Guest User" userId="S::urn:spo:anon#4281358de4ed915da288a68f9d577c2a830d37ceb706e0aff22727fb36dde5e4::" providerId="AD" clId="Web-{2170BEB1-781C-FBBA-05AA-D15A3DC3E034}" dt="2023-03-22T00:16:12.897" v="62"/>
          <ac:picMkLst>
            <pc:docMk/>
            <pc:sldMk cId="3229589594" sldId="320"/>
            <ac:picMk id="4" creationId="{8717FAF9-D88C-6E72-6D9D-E943416B55E6}"/>
          </ac:picMkLst>
        </pc:picChg>
        <pc:picChg chg="add">
          <ac:chgData name="Guest User" userId="S::urn:spo:anon#4281358de4ed915da288a68f9d577c2a830d37ceb706e0aff22727fb36dde5e4::" providerId="AD" clId="Web-{2170BEB1-781C-FBBA-05AA-D15A3DC3E034}" dt="2023-03-22T00:16:12.912" v="63"/>
          <ac:picMkLst>
            <pc:docMk/>
            <pc:sldMk cId="3229589594" sldId="320"/>
            <ac:picMk id="7" creationId="{313B4033-1B11-0977-F833-BC2D5F208ECA}"/>
          </ac:picMkLst>
        </pc:picChg>
        <pc:picChg chg="mod">
          <ac:chgData name="Guest User" userId="S::urn:spo:anon#4281358de4ed915da288a68f9d577c2a830d37ceb706e0aff22727fb36dde5e4::" providerId="AD" clId="Web-{2170BEB1-781C-FBBA-05AA-D15A3DC3E034}" dt="2023-03-22T00:16:03.568" v="61" actId="14100"/>
          <ac:picMkLst>
            <pc:docMk/>
            <pc:sldMk cId="3229589594" sldId="320"/>
            <ac:picMk id="10" creationId="{1B51B0EB-D39E-035A-446D-1686A1C2F76B}"/>
          </ac:picMkLst>
        </pc:picChg>
      </pc:sldChg>
    </pc:docChg>
  </pc:docChgLst>
  <pc:docChgLst>
    <pc:chgData name="Jali Purcell" userId="S::jpurcell@drury.edu::9c798491-4a67-4ea1-9a78-47fe577786cd" providerId="AD" clId="Web-{7F05EF6C-08C6-69FC-1A2D-59AD8D66CAF7}"/>
    <pc:docChg chg="modSld sldOrd">
      <pc:chgData name="Jali Purcell" userId="S::jpurcell@drury.edu::9c798491-4a67-4ea1-9a78-47fe577786cd" providerId="AD" clId="Web-{7F05EF6C-08C6-69FC-1A2D-59AD8D66CAF7}" dt="2023-03-22T00:06:38.367" v="53" actId="20577"/>
      <pc:docMkLst>
        <pc:docMk/>
      </pc:docMkLst>
      <pc:sldChg chg="modSp">
        <pc:chgData name="Jali Purcell" userId="S::jpurcell@drury.edu::9c798491-4a67-4ea1-9a78-47fe577786cd" providerId="AD" clId="Web-{7F05EF6C-08C6-69FC-1A2D-59AD8D66CAF7}" dt="2023-03-22T00:06:34.195" v="51" actId="20577"/>
        <pc:sldMkLst>
          <pc:docMk/>
          <pc:sldMk cId="480375115" sldId="319"/>
        </pc:sldMkLst>
        <pc:spChg chg="mod">
          <ac:chgData name="Jali Purcell" userId="S::jpurcell@drury.edu::9c798491-4a67-4ea1-9a78-47fe577786cd" providerId="AD" clId="Web-{7F05EF6C-08C6-69FC-1A2D-59AD8D66CAF7}" dt="2023-03-22T00:06:34.195" v="51" actId="20577"/>
          <ac:spMkLst>
            <pc:docMk/>
            <pc:sldMk cId="480375115" sldId="319"/>
            <ac:spMk id="8" creationId="{0D079DCF-9B93-08F5-531E-E2466D3A5D50}"/>
          </ac:spMkLst>
        </pc:spChg>
      </pc:sldChg>
      <pc:sldChg chg="addSp delSp modSp mod ord modClrScheme modShow chgLayout">
        <pc:chgData name="Jali Purcell" userId="S::jpurcell@drury.edu::9c798491-4a67-4ea1-9a78-47fe577786cd" providerId="AD" clId="Web-{7F05EF6C-08C6-69FC-1A2D-59AD8D66CAF7}" dt="2023-03-22T00:06:38.367" v="53" actId="20577"/>
        <pc:sldMkLst>
          <pc:docMk/>
          <pc:sldMk cId="3229589594" sldId="320"/>
        </pc:sldMkLst>
        <pc:spChg chg="add del">
          <ac:chgData name="Jali Purcell" userId="S::jpurcell@drury.edu::9c798491-4a67-4ea1-9a78-47fe577786cd" providerId="AD" clId="Web-{7F05EF6C-08C6-69FC-1A2D-59AD8D66CAF7}" dt="2023-03-21T23:56:32.159" v="3"/>
          <ac:spMkLst>
            <pc:docMk/>
            <pc:sldMk cId="3229589594" sldId="320"/>
            <ac:spMk id="2" creationId="{3445714E-716F-B1A0-8CFE-CF3F59CB021F}"/>
          </ac:spMkLst>
        </pc:spChg>
        <pc:spChg chg="add del">
          <ac:chgData name="Jali Purcell" userId="S::jpurcell@drury.edu::9c798491-4a67-4ea1-9a78-47fe577786cd" providerId="AD" clId="Web-{7F05EF6C-08C6-69FC-1A2D-59AD8D66CAF7}" dt="2023-03-21T23:57:04.785" v="11"/>
          <ac:spMkLst>
            <pc:docMk/>
            <pc:sldMk cId="3229589594" sldId="320"/>
            <ac:spMk id="3" creationId="{98CE9C67-BB1D-2170-F093-FBC3F56CA9CD}"/>
          </ac:spMkLst>
        </pc:spChg>
        <pc:spChg chg="add del">
          <ac:chgData name="Jali Purcell" userId="S::jpurcell@drury.edu::9c798491-4a67-4ea1-9a78-47fe577786cd" providerId="AD" clId="Web-{7F05EF6C-08C6-69FC-1A2D-59AD8D66CAF7}" dt="2023-03-21T23:56:32.159" v="3"/>
          <ac:spMkLst>
            <pc:docMk/>
            <pc:sldMk cId="3229589594" sldId="320"/>
            <ac:spMk id="4" creationId="{C6283DBF-EBC3-AC0F-4E94-60904C36E67F}"/>
          </ac:spMkLst>
        </pc:spChg>
        <pc:spChg chg="mod">
          <ac:chgData name="Jali Purcell" userId="S::jpurcell@drury.edu::9c798491-4a67-4ea1-9a78-47fe577786cd" providerId="AD" clId="Web-{7F05EF6C-08C6-69FC-1A2D-59AD8D66CAF7}" dt="2023-03-22T00:06:38.367" v="53" actId="20577"/>
          <ac:spMkLst>
            <pc:docMk/>
            <pc:sldMk cId="3229589594" sldId="320"/>
            <ac:spMk id="6" creationId="{6CC189BD-3693-0E6D-79EA-1293E832006B}"/>
          </ac:spMkLst>
        </pc:spChg>
        <pc:spChg chg="add del mod">
          <ac:chgData name="Jali Purcell" userId="S::jpurcell@drury.edu::9c798491-4a67-4ea1-9a78-47fe577786cd" providerId="AD" clId="Web-{7F05EF6C-08C6-69FC-1A2D-59AD8D66CAF7}" dt="2023-03-21T23:56:32.159" v="3"/>
          <ac:spMkLst>
            <pc:docMk/>
            <pc:sldMk cId="3229589594" sldId="320"/>
            <ac:spMk id="11" creationId="{48E4FD95-10FC-7AB9-9C94-FD2FE57A9D4A}"/>
          </ac:spMkLst>
        </pc:spChg>
        <pc:spChg chg="mod">
          <ac:chgData name="Jali Purcell" userId="S::jpurcell@drury.edu::9c798491-4a67-4ea1-9a78-47fe577786cd" providerId="AD" clId="Web-{7F05EF6C-08C6-69FC-1A2D-59AD8D66CAF7}" dt="2023-03-22T00:05:56.694" v="44" actId="1076"/>
          <ac:spMkLst>
            <pc:docMk/>
            <pc:sldMk cId="3229589594" sldId="320"/>
            <ac:spMk id="12" creationId="{0E3152EA-DE19-2FBD-7DBB-32E503069222}"/>
          </ac:spMkLst>
        </pc:spChg>
        <pc:spChg chg="add del mod">
          <ac:chgData name="Jali Purcell" userId="S::jpurcell@drury.edu::9c798491-4a67-4ea1-9a78-47fe577786cd" providerId="AD" clId="Web-{7F05EF6C-08C6-69FC-1A2D-59AD8D66CAF7}" dt="2023-03-21T23:56:32.159" v="3"/>
          <ac:spMkLst>
            <pc:docMk/>
            <pc:sldMk cId="3229589594" sldId="320"/>
            <ac:spMk id="13" creationId="{004FE9C5-C466-90D0-7142-DEB1D3184BBE}"/>
          </ac:spMkLst>
        </pc:spChg>
        <pc:spChg chg="mod">
          <ac:chgData name="Jali Purcell" userId="S::jpurcell@drury.edu::9c798491-4a67-4ea1-9a78-47fe577786cd" providerId="AD" clId="Web-{7F05EF6C-08C6-69FC-1A2D-59AD8D66CAF7}" dt="2023-03-22T00:05:54.819" v="43" actId="1076"/>
          <ac:spMkLst>
            <pc:docMk/>
            <pc:sldMk cId="3229589594" sldId="320"/>
            <ac:spMk id="14" creationId="{E41E3801-7A0A-87BA-5BF7-504E076F4A4C}"/>
          </ac:spMkLst>
        </pc:spChg>
        <pc:spChg chg="mod">
          <ac:chgData name="Jali Purcell" userId="S::jpurcell@drury.edu::9c798491-4a67-4ea1-9a78-47fe577786cd" providerId="AD" clId="Web-{7F05EF6C-08C6-69FC-1A2D-59AD8D66CAF7}" dt="2023-03-22T00:06:10.976" v="47" actId="1076"/>
          <ac:spMkLst>
            <pc:docMk/>
            <pc:sldMk cId="3229589594" sldId="320"/>
            <ac:spMk id="16" creationId="{04E7558C-9840-2CAF-9E8B-7FAED8CBDBBA}"/>
          </ac:spMkLst>
        </pc:spChg>
        <pc:spChg chg="mod">
          <ac:chgData name="Jali Purcell" userId="S::jpurcell@drury.edu::9c798491-4a67-4ea1-9a78-47fe577786cd" providerId="AD" clId="Web-{7F05EF6C-08C6-69FC-1A2D-59AD8D66CAF7}" dt="2023-03-22T00:06:15.351" v="48" actId="1076"/>
          <ac:spMkLst>
            <pc:docMk/>
            <pc:sldMk cId="3229589594" sldId="320"/>
            <ac:spMk id="17" creationId="{1938C0C1-B0FF-4855-D0CE-446754A2A137}"/>
          </ac:spMkLst>
        </pc:spChg>
        <pc:spChg chg="del">
          <ac:chgData name="Jali Purcell" userId="S::jpurcell@drury.edu::9c798491-4a67-4ea1-9a78-47fe577786cd" providerId="AD" clId="Web-{7F05EF6C-08C6-69FC-1A2D-59AD8D66CAF7}" dt="2023-03-22T00:05:45.428" v="40"/>
          <ac:spMkLst>
            <pc:docMk/>
            <pc:sldMk cId="3229589594" sldId="320"/>
            <ac:spMk id="18" creationId="{3CA02A1A-764F-9404-6917-4D49AD001E3C}"/>
          </ac:spMkLst>
        </pc:spChg>
        <pc:picChg chg="add del mod ord modCrop">
          <ac:chgData name="Jali Purcell" userId="S::jpurcell@drury.edu::9c798491-4a67-4ea1-9a78-47fe577786cd" providerId="AD" clId="Web-{7F05EF6C-08C6-69FC-1A2D-59AD8D66CAF7}" dt="2023-03-21T23:57:04.785" v="11"/>
          <ac:picMkLst>
            <pc:docMk/>
            <pc:sldMk cId="3229589594" sldId="320"/>
            <ac:picMk id="5" creationId="{A3852489-6157-8647-48B9-C6B0131D9251}"/>
          </ac:picMkLst>
        </pc:picChg>
        <pc:picChg chg="add del mod">
          <ac:chgData name="Jali Purcell" userId="S::jpurcell@drury.edu::9c798491-4a67-4ea1-9a78-47fe577786cd" providerId="AD" clId="Web-{7F05EF6C-08C6-69FC-1A2D-59AD8D66CAF7}" dt="2023-03-21T23:57:39.537" v="16"/>
          <ac:picMkLst>
            <pc:docMk/>
            <pc:sldMk cId="3229589594" sldId="320"/>
            <ac:picMk id="7" creationId="{4C33AE12-F960-DA8F-67E1-474786B7DEA9}"/>
          </ac:picMkLst>
        </pc:picChg>
        <pc:picChg chg="add del mod">
          <ac:chgData name="Jali Purcell" userId="S::jpurcell@drury.edu::9c798491-4a67-4ea1-9a78-47fe577786cd" providerId="AD" clId="Web-{7F05EF6C-08C6-69FC-1A2D-59AD8D66CAF7}" dt="2023-03-21T23:58:30.757" v="20"/>
          <ac:picMkLst>
            <pc:docMk/>
            <pc:sldMk cId="3229589594" sldId="320"/>
            <ac:picMk id="8" creationId="{D4392F09-E972-01BE-FAFE-55420FB55A7F}"/>
          </ac:picMkLst>
        </pc:picChg>
        <pc:picChg chg="add del mod modCrop">
          <ac:chgData name="Jali Purcell" userId="S::jpurcell@drury.edu::9c798491-4a67-4ea1-9a78-47fe577786cd" providerId="AD" clId="Web-{7F05EF6C-08C6-69FC-1A2D-59AD8D66CAF7}" dt="2023-03-22T00:03:29.580" v="27"/>
          <ac:picMkLst>
            <pc:docMk/>
            <pc:sldMk cId="3229589594" sldId="320"/>
            <ac:picMk id="9" creationId="{68D446A3-FD18-468F-C287-2F70AE5A6D2B}"/>
          </ac:picMkLst>
        </pc:picChg>
        <pc:picChg chg="add mod modCrop">
          <ac:chgData name="Jali Purcell" userId="S::jpurcell@drury.edu::9c798491-4a67-4ea1-9a78-47fe577786cd" providerId="AD" clId="Web-{7F05EF6C-08C6-69FC-1A2D-59AD8D66CAF7}" dt="2023-03-22T00:06:26.117" v="49" actId="1076"/>
          <ac:picMkLst>
            <pc:docMk/>
            <pc:sldMk cId="3229589594" sldId="320"/>
            <ac:picMk id="10" creationId="{1B51B0EB-D39E-035A-446D-1686A1C2F76B}"/>
          </ac:picMkLst>
        </pc:picChg>
      </pc:sldChg>
    </pc:docChg>
  </pc:docChgLst>
  <pc:docChgLst>
    <pc:chgData name="Guest User" userId="S::urn:spo:anon#4281358de4ed915da288a68f9d577c2a830d37ceb706e0aff22727fb36dde5e4::" providerId="AD" clId="Web-{3EBC7AE6-3AB5-20EE-EE76-57344BAC62B5}"/>
    <pc:docChg chg="addSld delSld modSld">
      <pc:chgData name="Guest User" userId="S::urn:spo:anon#4281358de4ed915da288a68f9d577c2a830d37ceb706e0aff22727fb36dde5e4::" providerId="AD" clId="Web-{3EBC7AE6-3AB5-20EE-EE76-57344BAC62B5}" dt="2023-03-22T00:06:53.087" v="74"/>
      <pc:docMkLst>
        <pc:docMk/>
      </pc:docMkLst>
      <pc:sldChg chg="modSp">
        <pc:chgData name="Guest User" userId="S::urn:spo:anon#4281358de4ed915da288a68f9d577c2a830d37ceb706e0aff22727fb36dde5e4::" providerId="AD" clId="Web-{3EBC7AE6-3AB5-20EE-EE76-57344BAC62B5}" dt="2023-03-22T00:03:36.191" v="30" actId="20577"/>
        <pc:sldMkLst>
          <pc:docMk/>
          <pc:sldMk cId="1859527893" sldId="296"/>
        </pc:sldMkLst>
        <pc:spChg chg="mod">
          <ac:chgData name="Guest User" userId="S::urn:spo:anon#4281358de4ed915da288a68f9d577c2a830d37ceb706e0aff22727fb36dde5e4::" providerId="AD" clId="Web-{3EBC7AE6-3AB5-20EE-EE76-57344BAC62B5}" dt="2023-03-22T00:03:36.191" v="30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modSp">
        <pc:chgData name="Guest User" userId="S::urn:spo:anon#4281358de4ed915da288a68f9d577c2a830d37ceb706e0aff22727fb36dde5e4::" providerId="AD" clId="Web-{3EBC7AE6-3AB5-20EE-EE76-57344BAC62B5}" dt="2023-03-22T00:05:18.319" v="65" actId="20577"/>
        <pc:sldMkLst>
          <pc:docMk/>
          <pc:sldMk cId="480375115" sldId="319"/>
        </pc:sldMkLst>
        <pc:spChg chg="mod">
          <ac:chgData name="Guest User" userId="S::urn:spo:anon#4281358de4ed915da288a68f9d577c2a830d37ceb706e0aff22727fb36dde5e4::" providerId="AD" clId="Web-{3EBC7AE6-3AB5-20EE-EE76-57344BAC62B5}" dt="2023-03-22T00:04:10.129" v="38"/>
          <ac:spMkLst>
            <pc:docMk/>
            <pc:sldMk cId="480375115" sldId="319"/>
            <ac:spMk id="3" creationId="{EF465CCF-54F9-83AE-6FD0-D17A5184DC20}"/>
          </ac:spMkLst>
        </pc:spChg>
        <pc:spChg chg="mod">
          <ac:chgData name="Guest User" userId="S::urn:spo:anon#4281358de4ed915da288a68f9d577c2a830d37ceb706e0aff22727fb36dde5e4::" providerId="AD" clId="Web-{3EBC7AE6-3AB5-20EE-EE76-57344BAC62B5}" dt="2023-03-22T00:05:18.319" v="65" actId="20577"/>
          <ac:spMkLst>
            <pc:docMk/>
            <pc:sldMk cId="480375115" sldId="319"/>
            <ac:spMk id="4" creationId="{AB543215-8D90-A23C-0E87-D7FBF00D9DF4}"/>
          </ac:spMkLst>
        </pc:spChg>
        <pc:spChg chg="mod">
          <ac:chgData name="Guest User" userId="S::urn:spo:anon#4281358de4ed915da288a68f9d577c2a830d37ceb706e0aff22727fb36dde5e4::" providerId="AD" clId="Web-{3EBC7AE6-3AB5-20EE-EE76-57344BAC62B5}" dt="2023-03-22T00:04:10.129" v="39"/>
          <ac:spMkLst>
            <pc:docMk/>
            <pc:sldMk cId="480375115" sldId="319"/>
            <ac:spMk id="5" creationId="{7D00EE30-CE3E-C27B-15C1-C3128C568BBB}"/>
          </ac:spMkLst>
        </pc:spChg>
        <pc:spChg chg="mod">
          <ac:chgData name="Guest User" userId="S::urn:spo:anon#4281358de4ed915da288a68f9d577c2a830d37ceb706e0aff22727fb36dde5e4::" providerId="AD" clId="Web-{3EBC7AE6-3AB5-20EE-EE76-57344BAC62B5}" dt="2023-03-22T00:04:10.145" v="40"/>
          <ac:spMkLst>
            <pc:docMk/>
            <pc:sldMk cId="480375115" sldId="319"/>
            <ac:spMk id="9" creationId="{C9435F28-4019-5D34-1E72-3DED79439DAC}"/>
          </ac:spMkLst>
        </pc:spChg>
      </pc:sldChg>
      <pc:sldChg chg="addSp delSp modSp new del">
        <pc:chgData name="Guest User" userId="S::urn:spo:anon#4281358de4ed915da288a68f9d577c2a830d37ceb706e0aff22727fb36dde5e4::" providerId="AD" clId="Web-{3EBC7AE6-3AB5-20EE-EE76-57344BAC62B5}" dt="2023-03-22T00:06:53.087" v="74"/>
        <pc:sldMkLst>
          <pc:docMk/>
          <pc:sldMk cId="1987186161" sldId="321"/>
        </pc:sldMkLst>
        <pc:spChg chg="del mod">
          <ac:chgData name="Guest User" userId="S::urn:spo:anon#4281358de4ed915da288a68f9d577c2a830d37ceb706e0aff22727fb36dde5e4::" providerId="AD" clId="Web-{3EBC7AE6-3AB5-20EE-EE76-57344BAC62B5}" dt="2023-03-22T00:06:40.758" v="71"/>
          <ac:spMkLst>
            <pc:docMk/>
            <pc:sldMk cId="1987186161" sldId="321"/>
            <ac:spMk id="3" creationId="{F2B65516-B808-2074-5489-C2908426EDBC}"/>
          </ac:spMkLst>
        </pc:spChg>
        <pc:picChg chg="add del mod">
          <ac:chgData name="Guest User" userId="S::urn:spo:anon#4281358de4ed915da288a68f9d577c2a830d37ceb706e0aff22727fb36dde5e4::" providerId="AD" clId="Web-{3EBC7AE6-3AB5-20EE-EE76-57344BAC62B5}" dt="2023-03-22T00:06:51.493" v="73"/>
          <ac:picMkLst>
            <pc:docMk/>
            <pc:sldMk cId="1987186161" sldId="321"/>
            <ac:picMk id="8" creationId="{97AED4AD-6DF1-01FE-E026-07876AFA86FF}"/>
          </ac:picMkLst>
        </pc:picChg>
      </pc:sldChg>
    </pc:docChg>
  </pc:docChgLst>
  <pc:docChgLst>
    <pc:chgData name="Guest User" userId="S::urn:spo:anon#4281358de4ed915da288a68f9d577c2a830d37ceb706e0aff22727fb36dde5e4::" providerId="AD" clId="Web-{0D5ED764-FC8E-6591-5995-AD300AC0DACD}"/>
    <pc:docChg chg="delSld modSld sldOrd">
      <pc:chgData name="Guest User" userId="S::urn:spo:anon#4281358de4ed915da288a68f9d577c2a830d37ceb706e0aff22727fb36dde5e4::" providerId="AD" clId="Web-{0D5ED764-FC8E-6591-5995-AD300AC0DACD}" dt="2023-03-21T23:25:26.615" v="18"/>
      <pc:docMkLst>
        <pc:docMk/>
      </pc:docMkLst>
      <pc:sldChg chg="ord">
        <pc:chgData name="Guest User" userId="S::urn:spo:anon#4281358de4ed915da288a68f9d577c2a830d37ceb706e0aff22727fb36dde5e4::" providerId="AD" clId="Web-{0D5ED764-FC8E-6591-5995-AD300AC0DACD}" dt="2023-03-21T23:24:51.536" v="16"/>
        <pc:sldMkLst>
          <pc:docMk/>
          <pc:sldMk cId="1859527893" sldId="296"/>
        </pc:sldMkLst>
      </pc:sldChg>
      <pc:sldChg chg="modSp">
        <pc:chgData name="Guest User" userId="S::urn:spo:anon#4281358de4ed915da288a68f9d577c2a830d37ceb706e0aff22727fb36dde5e4::" providerId="AD" clId="Web-{0D5ED764-FC8E-6591-5995-AD300AC0DACD}" dt="2023-03-21T23:23:15.251" v="14" actId="1076"/>
        <pc:sldMkLst>
          <pc:docMk/>
          <pc:sldMk cId="317718070" sldId="305"/>
        </pc:sldMkLst>
        <pc:spChg chg="mod">
          <ac:chgData name="Guest User" userId="S::urn:spo:anon#4281358de4ed915da288a68f9d577c2a830d37ceb706e0aff22727fb36dde5e4::" providerId="AD" clId="Web-{0D5ED764-FC8E-6591-5995-AD300AC0DACD}" dt="2023-03-21T23:23:15.251" v="14" actId="1076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Guest User" userId="S::urn:spo:anon#4281358de4ed915da288a68f9d577c2a830d37ceb706e0aff22727fb36dde5e4::" providerId="AD" clId="Web-{0D5ED764-FC8E-6591-5995-AD300AC0DACD}" dt="2023-03-21T23:23:12.313" v="13" actId="1076"/>
          <ac:spMkLst>
            <pc:docMk/>
            <pc:sldMk cId="317718070" sldId="305"/>
            <ac:spMk id="3" creationId="{626260E8-21BF-1371-4767-5E86248A7A7B}"/>
          </ac:spMkLst>
        </pc:spChg>
      </pc:sldChg>
      <pc:sldChg chg="del">
        <pc:chgData name="Guest User" userId="S::urn:spo:anon#4281358de4ed915da288a68f9d577c2a830d37ceb706e0aff22727fb36dde5e4::" providerId="AD" clId="Web-{0D5ED764-FC8E-6591-5995-AD300AC0DACD}" dt="2023-03-21T23:25:26.615" v="18"/>
        <pc:sldMkLst>
          <pc:docMk/>
          <pc:sldMk cId="520700503" sldId="310"/>
        </pc:sldMkLst>
      </pc:sldChg>
      <pc:sldChg chg="del">
        <pc:chgData name="Guest User" userId="S::urn:spo:anon#4281358de4ed915da288a68f9d577c2a830d37ceb706e0aff22727fb36dde5e4::" providerId="AD" clId="Web-{0D5ED764-FC8E-6591-5995-AD300AC0DACD}" dt="2023-03-21T23:25:19.287" v="17"/>
        <pc:sldMkLst>
          <pc:docMk/>
          <pc:sldMk cId="1563980609" sldId="314"/>
        </pc:sldMkLst>
      </pc:sldChg>
    </pc:docChg>
  </pc:docChgLst>
  <pc:docChgLst>
    <pc:chgData name="Jacob Hutchinson" userId="001be6ff-1b85-42a9-aff3-c0c3bfff60b4" providerId="ADAL" clId="{12C12A07-267A-4608-84E7-B1782F0571BE}"/>
    <pc:docChg chg="undo custSel addSld delSld modSld sldOrd">
      <pc:chgData name="Jacob Hutchinson" userId="001be6ff-1b85-42a9-aff3-c0c3bfff60b4" providerId="ADAL" clId="{12C12A07-267A-4608-84E7-B1782F0571BE}" dt="2023-03-22T00:12:52.851" v="938" actId="113"/>
      <pc:docMkLst>
        <pc:docMk/>
      </pc:docMkLst>
      <pc:sldChg chg="modSp add del">
        <pc:chgData name="Jacob Hutchinson" userId="001be6ff-1b85-42a9-aff3-c0c3bfff60b4" providerId="ADAL" clId="{12C12A07-267A-4608-84E7-B1782F0571BE}" dt="2023-03-21T23:20:47.507" v="23"/>
        <pc:sldMkLst>
          <pc:docMk/>
          <pc:sldMk cId="3446797337" sldId="259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3446797337" sldId="259"/>
            <ac:spMk id="4" creationId="{D51A6D85-3837-435F-A342-5A3F98172B12}"/>
          </ac:spMkLst>
        </pc:spChg>
      </pc:sldChg>
      <pc:sldChg chg="modSp add del">
        <pc:chgData name="Jacob Hutchinson" userId="001be6ff-1b85-42a9-aff3-c0c3bfff60b4" providerId="ADAL" clId="{12C12A07-267A-4608-84E7-B1782F0571BE}" dt="2023-03-21T23:24:36.205" v="44" actId="47"/>
        <pc:sldMkLst>
          <pc:docMk/>
          <pc:sldMk cId="2985610029" sldId="294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2" creationId="{19256B7E-1633-44AB-8584-82DF5B726834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3" creationId="{EFB90AB4-D228-4548-B072-726498212362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4" creationId="{950677C9-3E42-427F-93B8-526692906471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5" creationId="{BDB9D020-1E25-453D-83DF-1420ACD3968D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6" creationId="{F5018B6D-E395-49AD-92AD-AD69E3AB40C3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7" creationId="{486CE65B-C283-8A90-DF86-161AC356BEA0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9" creationId="{FEDDE84F-33A7-1FC6-0912-6F42974F3C31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985610029" sldId="294"/>
            <ac:spMk id="26" creationId="{FAA80863-7DDD-E33E-7C2A-C806622CEF7D}"/>
          </ac:spMkLst>
        </pc:spChg>
      </pc:sldChg>
      <pc:sldChg chg="modSp mod">
        <pc:chgData name="Jacob Hutchinson" userId="001be6ff-1b85-42a9-aff3-c0c3bfff60b4" providerId="ADAL" clId="{12C12A07-267A-4608-84E7-B1782F0571BE}" dt="2023-03-22T00:12:37.833" v="936" actId="113"/>
        <pc:sldMkLst>
          <pc:docMk/>
          <pc:sldMk cId="1859527893" sldId="296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859527893" sldId="296"/>
            <ac:spMk id="2" creationId="{912DF434-28DB-4621-A497-D62C41CE0419}"/>
          </ac:spMkLst>
        </pc:spChg>
        <pc:spChg chg="mod">
          <ac:chgData name="Jacob Hutchinson" userId="001be6ff-1b85-42a9-aff3-c0c3bfff60b4" providerId="ADAL" clId="{12C12A07-267A-4608-84E7-B1782F0571BE}" dt="2023-03-22T00:12:37.833" v="936" actId="113"/>
          <ac:spMkLst>
            <pc:docMk/>
            <pc:sldMk cId="1859527893" sldId="296"/>
            <ac:spMk id="3" creationId="{22788C46-D0BC-4307-AE55-7601A139E7CB}"/>
          </ac:spMkLst>
        </pc:spChg>
        <pc:spChg chg="mod">
          <ac:chgData name="Jacob Hutchinson" userId="001be6ff-1b85-42a9-aff3-c0c3bfff60b4" providerId="ADAL" clId="{12C12A07-267A-4608-84E7-B1782F0571BE}" dt="2023-03-21T23:28:16.811" v="67" actId="27636"/>
          <ac:spMkLst>
            <pc:docMk/>
            <pc:sldMk cId="1859527893" sldId="296"/>
            <ac:spMk id="4" creationId="{7090AC0D-F624-B281-1AB5-687E5F6B3291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859527893" sldId="296"/>
            <ac:spMk id="5" creationId="{4A947406-5839-A735-732D-5690E6315B95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859527893" sldId="296"/>
            <ac:spMk id="6" creationId="{662884A3-BD82-0FC6-A582-54DD17DBCB4A}"/>
          </ac:spMkLst>
        </pc:spChg>
      </pc:sldChg>
      <pc:sldChg chg="modSp">
        <pc:chgData name="Jacob Hutchinson" userId="001be6ff-1b85-42a9-aff3-c0c3bfff60b4" providerId="ADAL" clId="{12C12A07-267A-4608-84E7-B1782F0571BE}" dt="2023-03-21T23:20:47.507" v="23"/>
        <pc:sldMkLst>
          <pc:docMk/>
          <pc:sldMk cId="317718070" sldId="305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317718070" sldId="305"/>
            <ac:spMk id="3" creationId="{626260E8-21BF-1371-4767-5E86248A7A7B}"/>
          </ac:spMkLst>
        </pc:spChg>
      </pc:sldChg>
      <pc:sldChg chg="addSp delSp modSp del mod">
        <pc:chgData name="Jacob Hutchinson" userId="001be6ff-1b85-42a9-aff3-c0c3bfff60b4" providerId="ADAL" clId="{12C12A07-267A-4608-84E7-B1782F0571BE}" dt="2023-03-21T23:42:59.843" v="725" actId="47"/>
        <pc:sldMkLst>
          <pc:docMk/>
          <pc:sldMk cId="1732999477" sldId="306"/>
        </pc:sldMkLst>
        <pc:spChg chg="mod">
          <ac:chgData name="Jacob Hutchinson" userId="001be6ff-1b85-42a9-aff3-c0c3bfff60b4" providerId="ADAL" clId="{12C12A07-267A-4608-84E7-B1782F0571BE}" dt="2023-03-21T23:29:18.914" v="143" actId="20577"/>
          <ac:spMkLst>
            <pc:docMk/>
            <pc:sldMk cId="1732999477" sldId="306"/>
            <ac:spMk id="2" creationId="{56002655-34DF-25F9-4640-B2CE5329AD1A}"/>
          </ac:spMkLst>
        </pc:spChg>
        <pc:spChg chg="add del mod">
          <ac:chgData name="Jacob Hutchinson" userId="001be6ff-1b85-42a9-aff3-c0c3bfff60b4" providerId="ADAL" clId="{12C12A07-267A-4608-84E7-B1782F0571BE}" dt="2023-03-21T23:42:32.663" v="724" actId="27636"/>
          <ac:spMkLst>
            <pc:docMk/>
            <pc:sldMk cId="1732999477" sldId="306"/>
            <ac:spMk id="3" creationId="{1A585715-2793-160B-269E-D9516C84D73A}"/>
          </ac:spMkLst>
        </pc:spChg>
        <pc:spChg chg="del mod">
          <ac:chgData name="Jacob Hutchinson" userId="001be6ff-1b85-42a9-aff3-c0c3bfff60b4" providerId="ADAL" clId="{12C12A07-267A-4608-84E7-B1782F0571BE}" dt="2023-03-21T23:32:57.034" v="340" actId="478"/>
          <ac:spMkLst>
            <pc:docMk/>
            <pc:sldMk cId="1732999477" sldId="306"/>
            <ac:spMk id="4" creationId="{A3609A75-5E9A-C165-5A1D-764F9E96B722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732999477" sldId="306"/>
            <ac:spMk id="5" creationId="{0108060B-6C9E-CFFF-55DE-F0D645C094DC}"/>
          </ac:spMkLst>
        </pc:spChg>
        <pc:spChg chg="add del mod">
          <ac:chgData name="Jacob Hutchinson" userId="001be6ff-1b85-42a9-aff3-c0c3bfff60b4" providerId="ADAL" clId="{12C12A07-267A-4608-84E7-B1782F0571BE}" dt="2023-03-21T23:35:41.126" v="579" actId="478"/>
          <ac:spMkLst>
            <pc:docMk/>
            <pc:sldMk cId="1732999477" sldId="306"/>
            <ac:spMk id="8" creationId="{07D58118-07D2-D15E-4528-EC0ED58A2D7C}"/>
          </ac:spMkLst>
        </pc:spChg>
      </pc:sldChg>
      <pc:sldChg chg="modSp add del">
        <pc:chgData name="Jacob Hutchinson" userId="001be6ff-1b85-42a9-aff3-c0c3bfff60b4" providerId="ADAL" clId="{12C12A07-267A-4608-84E7-B1782F0571BE}" dt="2023-03-21T23:23:33.698" v="39" actId="47"/>
        <pc:sldMkLst>
          <pc:docMk/>
          <pc:sldMk cId="2276839930" sldId="307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4" creationId="{F81227D3-F964-8FCA-9C7D-F5B249A2AAAD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5" creationId="{CC753343-82B8-838D-9717-1489C689634C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21" creationId="{126B3CE3-4128-8F8E-0760-8B64348682F5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22" creationId="{B8A775F3-D483-728E-181B-869ED9CBDF2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26" creationId="{3B78A704-3F4C-BA60-E2A0-78C04422CC59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27" creationId="{AD3E159C-8F18-6271-D733-C11E52BA168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28" creationId="{B7455CD5-CB03-E684-FC3F-FE70DF6C472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29" creationId="{56569593-FAD4-3D3C-5FB2-6E9C7B4A0654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30" creationId="{CB833035-7F55-7728-8060-8204B10C959B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31" creationId="{53D0BAA8-6F92-D5A9-9FA2-9533E81A8105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276839930" sldId="307"/>
            <ac:spMk id="77" creationId="{D9A0AA8E-BE3B-E949-89DB-0208EE4A67DD}"/>
          </ac:spMkLst>
        </pc:sp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2276839930" sldId="307"/>
            <ac:picMk id="41" creationId="{4F9E84D0-E7B3-63FA-BFFC-45B52AE85894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2276839930" sldId="307"/>
            <ac:picMk id="43" creationId="{20485BBC-3BEC-5430-3677-301E7A3D19F4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2276839930" sldId="307"/>
            <ac:picMk id="45" creationId="{62DE0294-702E-6C2F-FFA6-33EA99E75BB5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2276839930" sldId="307"/>
            <ac:picMk id="47" creationId="{7A487797-34AF-E5DF-3477-6F12967EFB33}"/>
          </ac:picMkLst>
        </pc:picChg>
      </pc:sldChg>
      <pc:sldChg chg="modSp add del">
        <pc:chgData name="Jacob Hutchinson" userId="001be6ff-1b85-42a9-aff3-c0c3bfff60b4" providerId="ADAL" clId="{12C12A07-267A-4608-84E7-B1782F0571BE}" dt="2023-03-21T23:23:35.484" v="40" actId="47"/>
        <pc:sldMkLst>
          <pc:docMk/>
          <pc:sldMk cId="971989334" sldId="308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2" creationId="{4492780A-B8DC-E841-9E8B-A14FF1779946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3" creationId="{F4211D47-F384-6FA6-74CC-9C42CAC2FD22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4" creationId="{F81227D3-F964-8FCA-9C7D-F5B249A2AAAD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5" creationId="{CC753343-82B8-838D-9717-1489C689634C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10" creationId="{8A6F23DD-7C5D-ED60-22BD-5A8690CD301B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11" creationId="{D188C844-5F45-EB9F-D5DA-4584E17B1774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12" creationId="{854E9C9A-95CA-ECE7-D282-67D6BF69ACA8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13" creationId="{E9D54E7A-7DF8-223A-8EE3-B26E84499FC0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14" creationId="{70938DEE-1BD1-2EEF-BB61-E47123F2C50B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15" creationId="{6528BADF-56AA-6896-4CB1-89AC4CEC3E8B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21" creationId="{126B3CE3-4128-8F8E-0760-8B64348682F5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22" creationId="{B8A775F3-D483-728E-181B-869ED9CBDF2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26" creationId="{3B78A704-3F4C-BA60-E2A0-78C04422CC59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27" creationId="{AD3E159C-8F18-6271-D733-C11E52BA168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28" creationId="{B7455CD5-CB03-E684-FC3F-FE70DF6C472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29" creationId="{56569593-FAD4-3D3C-5FB2-6E9C7B4A0654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30" creationId="{CB833035-7F55-7728-8060-8204B10C959B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31" creationId="{53D0BAA8-6F92-D5A9-9FA2-9533E81A8105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71989334" sldId="308"/>
            <ac:spMk id="77" creationId="{D9A0AA8E-BE3B-E949-89DB-0208EE4A67DD}"/>
          </ac:spMkLst>
        </pc:sp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53" creationId="{3BEA71D8-370E-DE64-E87D-942444FFBC9B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55" creationId="{573BD657-1FD7-F7DE-47ED-2932A5FD1ED8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57" creationId="{5537191C-6B05-661B-509C-BF71751D1711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59" creationId="{C8693117-B77E-25DF-B95D-DE556C542E7B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61" creationId="{79C9E55F-F6EF-94D9-06CE-C6DD5072004B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63" creationId="{77185421-9478-DA6C-6E84-F1CE48E7C362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65" creationId="{CAF68524-6EBE-A993-1AD3-20214DAF4FE9}"/>
          </ac:picMkLst>
        </pc:picChg>
        <pc:picChg chg="mod">
          <ac:chgData name="Jacob Hutchinson" userId="001be6ff-1b85-42a9-aff3-c0c3bfff60b4" providerId="ADAL" clId="{12C12A07-267A-4608-84E7-B1782F0571BE}" dt="2023-03-21T23:20:47.507" v="23"/>
          <ac:picMkLst>
            <pc:docMk/>
            <pc:sldMk cId="971989334" sldId="308"/>
            <ac:picMk id="67" creationId="{9EAC3E97-8B44-239C-876D-05600F686C76}"/>
          </ac:picMkLst>
        </pc:picChg>
      </pc:sldChg>
      <pc:sldChg chg="modSp add del">
        <pc:chgData name="Jacob Hutchinson" userId="001be6ff-1b85-42a9-aff3-c0c3bfff60b4" providerId="ADAL" clId="{12C12A07-267A-4608-84E7-B1782F0571BE}" dt="2023-03-21T23:20:47.507" v="23"/>
        <pc:sldMkLst>
          <pc:docMk/>
          <pc:sldMk cId="3619058363" sldId="309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3619058363" sldId="309"/>
            <ac:spMk id="2" creationId="{B2CDC4AE-C2C4-A814-CC59-BD002AEF46FC}"/>
          </ac:spMkLst>
        </pc:spChg>
      </pc:sldChg>
      <pc:sldChg chg="modSp add del">
        <pc:chgData name="Jacob Hutchinson" userId="001be6ff-1b85-42a9-aff3-c0c3bfff60b4" providerId="ADAL" clId="{12C12A07-267A-4608-84E7-B1782F0571BE}" dt="2023-03-21T23:20:47.507" v="23"/>
        <pc:sldMkLst>
          <pc:docMk/>
          <pc:sldMk cId="520700503" sldId="310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520700503" sldId="310"/>
            <ac:spMk id="2" creationId="{69554157-869F-9BBE-CFCF-717129CA6907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520700503" sldId="310"/>
            <ac:spMk id="3" creationId="{DC9AC05D-560D-1665-8879-549C0B4EDE5C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520700503" sldId="310"/>
            <ac:spMk id="4" creationId="{8EF088D1-E89A-FD55-EB44-49411774536D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520700503" sldId="310"/>
            <ac:spMk id="5" creationId="{94026A48-6EF8-D4D0-2C6E-1F96935EA501}"/>
          </ac:spMkLst>
        </pc:spChg>
      </pc:sldChg>
      <pc:sldChg chg="modSp add del">
        <pc:chgData name="Jacob Hutchinson" userId="001be6ff-1b85-42a9-aff3-c0c3bfff60b4" providerId="ADAL" clId="{12C12A07-267A-4608-84E7-B1782F0571BE}" dt="2023-03-21T23:24:23.281" v="41" actId="47"/>
        <pc:sldMkLst>
          <pc:docMk/>
          <pc:sldMk cId="941015171" sldId="311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41015171" sldId="311"/>
            <ac:spMk id="2" creationId="{800B4516-A78C-D69C-2051-684BD2AB4940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41015171" sldId="311"/>
            <ac:spMk id="4" creationId="{21D9DF05-D04B-F9CE-FC13-DEDFBD7A9507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941015171" sldId="311"/>
            <ac:spMk id="5" creationId="{7D56BD15-0727-BBF1-FBD8-0228EA23C767}"/>
          </ac:spMkLst>
        </pc:spChg>
      </pc:sldChg>
      <pc:sldChg chg="modSp add del">
        <pc:chgData name="Jacob Hutchinson" userId="001be6ff-1b85-42a9-aff3-c0c3bfff60b4" providerId="ADAL" clId="{12C12A07-267A-4608-84E7-B1782F0571BE}" dt="2023-03-21T23:24:27.865" v="42" actId="47"/>
        <pc:sldMkLst>
          <pc:docMk/>
          <pc:sldMk cId="871201397" sldId="312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871201397" sldId="312"/>
            <ac:spMk id="2" creationId="{1450712D-83C9-7B91-F708-5D07E4C2815D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871201397" sldId="312"/>
            <ac:spMk id="4" creationId="{00F8B86A-A576-98F0-BAD4-3F0C0919C5C7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871201397" sldId="312"/>
            <ac:spMk id="5" creationId="{19143C50-6937-DD3E-B402-4ABB2469E63E}"/>
          </ac:spMkLst>
        </pc:spChg>
      </pc:sldChg>
      <pc:sldChg chg="modSp add del">
        <pc:chgData name="Jacob Hutchinson" userId="001be6ff-1b85-42a9-aff3-c0c3bfff60b4" providerId="ADAL" clId="{12C12A07-267A-4608-84E7-B1782F0571BE}" dt="2023-03-21T23:39:23.268" v="667" actId="2696"/>
        <pc:sldMkLst>
          <pc:docMk/>
          <pc:sldMk cId="2068121164" sldId="313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2" creationId="{7CEF4D5B-3E14-1349-3E16-232AA74EEBA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3" creationId="{E698CE0E-745C-A7EE-B0DE-4912A73B00D8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4" creationId="{E336DC79-3EA6-7325-3D0B-C041B850142A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5" creationId="{8FD645B0-0A7B-7091-C8D6-E7D27FA25E51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6" creationId="{3C7B8494-23AF-BB4F-382C-D2B07675EBB6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7" creationId="{69D875C8-4D19-8AF8-6F98-F151E309145E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8" creationId="{7130094C-EC6A-E6F3-2E57-202E962AAC87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9" creationId="{F0CC0C3B-96FD-06F4-C3EC-91658544150B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068121164" sldId="313"/>
            <ac:spMk id="10" creationId="{6E802B29-40B6-000C-8EDD-903910D08A61}"/>
          </ac:spMkLst>
        </pc:spChg>
      </pc:sldChg>
      <pc:sldChg chg="modSp add del">
        <pc:chgData name="Jacob Hutchinson" userId="001be6ff-1b85-42a9-aff3-c0c3bfff60b4" providerId="ADAL" clId="{12C12A07-267A-4608-84E7-B1782F0571BE}" dt="2023-03-21T23:20:47.507" v="23"/>
        <pc:sldMkLst>
          <pc:docMk/>
          <pc:sldMk cId="1563980609" sldId="314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563980609" sldId="314"/>
            <ac:spMk id="2" creationId="{82C7E564-4283-8AE2-ADD2-7B3FFCFA26C7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563980609" sldId="314"/>
            <ac:spMk id="3" creationId="{C9CFA000-38C2-F344-E543-42483390408A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563980609" sldId="314"/>
            <ac:spMk id="10" creationId="{FA47ED29-D9DA-9DC6-8B43-80EC2A2E5B50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1563980609" sldId="314"/>
            <ac:spMk id="11" creationId="{CB634FAD-36DD-9FB0-7030-266A29178C42}"/>
          </ac:spMkLst>
        </pc:spChg>
      </pc:sldChg>
      <pc:sldChg chg="modSp add del">
        <pc:chgData name="Jacob Hutchinson" userId="001be6ff-1b85-42a9-aff3-c0c3bfff60b4" providerId="ADAL" clId="{12C12A07-267A-4608-84E7-B1782F0571BE}" dt="2023-03-21T23:24:33.584" v="43" actId="47"/>
        <pc:sldMkLst>
          <pc:docMk/>
          <pc:sldMk cId="58893715" sldId="315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58893715" sldId="315"/>
            <ac:spMk id="2" creationId="{81BE6A01-1D8C-E82D-69CE-C1BEA5E0330D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58893715" sldId="315"/>
            <ac:spMk id="3" creationId="{21137959-7D1F-FBB7-5094-07715179487F}"/>
          </ac:spMkLst>
        </pc:spChg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58893715" sldId="315"/>
            <ac:spMk id="4" creationId="{A6E8D6E8-969C-81F9-8B97-1B42ED901A78}"/>
          </ac:spMkLst>
        </pc:spChg>
      </pc:sldChg>
      <pc:sldChg chg="modSp mod">
        <pc:chgData name="Jacob Hutchinson" userId="001be6ff-1b85-42a9-aff3-c0c3bfff60b4" providerId="ADAL" clId="{12C12A07-267A-4608-84E7-B1782F0571BE}" dt="2023-03-22T00:12:31.745" v="935" actId="113"/>
        <pc:sldMkLst>
          <pc:docMk/>
          <pc:sldMk cId="2790251853" sldId="316"/>
        </pc:sldMkLst>
        <pc:spChg chg="mod">
          <ac:chgData name="Jacob Hutchinson" userId="001be6ff-1b85-42a9-aff3-c0c3bfff60b4" providerId="ADAL" clId="{12C12A07-267A-4608-84E7-B1782F0571BE}" dt="2023-03-21T23:20:47.507" v="23"/>
          <ac:spMkLst>
            <pc:docMk/>
            <pc:sldMk cId="2790251853" sldId="316"/>
            <ac:spMk id="2" creationId="{5A5EB5DC-8C2B-5750-6E12-9A35C0FFBA00}"/>
          </ac:spMkLst>
        </pc:spChg>
        <pc:spChg chg="mod">
          <ac:chgData name="Jacob Hutchinson" userId="001be6ff-1b85-42a9-aff3-c0c3bfff60b4" providerId="ADAL" clId="{12C12A07-267A-4608-84E7-B1782F0571BE}" dt="2023-03-22T00:12:31.745" v="935" actId="113"/>
          <ac:spMkLst>
            <pc:docMk/>
            <pc:sldMk cId="2790251853" sldId="316"/>
            <ac:spMk id="5" creationId="{AAF5CF3F-E5EF-5769-3F83-24ADB4412BBF}"/>
          </ac:spMkLst>
        </pc:spChg>
      </pc:sldChg>
      <pc:sldChg chg="delSp modSp add del mod ord">
        <pc:chgData name="Jacob Hutchinson" userId="001be6ff-1b85-42a9-aff3-c0c3bfff60b4" providerId="ADAL" clId="{12C12A07-267A-4608-84E7-B1782F0571BE}" dt="2023-03-21T23:43:17.873" v="731" actId="47"/>
        <pc:sldMkLst>
          <pc:docMk/>
          <pc:sldMk cId="3583677447" sldId="317"/>
        </pc:sldMkLst>
        <pc:spChg chg="mod">
          <ac:chgData name="Jacob Hutchinson" userId="001be6ff-1b85-42a9-aff3-c0c3bfff60b4" providerId="ADAL" clId="{12C12A07-267A-4608-84E7-B1782F0571BE}" dt="2023-03-21T23:29:32.570" v="167" actId="20577"/>
          <ac:spMkLst>
            <pc:docMk/>
            <pc:sldMk cId="3583677447" sldId="317"/>
            <ac:spMk id="2" creationId="{56002655-34DF-25F9-4640-B2CE5329AD1A}"/>
          </ac:spMkLst>
        </pc:spChg>
        <pc:spChg chg="mod">
          <ac:chgData name="Jacob Hutchinson" userId="001be6ff-1b85-42a9-aff3-c0c3bfff60b4" providerId="ADAL" clId="{12C12A07-267A-4608-84E7-B1782F0571BE}" dt="2023-03-21T23:41:45.556" v="696" actId="120"/>
          <ac:spMkLst>
            <pc:docMk/>
            <pc:sldMk cId="3583677447" sldId="317"/>
            <ac:spMk id="3" creationId="{1A585715-2793-160B-269E-D9516C84D73A}"/>
          </ac:spMkLst>
        </pc:spChg>
        <pc:spChg chg="del mod">
          <ac:chgData name="Jacob Hutchinson" userId="001be6ff-1b85-42a9-aff3-c0c3bfff60b4" providerId="ADAL" clId="{12C12A07-267A-4608-84E7-B1782F0571BE}" dt="2023-03-21T23:32:59.842" v="341" actId="478"/>
          <ac:spMkLst>
            <pc:docMk/>
            <pc:sldMk cId="3583677447" sldId="317"/>
            <ac:spMk id="4" creationId="{A3609A75-5E9A-C165-5A1D-764F9E96B722}"/>
          </ac:spMkLst>
        </pc:spChg>
      </pc:sldChg>
      <pc:sldChg chg="delSp modSp add del mod ord">
        <pc:chgData name="Jacob Hutchinson" userId="001be6ff-1b85-42a9-aff3-c0c3bfff60b4" providerId="ADAL" clId="{12C12A07-267A-4608-84E7-B1782F0571BE}" dt="2023-03-21T23:43:18.648" v="732" actId="47"/>
        <pc:sldMkLst>
          <pc:docMk/>
          <pc:sldMk cId="1097726697" sldId="318"/>
        </pc:sldMkLst>
        <pc:spChg chg="mod">
          <ac:chgData name="Jacob Hutchinson" userId="001be6ff-1b85-42a9-aff3-c0c3bfff60b4" providerId="ADAL" clId="{12C12A07-267A-4608-84E7-B1782F0571BE}" dt="2023-03-21T23:29:46.922" v="183" actId="20577"/>
          <ac:spMkLst>
            <pc:docMk/>
            <pc:sldMk cId="1097726697" sldId="318"/>
            <ac:spMk id="2" creationId="{56002655-34DF-25F9-4640-B2CE5329AD1A}"/>
          </ac:spMkLst>
        </pc:spChg>
        <pc:spChg chg="del mod">
          <ac:chgData name="Jacob Hutchinson" userId="001be6ff-1b85-42a9-aff3-c0c3bfff60b4" providerId="ADAL" clId="{12C12A07-267A-4608-84E7-B1782F0571BE}" dt="2023-03-21T23:33:01.667" v="342" actId="478"/>
          <ac:spMkLst>
            <pc:docMk/>
            <pc:sldMk cId="1097726697" sldId="318"/>
            <ac:spMk id="4" creationId="{A3609A75-5E9A-C165-5A1D-764F9E96B722}"/>
          </ac:spMkLst>
        </pc:spChg>
      </pc:sldChg>
      <pc:sldChg chg="delSp modSp mod ord">
        <pc:chgData name="Jacob Hutchinson" userId="001be6ff-1b85-42a9-aff3-c0c3bfff60b4" providerId="ADAL" clId="{12C12A07-267A-4608-84E7-B1782F0571BE}" dt="2023-03-22T00:12:52.851" v="938" actId="113"/>
        <pc:sldMkLst>
          <pc:docMk/>
          <pc:sldMk cId="480375115" sldId="319"/>
        </pc:sldMkLst>
        <pc:spChg chg="mod">
          <ac:chgData name="Jacob Hutchinson" userId="001be6ff-1b85-42a9-aff3-c0c3bfff60b4" providerId="ADAL" clId="{12C12A07-267A-4608-84E7-B1782F0571BE}" dt="2023-03-21T23:43:44.802" v="740" actId="20577"/>
          <ac:spMkLst>
            <pc:docMk/>
            <pc:sldMk cId="480375115" sldId="319"/>
            <ac:spMk id="2" creationId="{7F1E17B3-9209-1BC8-AA61-E7E1580B90A1}"/>
          </ac:spMkLst>
        </pc:spChg>
        <pc:spChg chg="mod">
          <ac:chgData name="Jacob Hutchinson" userId="001be6ff-1b85-42a9-aff3-c0c3bfff60b4" providerId="ADAL" clId="{12C12A07-267A-4608-84E7-B1782F0571BE}" dt="2023-03-22T00:12:52.851" v="938" actId="113"/>
          <ac:spMkLst>
            <pc:docMk/>
            <pc:sldMk cId="480375115" sldId="319"/>
            <ac:spMk id="6" creationId="{C2799875-37A6-1033-9C8E-D145857D12A4}"/>
          </ac:spMkLst>
        </pc:spChg>
        <pc:spChg chg="del">
          <ac:chgData name="Jacob Hutchinson" userId="001be6ff-1b85-42a9-aff3-c0c3bfff60b4" providerId="ADAL" clId="{12C12A07-267A-4608-84E7-B1782F0571BE}" dt="2023-03-21T23:43:49.954" v="741" actId="478"/>
          <ac:spMkLst>
            <pc:docMk/>
            <pc:sldMk cId="480375115" sldId="319"/>
            <ac:spMk id="7" creationId="{FD92BD65-3832-91F7-6B6A-8F2B0DC8D6D3}"/>
          </ac:spMkLst>
        </pc:spChg>
        <pc:spChg chg="mod">
          <ac:chgData name="Jacob Hutchinson" userId="001be6ff-1b85-42a9-aff3-c0c3bfff60b4" providerId="ADAL" clId="{12C12A07-267A-4608-84E7-B1782F0571BE}" dt="2023-03-22T00:12:46.922" v="937" actId="113"/>
          <ac:spMkLst>
            <pc:docMk/>
            <pc:sldMk cId="480375115" sldId="319"/>
            <ac:spMk id="10" creationId="{01CD5802-C0F2-C7AE-BEAF-428C5145F6CD}"/>
          </ac:spMkLst>
        </pc:spChg>
      </pc:sldChg>
      <pc:sldChg chg="addSp delSp modSp mod modClrScheme modShow chgLayout">
        <pc:chgData name="Jacob Hutchinson" userId="001be6ff-1b85-42a9-aff3-c0c3bfff60b4" providerId="ADAL" clId="{12C12A07-267A-4608-84E7-B1782F0571BE}" dt="2023-03-22T00:11:41.900" v="933" actId="14100"/>
        <pc:sldMkLst>
          <pc:docMk/>
          <pc:sldMk cId="3229589594" sldId="320"/>
        </pc:sldMkLst>
        <pc:spChg chg="add del mod">
          <ac:chgData name="Jacob Hutchinson" userId="001be6ff-1b85-42a9-aff3-c0c3bfff60b4" providerId="ADAL" clId="{12C12A07-267A-4608-84E7-B1782F0571BE}" dt="2023-03-22T00:11:41.900" v="933" actId="14100"/>
          <ac:spMkLst>
            <pc:docMk/>
            <pc:sldMk cId="3229589594" sldId="320"/>
            <ac:spMk id="2" creationId="{087C19F4-290F-FF16-4A80-60C7DEBE8085}"/>
          </ac:spMkLst>
        </pc:spChg>
        <pc:spChg chg="del">
          <ac:chgData name="Jacob Hutchinson" userId="001be6ff-1b85-42a9-aff3-c0c3bfff60b4" providerId="ADAL" clId="{12C12A07-267A-4608-84E7-B1782F0571BE}" dt="2023-03-21T23:57:18.995" v="750" actId="700"/>
          <ac:spMkLst>
            <pc:docMk/>
            <pc:sldMk cId="3229589594" sldId="320"/>
            <ac:spMk id="2" creationId="{3445714E-716F-B1A0-8CFE-CF3F59CB021F}"/>
          </ac:spMkLst>
        </pc:spChg>
        <pc:spChg chg="del">
          <ac:chgData name="Jacob Hutchinson" userId="001be6ff-1b85-42a9-aff3-c0c3bfff60b4" providerId="ADAL" clId="{12C12A07-267A-4608-84E7-B1782F0571BE}" dt="2023-03-21T23:57:18.995" v="750" actId="700"/>
          <ac:spMkLst>
            <pc:docMk/>
            <pc:sldMk cId="3229589594" sldId="320"/>
            <ac:spMk id="3" creationId="{98CE9C67-BB1D-2170-F093-FBC3F56CA9CD}"/>
          </ac:spMkLst>
        </pc:spChg>
        <pc:spChg chg="del">
          <ac:chgData name="Jacob Hutchinson" userId="001be6ff-1b85-42a9-aff3-c0c3bfff60b4" providerId="ADAL" clId="{12C12A07-267A-4608-84E7-B1782F0571BE}" dt="2023-03-21T23:57:18.995" v="750" actId="700"/>
          <ac:spMkLst>
            <pc:docMk/>
            <pc:sldMk cId="3229589594" sldId="320"/>
            <ac:spMk id="4" creationId="{C6283DBF-EBC3-AC0F-4E94-60904C36E67F}"/>
          </ac:spMkLst>
        </pc:spChg>
        <pc:spChg chg="del">
          <ac:chgData name="Jacob Hutchinson" userId="001be6ff-1b85-42a9-aff3-c0c3bfff60b4" providerId="ADAL" clId="{12C12A07-267A-4608-84E7-B1782F0571BE}" dt="2023-03-21T23:52:36.626" v="745" actId="478"/>
          <ac:spMkLst>
            <pc:docMk/>
            <pc:sldMk cId="3229589594" sldId="320"/>
            <ac:spMk id="5" creationId="{3C933E3B-C6AC-0CF1-B9F7-8B213D018BD9}"/>
          </ac:spMkLst>
        </pc:spChg>
        <pc:spChg chg="mod ord">
          <ac:chgData name="Jacob Hutchinson" userId="001be6ff-1b85-42a9-aff3-c0c3bfff60b4" providerId="ADAL" clId="{12C12A07-267A-4608-84E7-B1782F0571BE}" dt="2023-03-22T00:05:22.447" v="769" actId="700"/>
          <ac:spMkLst>
            <pc:docMk/>
            <pc:sldMk cId="3229589594" sldId="320"/>
            <ac:spMk id="6" creationId="{6CC189BD-3693-0E6D-79EA-1293E832006B}"/>
          </ac:spMkLst>
        </pc:spChg>
        <pc:spChg chg="add del mod ord">
          <ac:chgData name="Jacob Hutchinson" userId="001be6ff-1b85-42a9-aff3-c0c3bfff60b4" providerId="ADAL" clId="{12C12A07-267A-4608-84E7-B1782F0571BE}" dt="2023-03-22T00:06:23.660" v="781" actId="478"/>
          <ac:spMkLst>
            <pc:docMk/>
            <pc:sldMk cId="3229589594" sldId="320"/>
            <ac:spMk id="12" creationId="{0E3152EA-DE19-2FBD-7DBB-32E503069222}"/>
          </ac:spMkLst>
        </pc:spChg>
        <pc:spChg chg="add mod ord">
          <ac:chgData name="Jacob Hutchinson" userId="001be6ff-1b85-42a9-aff3-c0c3bfff60b4" providerId="ADAL" clId="{12C12A07-267A-4608-84E7-B1782F0571BE}" dt="2023-03-22T00:10:32.171" v="931" actId="20577"/>
          <ac:spMkLst>
            <pc:docMk/>
            <pc:sldMk cId="3229589594" sldId="320"/>
            <ac:spMk id="14" creationId="{E41E3801-7A0A-87BA-5BF7-504E076F4A4C}"/>
          </ac:spMkLst>
        </pc:spChg>
        <pc:spChg chg="add del mod ord">
          <ac:chgData name="Jacob Hutchinson" userId="001be6ff-1b85-42a9-aff3-c0c3bfff60b4" providerId="ADAL" clId="{12C12A07-267A-4608-84E7-B1782F0571BE}" dt="2023-03-22T00:06:25.009" v="782" actId="478"/>
          <ac:spMkLst>
            <pc:docMk/>
            <pc:sldMk cId="3229589594" sldId="320"/>
            <ac:spMk id="15" creationId="{6C43EEEF-F997-8FB3-4E45-946D8718564F}"/>
          </ac:spMkLst>
        </pc:spChg>
        <pc:spChg chg="add del mod ord">
          <ac:chgData name="Jacob Hutchinson" userId="001be6ff-1b85-42a9-aff3-c0c3bfff60b4" providerId="ADAL" clId="{12C12A07-267A-4608-84E7-B1782F0571BE}" dt="2023-03-22T00:06:27.667" v="784" actId="478"/>
          <ac:spMkLst>
            <pc:docMk/>
            <pc:sldMk cId="3229589594" sldId="320"/>
            <ac:spMk id="16" creationId="{04E7558C-9840-2CAF-9E8B-7FAED8CBDBBA}"/>
          </ac:spMkLst>
        </pc:spChg>
        <pc:spChg chg="add del mod ord">
          <ac:chgData name="Jacob Hutchinson" userId="001be6ff-1b85-42a9-aff3-c0c3bfff60b4" providerId="ADAL" clId="{12C12A07-267A-4608-84E7-B1782F0571BE}" dt="2023-03-22T00:06:26.499" v="783" actId="478"/>
          <ac:spMkLst>
            <pc:docMk/>
            <pc:sldMk cId="3229589594" sldId="320"/>
            <ac:spMk id="17" creationId="{1938C0C1-B0FF-4855-D0CE-446754A2A137}"/>
          </ac:spMkLst>
        </pc:spChg>
        <pc:spChg chg="add del mod ord">
          <ac:chgData name="Jacob Hutchinson" userId="001be6ff-1b85-42a9-aff3-c0c3bfff60b4" providerId="ADAL" clId="{12C12A07-267A-4608-84E7-B1782F0571BE}" dt="2023-03-22T00:05:46.578" v="772" actId="478"/>
          <ac:spMkLst>
            <pc:docMk/>
            <pc:sldMk cId="3229589594" sldId="320"/>
            <ac:spMk id="18" creationId="{3CA02A1A-764F-9404-6917-4D49AD001E3C}"/>
          </ac:spMkLst>
        </pc:spChg>
        <pc:spChg chg="add mod">
          <ac:chgData name="Jacob Hutchinson" userId="001be6ff-1b85-42a9-aff3-c0c3bfff60b4" providerId="ADAL" clId="{12C12A07-267A-4608-84E7-B1782F0571BE}" dt="2023-03-22T00:06:23.660" v="781" actId="478"/>
          <ac:spMkLst>
            <pc:docMk/>
            <pc:sldMk cId="3229589594" sldId="320"/>
            <ac:spMk id="20" creationId="{90558064-6C16-5D78-DE79-9057B7CC62B6}"/>
          </ac:spMkLst>
        </pc:spChg>
        <pc:spChg chg="add mod">
          <ac:chgData name="Jacob Hutchinson" userId="001be6ff-1b85-42a9-aff3-c0c3bfff60b4" providerId="ADAL" clId="{12C12A07-267A-4608-84E7-B1782F0571BE}" dt="2023-03-22T00:07:00.611" v="852" actId="20577"/>
          <ac:spMkLst>
            <pc:docMk/>
            <pc:sldMk cId="3229589594" sldId="320"/>
            <ac:spMk id="21" creationId="{B6915517-F827-56E1-59FB-43091416250D}"/>
          </ac:spMkLst>
        </pc:spChg>
        <pc:spChg chg="add mod">
          <ac:chgData name="Jacob Hutchinson" userId="001be6ff-1b85-42a9-aff3-c0c3bfff60b4" providerId="ADAL" clId="{12C12A07-267A-4608-84E7-B1782F0571BE}" dt="2023-03-22T00:08:03.256" v="906" actId="1076"/>
          <ac:spMkLst>
            <pc:docMk/>
            <pc:sldMk cId="3229589594" sldId="320"/>
            <ac:spMk id="22" creationId="{10377749-3E48-554D-E6FA-2C476931A46F}"/>
          </ac:spMkLst>
        </pc:spChg>
        <pc:spChg chg="add mod">
          <ac:chgData name="Jacob Hutchinson" userId="001be6ff-1b85-42a9-aff3-c0c3bfff60b4" providerId="ADAL" clId="{12C12A07-267A-4608-84E7-B1782F0571BE}" dt="2023-03-22T00:07:46.731" v="904" actId="1076"/>
          <ac:spMkLst>
            <pc:docMk/>
            <pc:sldMk cId="3229589594" sldId="320"/>
            <ac:spMk id="23" creationId="{475CAEA5-F6C1-1D0F-EE3F-D777F3CDEF6D}"/>
          </ac:spMkLst>
        </pc:spChg>
        <pc:picChg chg="mod">
          <ac:chgData name="Jacob Hutchinson" userId="001be6ff-1b85-42a9-aff3-c0c3bfff60b4" providerId="ADAL" clId="{12C12A07-267A-4608-84E7-B1782F0571BE}" dt="2023-03-21T23:58:18.834" v="754" actId="14100"/>
          <ac:picMkLst>
            <pc:docMk/>
            <pc:sldMk cId="3229589594" sldId="320"/>
            <ac:picMk id="8" creationId="{D4392F09-E972-01BE-FAFE-55420FB55A7F}"/>
          </ac:picMkLst>
        </pc:picChg>
        <pc:picChg chg="mod modCrop">
          <ac:chgData name="Jacob Hutchinson" userId="001be6ff-1b85-42a9-aff3-c0c3bfff60b4" providerId="ADAL" clId="{12C12A07-267A-4608-84E7-B1782F0571BE}" dt="2023-03-22T00:01:55.852" v="766" actId="1076"/>
          <ac:picMkLst>
            <pc:docMk/>
            <pc:sldMk cId="3229589594" sldId="320"/>
            <ac:picMk id="9" creationId="{68D446A3-FD18-468F-C287-2F70AE5A6D2B}"/>
          </ac:picMkLst>
        </pc:picChg>
        <pc:picChg chg="mod">
          <ac:chgData name="Jacob Hutchinson" userId="001be6ff-1b85-42a9-aff3-c0c3bfff60b4" providerId="ADAL" clId="{12C12A07-267A-4608-84E7-B1782F0571BE}" dt="2023-03-22T00:05:34.401" v="770" actId="1076"/>
          <ac:picMkLst>
            <pc:docMk/>
            <pc:sldMk cId="3229589594" sldId="320"/>
            <ac:picMk id="10" creationId="{1B51B0EB-D39E-035A-446D-1686A1C2F76B}"/>
          </ac:picMkLst>
        </pc:picChg>
      </pc:sldChg>
      <pc:sldChg chg="new del">
        <pc:chgData name="Jacob Hutchinson" userId="001be6ff-1b85-42a9-aff3-c0c3bfff60b4" providerId="ADAL" clId="{12C12A07-267A-4608-84E7-B1782F0571BE}" dt="2023-03-21T23:44:05.166" v="743" actId="47"/>
        <pc:sldMkLst>
          <pc:docMk/>
          <pc:sldMk cId="939964978" sldId="321"/>
        </pc:sldMkLst>
      </pc:sldChg>
      <pc:sldChg chg="delSp new add del mod">
        <pc:chgData name="Jacob Hutchinson" userId="001be6ff-1b85-42a9-aff3-c0c3bfff60b4" providerId="ADAL" clId="{12C12A07-267A-4608-84E7-B1782F0571BE}" dt="2023-03-21T23:56:39.857" v="749" actId="47"/>
        <pc:sldMkLst>
          <pc:docMk/>
          <pc:sldMk cId="1539068374" sldId="321"/>
        </pc:sldMkLst>
        <pc:spChg chg="del">
          <ac:chgData name="Jacob Hutchinson" userId="001be6ff-1b85-42a9-aff3-c0c3bfff60b4" providerId="ADAL" clId="{12C12A07-267A-4608-84E7-B1782F0571BE}" dt="2023-03-21T23:52:40.819" v="746" actId="478"/>
          <ac:spMkLst>
            <pc:docMk/>
            <pc:sldMk cId="1539068374" sldId="321"/>
            <ac:spMk id="7" creationId="{A163D0A0-0613-820E-FBE0-6A1A06B313E7}"/>
          </ac:spMkLst>
        </pc:spChg>
      </pc:sldChg>
    </pc:docChg>
  </pc:docChgLst>
  <pc:docChgLst>
    <pc:chgData name="Jali Purcell" userId="S::jpurcell@drury.edu::9c798491-4a67-4ea1-9a78-47fe577786cd" providerId="AD" clId="Web-{B0387889-1C1D-3889-154F-3396F536C3C1}"/>
    <pc:docChg chg="modSld">
      <pc:chgData name="Jali Purcell" userId="S::jpurcell@drury.edu::9c798491-4a67-4ea1-9a78-47fe577786cd" providerId="AD" clId="Web-{B0387889-1C1D-3889-154F-3396F536C3C1}" dt="2023-03-22T00:15:28.915" v="153" actId="20577"/>
      <pc:docMkLst>
        <pc:docMk/>
      </pc:docMkLst>
      <pc:sldChg chg="modSp">
        <pc:chgData name="Jali Purcell" userId="S::jpurcell@drury.edu::9c798491-4a67-4ea1-9a78-47fe577786cd" providerId="AD" clId="Web-{B0387889-1C1D-3889-154F-3396F536C3C1}" dt="2023-03-22T00:15:28.915" v="153" actId="20577"/>
        <pc:sldMkLst>
          <pc:docMk/>
          <pc:sldMk cId="480375115" sldId="319"/>
        </pc:sldMkLst>
        <pc:spChg chg="mod">
          <ac:chgData name="Jali Purcell" userId="S::jpurcell@drury.edu::9c798491-4a67-4ea1-9a78-47fe577786cd" providerId="AD" clId="Web-{B0387889-1C1D-3889-154F-3396F536C3C1}" dt="2023-03-22T00:14:22.960" v="144" actId="20577"/>
          <ac:spMkLst>
            <pc:docMk/>
            <pc:sldMk cId="480375115" sldId="319"/>
            <ac:spMk id="4" creationId="{AB543215-8D90-A23C-0E87-D7FBF00D9DF4}"/>
          </ac:spMkLst>
        </pc:spChg>
        <pc:spChg chg="mod">
          <ac:chgData name="Jali Purcell" userId="S::jpurcell@drury.edu::9c798491-4a67-4ea1-9a78-47fe577786cd" providerId="AD" clId="Web-{B0387889-1C1D-3889-154F-3396F536C3C1}" dt="2023-03-22T00:15:28.915" v="153" actId="20577"/>
          <ac:spMkLst>
            <pc:docMk/>
            <pc:sldMk cId="480375115" sldId="319"/>
            <ac:spMk id="6" creationId="{C2799875-37A6-1033-9C8E-D145857D12A4}"/>
          </ac:spMkLst>
        </pc:spChg>
      </pc:sldChg>
      <pc:sldChg chg="addSp delSp modSp">
        <pc:chgData name="Jali Purcell" userId="S::jpurcell@drury.edu::9c798491-4a67-4ea1-9a78-47fe577786cd" providerId="AD" clId="Web-{B0387889-1C1D-3889-154F-3396F536C3C1}" dt="2023-03-22T00:11:47.049" v="57" actId="1076"/>
        <pc:sldMkLst>
          <pc:docMk/>
          <pc:sldMk cId="3229589594" sldId="320"/>
        </pc:sldMkLst>
        <pc:spChg chg="add mod ord">
          <ac:chgData name="Jali Purcell" userId="S::jpurcell@drury.edu::9c798491-4a67-4ea1-9a78-47fe577786cd" providerId="AD" clId="Web-{B0387889-1C1D-3889-154F-3396F536C3C1}" dt="2023-03-22T00:11:23.533" v="53" actId="1076"/>
          <ac:spMkLst>
            <pc:docMk/>
            <pc:sldMk cId="3229589594" sldId="320"/>
            <ac:spMk id="2" creationId="{087C19F4-290F-FF16-4A80-60C7DEBE8085}"/>
          </ac:spMkLst>
        </pc:spChg>
        <pc:spChg chg="mod">
          <ac:chgData name="Jali Purcell" userId="S::jpurcell@drury.edu::9c798491-4a67-4ea1-9a78-47fe577786cd" providerId="AD" clId="Web-{B0387889-1C1D-3889-154F-3396F536C3C1}" dt="2023-03-22T00:11:30.768" v="54"/>
          <ac:spMkLst>
            <pc:docMk/>
            <pc:sldMk cId="3229589594" sldId="320"/>
            <ac:spMk id="14" creationId="{E41E3801-7A0A-87BA-5BF7-504E076F4A4C}"/>
          </ac:spMkLst>
        </pc:spChg>
        <pc:spChg chg="del">
          <ac:chgData name="Jali Purcell" userId="S::jpurcell@drury.edu::9c798491-4a67-4ea1-9a78-47fe577786cd" providerId="AD" clId="Web-{B0387889-1C1D-3889-154F-3396F536C3C1}" dt="2023-03-22T00:06:58.681" v="0"/>
          <ac:spMkLst>
            <pc:docMk/>
            <pc:sldMk cId="3229589594" sldId="320"/>
            <ac:spMk id="20" creationId="{90558064-6C16-5D78-DE79-9057B7CC62B6}"/>
          </ac:spMkLst>
        </pc:spChg>
        <pc:spChg chg="mod">
          <ac:chgData name="Jali Purcell" userId="S::jpurcell@drury.edu::9c798491-4a67-4ea1-9a78-47fe577786cd" providerId="AD" clId="Web-{B0387889-1C1D-3889-154F-3396F536C3C1}" dt="2023-03-22T00:10:52.423" v="47" actId="1076"/>
          <ac:spMkLst>
            <pc:docMk/>
            <pc:sldMk cId="3229589594" sldId="320"/>
            <ac:spMk id="21" creationId="{B6915517-F827-56E1-59FB-43091416250D}"/>
          </ac:spMkLst>
        </pc:spChg>
        <pc:spChg chg="mod">
          <ac:chgData name="Jali Purcell" userId="S::jpurcell@drury.edu::9c798491-4a67-4ea1-9a78-47fe577786cd" providerId="AD" clId="Web-{B0387889-1C1D-3889-154F-3396F536C3C1}" dt="2023-03-22T00:11:03.454" v="49" actId="1076"/>
          <ac:spMkLst>
            <pc:docMk/>
            <pc:sldMk cId="3229589594" sldId="320"/>
            <ac:spMk id="22" creationId="{10377749-3E48-554D-E6FA-2C476931A46F}"/>
          </ac:spMkLst>
        </pc:spChg>
        <pc:spChg chg="mod">
          <ac:chgData name="Jali Purcell" userId="S::jpurcell@drury.edu::9c798491-4a67-4ea1-9a78-47fe577786cd" providerId="AD" clId="Web-{B0387889-1C1D-3889-154F-3396F536C3C1}" dt="2023-03-22T00:10:56.001" v="48" actId="1076"/>
          <ac:spMkLst>
            <pc:docMk/>
            <pc:sldMk cId="3229589594" sldId="320"/>
            <ac:spMk id="23" creationId="{475CAEA5-F6C1-1D0F-EE3F-D777F3CDEF6D}"/>
          </ac:spMkLst>
        </pc:spChg>
        <pc:picChg chg="mod">
          <ac:chgData name="Jali Purcell" userId="S::jpurcell@drury.edu::9c798491-4a67-4ea1-9a78-47fe577786cd" providerId="AD" clId="Web-{B0387889-1C1D-3889-154F-3396F536C3C1}" dt="2023-03-22T00:11:47.049" v="57" actId="1076"/>
          <ac:picMkLst>
            <pc:docMk/>
            <pc:sldMk cId="3229589594" sldId="320"/>
            <ac:picMk id="10" creationId="{1B51B0EB-D39E-035A-446D-1686A1C2F76B}"/>
          </ac:picMkLst>
        </pc:picChg>
      </pc:sldChg>
    </pc:docChg>
  </pc:docChgLst>
  <pc:docChgLst>
    <pc:chgData name="Guest User" userId="S::urn:spo:anon#4281358de4ed915da288a68f9d577c2a830d37ceb706e0aff22727fb36dde5e4::" providerId="AD" clId="Web-{814194EB-D832-290D-34F4-19F6DF72BC42}"/>
    <pc:docChg chg="addSld delSld modSld sldOrd">
      <pc:chgData name="Guest User" userId="S::urn:spo:anon#4281358de4ed915da288a68f9d577c2a830d37ceb706e0aff22727fb36dde5e4::" providerId="AD" clId="Web-{814194EB-D832-290D-34F4-19F6DF72BC42}" dt="2023-03-21T23:58:09.217" v="306"/>
      <pc:docMkLst>
        <pc:docMk/>
      </pc:docMkLst>
      <pc:sldChg chg="del">
        <pc:chgData name="Guest User" userId="S::urn:spo:anon#4281358de4ed915da288a68f9d577c2a830d37ceb706e0aff22727fb36dde5e4::" providerId="AD" clId="Web-{814194EB-D832-290D-34F4-19F6DF72BC42}" dt="2023-03-21T23:29:13.022" v="2"/>
        <pc:sldMkLst>
          <pc:docMk/>
          <pc:sldMk cId="3446797337" sldId="259"/>
        </pc:sldMkLst>
      </pc:sldChg>
      <pc:sldChg chg="addSp delSp modSp">
        <pc:chgData name="Guest User" userId="S::urn:spo:anon#4281358de4ed915da288a68f9d577c2a830d37ceb706e0aff22727fb36dde5e4::" providerId="AD" clId="Web-{814194EB-D832-290D-34F4-19F6DF72BC42}" dt="2023-03-21T23:36:31.673" v="83" actId="14100"/>
        <pc:sldMkLst>
          <pc:docMk/>
          <pc:sldMk cId="1859527893" sldId="296"/>
        </pc:sldMkLst>
        <pc:spChg chg="mod">
          <ac:chgData name="Guest User" userId="S::urn:spo:anon#4281358de4ed915da288a68f9d577c2a830d37ceb706e0aff22727fb36dde5e4::" providerId="AD" clId="Web-{814194EB-D832-290D-34F4-19F6DF72BC42}" dt="2023-03-21T23:36:31.673" v="83" actId="14100"/>
          <ac:spMkLst>
            <pc:docMk/>
            <pc:sldMk cId="1859527893" sldId="296"/>
            <ac:spMk id="3" creationId="{22788C46-D0BC-4307-AE55-7601A139E7CB}"/>
          </ac:spMkLst>
        </pc:spChg>
        <pc:spChg chg="del">
          <ac:chgData name="Guest User" userId="S::urn:spo:anon#4281358de4ed915da288a68f9d577c2a830d37ceb706e0aff22727fb36dde5e4::" providerId="AD" clId="Web-{814194EB-D832-290D-34F4-19F6DF72BC42}" dt="2023-03-21T23:31:56.526" v="15"/>
          <ac:spMkLst>
            <pc:docMk/>
            <pc:sldMk cId="1859527893" sldId="296"/>
            <ac:spMk id="5" creationId="{4A947406-5839-A735-732D-5690E6315B95}"/>
          </ac:spMkLst>
        </pc:spChg>
        <pc:picChg chg="add del mod">
          <ac:chgData name="Guest User" userId="S::urn:spo:anon#4281358de4ed915da288a68f9d577c2a830d37ceb706e0aff22727fb36dde5e4::" providerId="AD" clId="Web-{814194EB-D832-290D-34F4-19F6DF72BC42}" dt="2023-03-21T23:32:16.604" v="21"/>
          <ac:picMkLst>
            <pc:docMk/>
            <pc:sldMk cId="1859527893" sldId="296"/>
            <ac:picMk id="7" creationId="{160F52CE-17D5-EB3C-8789-E82A9DAC91B4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6:00.344" v="82"/>
          <ac:picMkLst>
            <pc:docMk/>
            <pc:sldMk cId="1859527893" sldId="296"/>
            <ac:picMk id="7" creationId="{CD7256D1-3BD9-5782-578D-024C585BFA01}"/>
          </ac:picMkLst>
        </pc:picChg>
        <pc:picChg chg="add del mod">
          <ac:chgData name="Guest User" userId="S::urn:spo:anon#4281358de4ed915da288a68f9d577c2a830d37ceb706e0aff22727fb36dde5e4::" providerId="AD" clId="Web-{814194EB-D832-290D-34F4-19F6DF72BC42}" dt="2023-03-21T23:35:59.984" v="81"/>
          <ac:picMkLst>
            <pc:docMk/>
            <pc:sldMk cId="1859527893" sldId="296"/>
            <ac:picMk id="8" creationId="{8B7EBDEE-EE10-D803-047F-316421285F7A}"/>
          </ac:picMkLst>
        </pc:picChg>
        <pc:picChg chg="add del mod">
          <ac:chgData name="Guest User" userId="S::urn:spo:anon#4281358de4ed915da288a68f9d577c2a830d37ceb706e0aff22727fb36dde5e4::" providerId="AD" clId="Web-{814194EB-D832-290D-34F4-19F6DF72BC42}" dt="2023-03-21T23:34:37.779" v="56"/>
          <ac:picMkLst>
            <pc:docMk/>
            <pc:sldMk cId="1859527893" sldId="296"/>
            <ac:picMk id="9" creationId="{25DE43EB-6F48-764E-C6BE-A8C221FEA192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4:58.702" v="62"/>
          <ac:picMkLst>
            <pc:docMk/>
            <pc:sldMk cId="1859527893" sldId="296"/>
            <ac:picMk id="12" creationId="{ACC7567F-EE48-B307-A081-695C0153A903}"/>
          </ac:picMkLst>
        </pc:picChg>
      </pc:sldChg>
      <pc:sldChg chg="addSp modSp">
        <pc:chgData name="Guest User" userId="S::urn:spo:anon#4281358de4ed915da288a68f9d577c2a830d37ceb706e0aff22727fb36dde5e4::" providerId="AD" clId="Web-{814194EB-D832-290D-34F4-19F6DF72BC42}" dt="2023-03-21T23:36:41.048" v="85"/>
        <pc:sldMkLst>
          <pc:docMk/>
          <pc:sldMk cId="317718070" sldId="305"/>
        </pc:sldMkLst>
        <pc:spChg chg="mod">
          <ac:chgData name="Guest User" userId="S::urn:spo:anon#4281358de4ed915da288a68f9d577c2a830d37ceb706e0aff22727fb36dde5e4::" providerId="AD" clId="Web-{814194EB-D832-290D-34F4-19F6DF72BC42}" dt="2023-03-21T23:34:08.841" v="47" actId="20577"/>
          <ac:spMkLst>
            <pc:docMk/>
            <pc:sldMk cId="317718070" sldId="305"/>
            <ac:spMk id="2" creationId="{DD24180B-35BA-C28E-820F-59C84FBDD99A}"/>
          </ac:spMkLst>
        </pc:spChg>
        <pc:picChg chg="add">
          <ac:chgData name="Guest User" userId="S::urn:spo:anon#4281358de4ed915da288a68f9d577c2a830d37ceb706e0aff22727fb36dde5e4::" providerId="AD" clId="Web-{814194EB-D832-290D-34F4-19F6DF72BC42}" dt="2023-03-21T23:36:41.032" v="84"/>
          <ac:picMkLst>
            <pc:docMk/>
            <pc:sldMk cId="317718070" sldId="305"/>
            <ac:picMk id="5" creationId="{ED6FE30F-0E81-417E-F195-CDDE421A78DD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6:41.048" v="85"/>
          <ac:picMkLst>
            <pc:docMk/>
            <pc:sldMk cId="317718070" sldId="305"/>
            <ac:picMk id="7" creationId="{CD6EAAFC-589A-EEFC-6561-FE87513BA07E}"/>
          </ac:picMkLst>
        </pc:picChg>
      </pc:sldChg>
      <pc:sldChg chg="addSp delSp">
        <pc:chgData name="Guest User" userId="S::urn:spo:anon#4281358de4ed915da288a68f9d577c2a830d37ceb706e0aff22727fb36dde5e4::" providerId="AD" clId="Web-{814194EB-D832-290D-34F4-19F6DF72BC42}" dt="2023-03-21T23:35:40.187" v="78"/>
        <pc:sldMkLst>
          <pc:docMk/>
          <pc:sldMk cId="1732999477" sldId="306"/>
        </pc:sldMkLst>
        <pc:picChg chg="add del">
          <ac:chgData name="Guest User" userId="S::urn:spo:anon#4281358de4ed915da288a68f9d577c2a830d37ceb706e0aff22727fb36dde5e4::" providerId="AD" clId="Web-{814194EB-D832-290D-34F4-19F6DF72BC42}" dt="2023-03-21T23:35:35.031" v="73"/>
          <ac:picMkLst>
            <pc:docMk/>
            <pc:sldMk cId="1732999477" sldId="306"/>
            <ac:picMk id="7" creationId="{4E0B3144-4494-09F3-FAB7-BE56B12246A3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34:41.295" v="57"/>
          <ac:picMkLst>
            <pc:docMk/>
            <pc:sldMk cId="1732999477" sldId="306"/>
            <ac:picMk id="9" creationId="{AB269D37-DF05-5AB5-B38B-ADCC8B6965A6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4:57.249" v="61"/>
          <ac:picMkLst>
            <pc:docMk/>
            <pc:sldMk cId="1732999477" sldId="306"/>
            <ac:picMk id="11" creationId="{738D0542-DE0B-75A9-A651-E2A8FBECB92C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5:35.187" v="74"/>
          <ac:picMkLst>
            <pc:docMk/>
            <pc:sldMk cId="1732999477" sldId="306"/>
            <ac:picMk id="13" creationId="{46F4BF17-1039-B2A7-3E47-92E64D07AE6F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35:40.187" v="78"/>
          <ac:picMkLst>
            <pc:docMk/>
            <pc:sldMk cId="1732999477" sldId="306"/>
            <ac:picMk id="15" creationId="{8E23BE08-6C08-4946-387D-BD8C8E461E66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35:37.093" v="77"/>
          <ac:picMkLst>
            <pc:docMk/>
            <pc:sldMk cId="1732999477" sldId="306"/>
            <ac:picMk id="17" creationId="{BB9E89DA-DA28-DB38-630E-320ED4168225}"/>
          </ac:picMkLst>
        </pc:picChg>
      </pc:sldChg>
      <pc:sldChg chg="del ord">
        <pc:chgData name="Guest User" userId="S::urn:spo:anon#4281358de4ed915da288a68f9d577c2a830d37ceb706e0aff22727fb36dde5e4::" providerId="AD" clId="Web-{814194EB-D832-290D-34F4-19F6DF72BC42}" dt="2023-03-21T23:29:33.726" v="4"/>
        <pc:sldMkLst>
          <pc:docMk/>
          <pc:sldMk cId="3619058363" sldId="309"/>
        </pc:sldMkLst>
      </pc:sldChg>
      <pc:sldChg chg="addSp delSp modSp">
        <pc:chgData name="Guest User" userId="S::urn:spo:anon#4281358de4ed915da288a68f9d577c2a830d37ceb706e0aff22727fb36dde5e4::" providerId="AD" clId="Web-{814194EB-D832-290D-34F4-19F6DF72BC42}" dt="2023-03-21T23:35:18.140" v="64" actId="1076"/>
        <pc:sldMkLst>
          <pc:docMk/>
          <pc:sldMk cId="2068121164" sldId="313"/>
        </pc:sldMkLst>
        <pc:spChg chg="del">
          <ac:chgData name="Guest User" userId="S::urn:spo:anon#4281358de4ed915da288a68f9d577c2a830d37ceb706e0aff22727fb36dde5e4::" providerId="AD" clId="Web-{814194EB-D832-290D-34F4-19F6DF72BC42}" dt="2023-03-21T23:33:32.122" v="29"/>
          <ac:spMkLst>
            <pc:docMk/>
            <pc:sldMk cId="2068121164" sldId="313"/>
            <ac:spMk id="7" creationId="{69D875C8-4D19-8AF8-6F98-F151E309145E}"/>
          </ac:spMkLst>
        </pc:spChg>
        <pc:picChg chg="add mod">
          <ac:chgData name="Guest User" userId="S::urn:spo:anon#4281358de4ed915da288a68f9d577c2a830d37ceb706e0aff22727fb36dde5e4::" providerId="AD" clId="Web-{814194EB-D832-290D-34F4-19F6DF72BC42}" dt="2023-03-21T23:35:18.140" v="64" actId="1076"/>
          <ac:picMkLst>
            <pc:docMk/>
            <pc:sldMk cId="2068121164" sldId="313"/>
            <ac:picMk id="12" creationId="{4117AB69-F389-7738-2F45-6D7EE208FB95}"/>
          </ac:picMkLst>
        </pc:picChg>
        <pc:picChg chg="add mod">
          <ac:chgData name="Guest User" userId="S::urn:spo:anon#4281358de4ed915da288a68f9d577c2a830d37ceb706e0aff22727fb36dde5e4::" providerId="AD" clId="Web-{814194EB-D832-290D-34F4-19F6DF72BC42}" dt="2023-03-21T23:34:32.186" v="54" actId="1076"/>
          <ac:picMkLst>
            <pc:docMk/>
            <pc:sldMk cId="2068121164" sldId="313"/>
            <ac:picMk id="14" creationId="{AD921E0F-0849-D6DB-55B3-479A11987A2A}"/>
          </ac:picMkLst>
        </pc:picChg>
      </pc:sldChg>
      <pc:sldChg chg="addSp delSp">
        <pc:chgData name="Guest User" userId="S::urn:spo:anon#4281358de4ed915da288a68f9d577c2a830d37ceb706e0aff22727fb36dde5e4::" providerId="AD" clId="Web-{814194EB-D832-290D-34F4-19F6DF72BC42}" dt="2023-03-21T23:58:09.217" v="306"/>
        <pc:sldMkLst>
          <pc:docMk/>
          <pc:sldMk cId="2790251853" sldId="316"/>
        </pc:sldMkLst>
        <pc:picChg chg="add del">
          <ac:chgData name="Guest User" userId="S::urn:spo:anon#4281358de4ed915da288a68f9d577c2a830d37ceb706e0aff22727fb36dde5e4::" providerId="AD" clId="Web-{814194EB-D832-290D-34F4-19F6DF72BC42}" dt="2023-03-21T23:35:22.734" v="65"/>
          <ac:picMkLst>
            <pc:docMk/>
            <pc:sldMk cId="2790251853" sldId="316"/>
            <ac:picMk id="4" creationId="{3D762854-4144-28CB-53B1-4D97BCBE0799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57:51.326" v="300"/>
          <ac:picMkLst>
            <pc:docMk/>
            <pc:sldMk cId="2790251853" sldId="316"/>
            <ac:picMk id="4" creationId="{9FDA45CE-7D70-9695-1075-AAF5C5C0AA3E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57:54.748" v="302"/>
          <ac:picMkLst>
            <pc:docMk/>
            <pc:sldMk cId="2790251853" sldId="316"/>
            <ac:picMk id="7" creationId="{9A448954-3FB3-0327-996D-4BE1C0ABC6C2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58:07.764" v="305"/>
          <ac:picMkLst>
            <pc:docMk/>
            <pc:sldMk cId="2790251853" sldId="316"/>
            <ac:picMk id="8" creationId="{C0735515-CD68-BCBD-1E31-CCD2F0E6BCBB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58:09.217" v="306"/>
          <ac:picMkLst>
            <pc:docMk/>
            <pc:sldMk cId="2790251853" sldId="316"/>
            <ac:picMk id="10" creationId="{E402BD8C-ECDE-4FA8-2283-4ADE68E01BEC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58:01.795" v="304"/>
          <ac:picMkLst>
            <pc:docMk/>
            <pc:sldMk cId="2790251853" sldId="316"/>
            <ac:picMk id="12" creationId="{E2178D65-9A69-9402-C5A1-654321E8A636}"/>
          </ac:picMkLst>
        </pc:picChg>
      </pc:sldChg>
      <pc:sldChg chg="new del">
        <pc:chgData name="Guest User" userId="S::urn:spo:anon#4281358de4ed915da288a68f9d577c2a830d37ceb706e0aff22727fb36dde5e4::" providerId="AD" clId="Web-{814194EB-D832-290D-34F4-19F6DF72BC42}" dt="2023-03-21T23:29:11.038" v="1"/>
        <pc:sldMkLst>
          <pc:docMk/>
          <pc:sldMk cId="2912295586" sldId="317"/>
        </pc:sldMkLst>
      </pc:sldChg>
      <pc:sldChg chg="addSp delSp modSp">
        <pc:chgData name="Guest User" userId="S::urn:spo:anon#4281358de4ed915da288a68f9d577c2a830d37ceb706e0aff22727fb36dde5e4::" providerId="AD" clId="Web-{814194EB-D832-290D-34F4-19F6DF72BC42}" dt="2023-03-21T23:35:56.625" v="80"/>
        <pc:sldMkLst>
          <pc:docMk/>
          <pc:sldMk cId="3583677447" sldId="317"/>
        </pc:sldMkLst>
        <pc:spChg chg="mod">
          <ac:chgData name="Guest User" userId="S::urn:spo:anon#4281358de4ed915da288a68f9d577c2a830d37ceb706e0aff22727fb36dde5e4::" providerId="AD" clId="Web-{814194EB-D832-290D-34F4-19F6DF72BC42}" dt="2023-03-21T23:33:19.043" v="27" actId="20577"/>
          <ac:spMkLst>
            <pc:docMk/>
            <pc:sldMk cId="3583677447" sldId="317"/>
            <ac:spMk id="3" creationId="{1A585715-2793-160B-269E-D9516C84D73A}"/>
          </ac:spMkLst>
        </pc:spChg>
        <pc:picChg chg="add del">
          <ac:chgData name="Guest User" userId="S::urn:spo:anon#4281358de4ed915da288a68f9d577c2a830d37ceb706e0aff22727fb36dde5e4::" providerId="AD" clId="Web-{814194EB-D832-290D-34F4-19F6DF72BC42}" dt="2023-03-21T23:35:31.406" v="70"/>
          <ac:picMkLst>
            <pc:docMk/>
            <pc:sldMk cId="3583677447" sldId="317"/>
            <ac:picMk id="7" creationId="{4358B67D-8B98-90F3-B862-678E1FA08E70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34:35.045" v="55"/>
          <ac:picMkLst>
            <pc:docMk/>
            <pc:sldMk cId="3583677447" sldId="317"/>
            <ac:picMk id="9" creationId="{BDF61C25-C6A6-FFAB-90DA-02C3E228FF0E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4:56.045" v="60"/>
          <ac:picMkLst>
            <pc:docMk/>
            <pc:sldMk cId="3583677447" sldId="317"/>
            <ac:picMk id="11" creationId="{0A08A809-5114-78B9-5AE2-DEDB47628306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5:31.452" v="71"/>
          <ac:picMkLst>
            <pc:docMk/>
            <pc:sldMk cId="3583677447" sldId="317"/>
            <ac:picMk id="13" creationId="{38478926-65B5-936B-BA94-99FEF2B2ABB8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35:56.625" v="80"/>
          <ac:picMkLst>
            <pc:docMk/>
            <pc:sldMk cId="3583677447" sldId="317"/>
            <ac:picMk id="15" creationId="{32558153-86AF-9E8C-D703-30AE60BA8359}"/>
          </ac:picMkLst>
        </pc:picChg>
      </pc:sldChg>
      <pc:sldChg chg="addSp delSp modSp">
        <pc:chgData name="Guest User" userId="S::urn:spo:anon#4281358de4ed915da288a68f9d577c2a830d37ceb706e0aff22727fb36dde5e4::" providerId="AD" clId="Web-{814194EB-D832-290D-34F4-19F6DF72BC42}" dt="2023-03-21T23:41:05.741" v="282" actId="20577"/>
        <pc:sldMkLst>
          <pc:docMk/>
          <pc:sldMk cId="1097726697" sldId="318"/>
        </pc:sldMkLst>
        <pc:spChg chg="mod">
          <ac:chgData name="Guest User" userId="S::urn:spo:anon#4281358de4ed915da288a68f9d577c2a830d37ceb706e0aff22727fb36dde5e4::" providerId="AD" clId="Web-{814194EB-D832-290D-34F4-19F6DF72BC42}" dt="2023-03-21T23:41:05.741" v="282" actId="20577"/>
          <ac:spMkLst>
            <pc:docMk/>
            <pc:sldMk cId="1097726697" sldId="318"/>
            <ac:spMk id="3" creationId="{1A585715-2793-160B-269E-D9516C84D73A}"/>
          </ac:spMkLst>
        </pc:spChg>
        <pc:picChg chg="add del">
          <ac:chgData name="Guest User" userId="S::urn:spo:anon#4281358de4ed915da288a68f9d577c2a830d37ceb706e0aff22727fb36dde5e4::" providerId="AD" clId="Web-{814194EB-D832-290D-34F4-19F6DF72BC42}" dt="2023-03-21T23:35:26.421" v="67"/>
          <ac:picMkLst>
            <pc:docMk/>
            <pc:sldMk cId="1097726697" sldId="318"/>
            <ac:picMk id="7" creationId="{3AD4E15B-4423-5ECD-4069-E0C2EA6222C9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34:45.139" v="58"/>
          <ac:picMkLst>
            <pc:docMk/>
            <pc:sldMk cId="1097726697" sldId="318"/>
            <ac:picMk id="9" creationId="{C0C6364D-76F7-12D1-DCBB-B17304BCA549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4:54.764" v="59"/>
          <ac:picMkLst>
            <pc:docMk/>
            <pc:sldMk cId="1097726697" sldId="318"/>
            <ac:picMk id="11" creationId="{971F6EEA-08C7-2EEF-708F-227DF0FBF467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35:27.640" v="68"/>
          <ac:picMkLst>
            <pc:docMk/>
            <pc:sldMk cId="1097726697" sldId="318"/>
            <ac:picMk id="13" creationId="{D309976C-31A3-81FC-B5DD-F6AB922D6BA2}"/>
          </ac:picMkLst>
        </pc:picChg>
        <pc:picChg chg="add del">
          <ac:chgData name="Guest User" userId="S::urn:spo:anon#4281358de4ed915da288a68f9d577c2a830d37ceb706e0aff22727fb36dde5e4::" providerId="AD" clId="Web-{814194EB-D832-290D-34F4-19F6DF72BC42}" dt="2023-03-21T23:35:44" v="79"/>
          <ac:picMkLst>
            <pc:docMk/>
            <pc:sldMk cId="1097726697" sldId="318"/>
            <ac:picMk id="15" creationId="{6E7CD781-B0B5-63C5-E9FB-6E700DEDC336}"/>
          </ac:picMkLst>
        </pc:picChg>
      </pc:sldChg>
      <pc:sldChg chg="addSp modSp new">
        <pc:chgData name="Guest User" userId="S::urn:spo:anon#4281358de4ed915da288a68f9d577c2a830d37ceb706e0aff22727fb36dde5e4::" providerId="AD" clId="Web-{814194EB-D832-290D-34F4-19F6DF72BC42}" dt="2023-03-21T23:57:48.701" v="299"/>
        <pc:sldMkLst>
          <pc:docMk/>
          <pc:sldMk cId="480375115" sldId="319"/>
        </pc:sldMkLst>
        <pc:spChg chg="mod">
          <ac:chgData name="Guest User" userId="S::urn:spo:anon#4281358de4ed915da288a68f9d577c2a830d37ceb706e0aff22727fb36dde5e4::" providerId="AD" clId="Web-{814194EB-D832-290D-34F4-19F6DF72BC42}" dt="2023-03-21T23:40:31.412" v="229" actId="20577"/>
          <ac:spMkLst>
            <pc:docMk/>
            <pc:sldMk cId="480375115" sldId="319"/>
            <ac:spMk id="3" creationId="{EF465CCF-54F9-83AE-6FD0-D17A5184DC20}"/>
          </ac:spMkLst>
        </pc:spChg>
        <pc:spChg chg="mod">
          <ac:chgData name="Guest User" userId="S::urn:spo:anon#4281358de4ed915da288a68f9d577c2a830d37ceb706e0aff22727fb36dde5e4::" providerId="AD" clId="Web-{814194EB-D832-290D-34F4-19F6DF72BC42}" dt="2023-03-21T23:41:44.164" v="295" actId="20577"/>
          <ac:spMkLst>
            <pc:docMk/>
            <pc:sldMk cId="480375115" sldId="319"/>
            <ac:spMk id="4" creationId="{AB543215-8D90-A23C-0E87-D7FBF00D9DF4}"/>
          </ac:spMkLst>
        </pc:spChg>
        <pc:spChg chg="mod">
          <ac:chgData name="Guest User" userId="S::urn:spo:anon#4281358de4ed915da288a68f9d577c2a830d37ceb706e0aff22727fb36dde5e4::" providerId="AD" clId="Web-{814194EB-D832-290D-34F4-19F6DF72BC42}" dt="2023-03-21T23:40:45.881" v="242" actId="20577"/>
          <ac:spMkLst>
            <pc:docMk/>
            <pc:sldMk cId="480375115" sldId="319"/>
            <ac:spMk id="5" creationId="{7D00EE30-CE3E-C27B-15C1-C3128C568BBB}"/>
          </ac:spMkLst>
        </pc:spChg>
        <pc:spChg chg="mod">
          <ac:chgData name="Guest User" userId="S::urn:spo:anon#4281358de4ed915da288a68f9d577c2a830d37ceb706e0aff22727fb36dde5e4::" providerId="AD" clId="Web-{814194EB-D832-290D-34F4-19F6DF72BC42}" dt="2023-03-21T23:40:51.178" v="251" actId="20577"/>
          <ac:spMkLst>
            <pc:docMk/>
            <pc:sldMk cId="480375115" sldId="319"/>
            <ac:spMk id="9" creationId="{C9435F28-4019-5D34-1E72-3DED79439DAC}"/>
          </ac:spMkLst>
        </pc:spChg>
        <pc:spChg chg="mod">
          <ac:chgData name="Guest User" userId="S::urn:spo:anon#4281358de4ed915da288a68f9d577c2a830d37ceb706e0aff22727fb36dde5e4::" providerId="AD" clId="Web-{814194EB-D832-290D-34F4-19F6DF72BC42}" dt="2023-03-21T23:41:38.086" v="293" actId="20577"/>
          <ac:spMkLst>
            <pc:docMk/>
            <pc:sldMk cId="480375115" sldId="319"/>
            <ac:spMk id="10" creationId="{01CD5802-C0F2-C7AE-BEAF-428C5145F6CD}"/>
          </ac:spMkLst>
        </pc:spChg>
        <pc:picChg chg="add">
          <ac:chgData name="Guest User" userId="S::urn:spo:anon#4281358de4ed915da288a68f9d577c2a830d37ceb706e0aff22727fb36dde5e4::" providerId="AD" clId="Web-{814194EB-D832-290D-34F4-19F6DF72BC42}" dt="2023-03-21T23:57:48.670" v="298"/>
          <ac:picMkLst>
            <pc:docMk/>
            <pc:sldMk cId="480375115" sldId="319"/>
            <ac:picMk id="12" creationId="{596BA0A3-4E24-7A0A-0603-3B0743295719}"/>
          </ac:picMkLst>
        </pc:picChg>
        <pc:picChg chg="add">
          <ac:chgData name="Guest User" userId="S::urn:spo:anon#4281358de4ed915da288a68f9d577c2a830d37ceb706e0aff22727fb36dde5e4::" providerId="AD" clId="Web-{814194EB-D832-290D-34F4-19F6DF72BC42}" dt="2023-03-21T23:57:48.701" v="299"/>
          <ac:picMkLst>
            <pc:docMk/>
            <pc:sldMk cId="480375115" sldId="319"/>
            <ac:picMk id="14" creationId="{692D9D37-0D10-DE8E-9C56-E4D6583EBD52}"/>
          </ac:picMkLst>
        </pc:picChg>
      </pc:sldChg>
      <pc:sldChg chg="new del">
        <pc:chgData name="Guest User" userId="S::urn:spo:anon#4281358de4ed915da288a68f9d577c2a830d37ceb706e0aff22727fb36dde5e4::" providerId="AD" clId="Web-{814194EB-D832-290D-34F4-19F6DF72BC42}" dt="2023-03-21T23:39:49.474" v="209"/>
        <pc:sldMkLst>
          <pc:docMk/>
          <pc:sldMk cId="3308229242" sldId="319"/>
        </pc:sldMkLst>
      </pc:sldChg>
      <pc:sldChg chg="delSp new">
        <pc:chgData name="Guest User" userId="S::urn:spo:anon#4281358de4ed915da288a68f9d577c2a830d37ceb706e0aff22727fb36dde5e4::" providerId="AD" clId="Web-{814194EB-D832-290D-34F4-19F6DF72BC42}" dt="2023-03-21T23:56:32.825" v="297"/>
        <pc:sldMkLst>
          <pc:docMk/>
          <pc:sldMk cId="3229589594" sldId="320"/>
        </pc:sldMkLst>
        <pc:spChg chg="del">
          <ac:chgData name="Guest User" userId="S::urn:spo:anon#4281358de4ed915da288a68f9d577c2a830d37ceb706e0aff22727fb36dde5e4::" providerId="AD" clId="Web-{814194EB-D832-290D-34F4-19F6DF72BC42}" dt="2023-03-21T23:56:32.825" v="297"/>
          <ac:spMkLst>
            <pc:docMk/>
            <pc:sldMk cId="3229589594" sldId="320"/>
            <ac:spMk id="11" creationId="{48E4FD95-10FC-7AB9-9C94-FD2FE57A9D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060268"/>
            <a:ext cx="6693408" cy="1088136"/>
          </a:xfrm>
        </p:spPr>
        <p:txBody>
          <a:bodyPr/>
          <a:lstStyle/>
          <a:p>
            <a:r>
              <a:rPr lang="en-US" dirty="0" err="1"/>
              <a:t>eMission</a:t>
            </a:r>
            <a:r>
              <a:rPr lang="en-US" dirty="0"/>
              <a:t>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3495877"/>
            <a:ext cx="2999232" cy="438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C3J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D6FE30F-0E81-417E-F195-CDDE421A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5" y="53539"/>
            <a:ext cx="582707" cy="224617"/>
          </a:xfrm>
          <a:prstGeom prst="rect">
            <a:avLst/>
          </a:prstGeom>
        </p:spPr>
      </p:pic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CD6EAAFC-589A-EEFC-6561-FE87513B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" y="6357480"/>
            <a:ext cx="421343" cy="3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C3J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16962" y="2194560"/>
            <a:ext cx="3533887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b="1">
                <a:latin typeface="Gill Sans Nova Light"/>
                <a:cs typeface="Calibri"/>
              </a:rPr>
              <a:t>Emission Tracking</a:t>
            </a:r>
            <a:endParaRPr lang="en-US" b="1"/>
          </a:p>
          <a:p>
            <a:pPr lvl="1"/>
            <a:endParaRPr lang="en-US" b="1">
              <a:latin typeface="Gill Sans Nova Light"/>
              <a:cs typeface="Calibri"/>
            </a:endParaRPr>
          </a:p>
          <a:p>
            <a:pPr lvl="1"/>
            <a:r>
              <a:rPr lang="en-US" b="1">
                <a:latin typeface="Gill Sans Nova Light"/>
                <a:cs typeface="Calibri"/>
              </a:rPr>
              <a:t>Remaining Challenges</a:t>
            </a:r>
          </a:p>
          <a:p>
            <a:pPr lvl="1"/>
            <a:endParaRPr lang="en-US" b="1">
              <a:latin typeface="Gill Sans Nova Light"/>
              <a:cs typeface="Calibri"/>
            </a:endParaRPr>
          </a:p>
          <a:p>
            <a:pPr lvl="1"/>
            <a:r>
              <a:rPr lang="en-US" b="1">
                <a:latin typeface="Gill Sans Nova Light"/>
                <a:cs typeface="Calibri"/>
              </a:rPr>
              <a:t>What’s Next?</a:t>
            </a:r>
          </a:p>
          <a:p>
            <a:pPr lvl="1"/>
            <a:endParaRPr lang="en-US" b="1">
              <a:latin typeface="Gill Sans Nova Light"/>
              <a:cs typeface="Calibri"/>
            </a:endParaRPr>
          </a:p>
          <a:p>
            <a:pPr lvl="1"/>
            <a:r>
              <a:rPr lang="en-US" b="1">
                <a:latin typeface="Gill Sans Nova Light"/>
                <a:cs typeface="Calibri"/>
              </a:rPr>
              <a:t>Requirements</a:t>
            </a:r>
          </a:p>
          <a:p>
            <a:pPr lvl="1"/>
            <a:endParaRPr lang="en-US">
              <a:latin typeface="Gill Sans Nova Light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ACC7567F-EE48-B307-A081-695C0153A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5505" y="53539"/>
            <a:ext cx="582707" cy="224617"/>
          </a:xfrm>
          <a:prstGeom prst="rect">
            <a:avLst/>
          </a:prstGeom>
        </p:spPr>
      </p:pic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CD7256D1-3BD9-5782-578D-024C585BF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" y="6357480"/>
            <a:ext cx="421343" cy="3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17B3-9209-1BC8-AA61-E7E1580B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65CCF-54F9-83AE-6FD0-D17A5184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Emission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43215-8D90-A23C-0E87-D7FBF00D9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Gill Sans Nova"/>
                <a:ea typeface="+mn-lt"/>
                <a:cs typeface="+mn-lt"/>
              </a:rPr>
              <a:t>Problem: out of control carbon emissions</a:t>
            </a: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Gill Sans Nova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Gill Sans Nova"/>
                <a:ea typeface="+mn-lt"/>
                <a:cs typeface="+mn-lt"/>
              </a:rPr>
              <a:t>Solution: calculate carbon footprint and track vehicle emissions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endParaRPr lang="en-US">
              <a:latin typeface="Gill Sans Nova"/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0EE30-CE3E-C27B-15C1-C3128C568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2857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Remaining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99875-37A6-1033-9C8E-D145857D12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Gill Sans Nova"/>
              </a:rPr>
              <a:t>How will we calculate carbon emissions?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Gill Sans Nova"/>
              </a:rPr>
              <a:t>How will we generate revenue (if for-profit)?</a:t>
            </a:r>
          </a:p>
          <a:p>
            <a:pPr>
              <a:lnSpc>
                <a:spcPct val="150000"/>
              </a:lnSpc>
            </a:pPr>
            <a:r>
              <a:rPr lang="en-US">
                <a:latin typeface="Gill Sans Nova"/>
              </a:rPr>
              <a:t>How will we reward our users to keep them engaged?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079DCF-9B93-08F5-531E-E2466D3A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Gill Sans Nova Light"/>
              </a:rPr>
              <a:t>3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435F28-4019-5D34-1E72-3DED79439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 w="28575"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CD5802-C0F2-C7AE-BEAF-428C5145F6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Gill Sans Nova"/>
                <a:ea typeface="+mn-lt"/>
                <a:cs typeface="+mn-lt"/>
              </a:rPr>
              <a:t>Begin Sprint 1 Inception Plan</a:t>
            </a:r>
            <a:endParaRPr lang="en-US">
              <a:latin typeface="Gill Sans Nov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Gill Sans Nova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Gill Sans Nova"/>
                <a:ea typeface="+mn-lt"/>
                <a:cs typeface="+mn-lt"/>
              </a:rPr>
              <a:t>Create an application prototype using Figma.</a:t>
            </a:r>
            <a:endParaRPr lang="en-US">
              <a:latin typeface="Gill Sans Nova"/>
            </a:endParaRPr>
          </a:p>
          <a:p>
            <a:endParaRPr lang="en-US" b="1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596BA0A3-4E24-7A0A-0603-3B074329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5" y="53539"/>
            <a:ext cx="582707" cy="224617"/>
          </a:xfrm>
          <a:prstGeom prst="rect">
            <a:avLst/>
          </a:prstGeom>
        </p:spPr>
      </p:pic>
      <p:pic>
        <p:nvPicPr>
          <p:cNvPr id="14" name="Picture 8" descr="Icon&#10;&#10;Description automatically generated">
            <a:extLst>
              <a:ext uri="{FF2B5EF4-FFF2-40B4-BE49-F238E27FC236}">
                <a16:creationId xmlns:a16="http://schemas.microsoft.com/office/drawing/2014/main" id="{692D9D37-0D10-DE8E-9C56-E4D6583E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" y="6357480"/>
            <a:ext cx="421343" cy="3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7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C19F4-290F-FF16-4A80-60C7DEBE8085}"/>
              </a:ext>
            </a:extLst>
          </p:cNvPr>
          <p:cNvSpPr/>
          <p:nvPr/>
        </p:nvSpPr>
        <p:spPr>
          <a:xfrm>
            <a:off x="194797" y="1878688"/>
            <a:ext cx="4337097" cy="3076770"/>
          </a:xfrm>
          <a:prstGeom prst="rect">
            <a:avLst/>
          </a:prstGeom>
          <a:solidFill>
            <a:srgbClr val="CAD8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89BD-3693-0E6D-79EA-1293E832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1E3801-7A0A-87BA-5BF7-504E076F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263" y="1878688"/>
            <a:ext cx="4025871" cy="448056"/>
          </a:xfrm>
          <a:noFill/>
        </p:spPr>
        <p:txBody>
          <a:bodyPr>
            <a:normAutofit/>
          </a:bodyPr>
          <a:lstStyle/>
          <a:p>
            <a:r>
              <a:rPr lang="en-US" dirty="0"/>
              <a:t>Explore my carbon footprint</a:t>
            </a:r>
            <a:endParaRPr lang="en-US"/>
          </a:p>
        </p:txBody>
      </p:sp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1B51B0EB-D39E-035A-446D-1686A1C2F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6" t="3014" r="2460" b="4605"/>
          <a:stretch/>
        </p:blipFill>
        <p:spPr>
          <a:xfrm>
            <a:off x="4979094" y="38441"/>
            <a:ext cx="6514963" cy="6719948"/>
          </a:xfrm>
          <a:prstGeom prst="rect">
            <a:avLst/>
          </a:prstGeom>
        </p:spPr>
      </p:pic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915517-F827-56E1-59FB-43091416250D}"/>
              </a:ext>
            </a:extLst>
          </p:cNvPr>
          <p:cNvSpPr txBox="1">
            <a:spLocks/>
          </p:cNvSpPr>
          <p:nvPr/>
        </p:nvSpPr>
        <p:spPr>
          <a:xfrm>
            <a:off x="481263" y="2625802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Participate in challenges and rankings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0377749-3E48-554D-E6FA-2C476931A46F}"/>
              </a:ext>
            </a:extLst>
          </p:cNvPr>
          <p:cNvSpPr txBox="1">
            <a:spLocks/>
          </p:cNvSpPr>
          <p:nvPr/>
        </p:nvSpPr>
        <p:spPr>
          <a:xfrm>
            <a:off x="513446" y="3431079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Join a challenge group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475CAEA5-F6C1-1D0F-EE3F-D777F3CDEF6D}"/>
              </a:ext>
            </a:extLst>
          </p:cNvPr>
          <p:cNvSpPr txBox="1">
            <a:spLocks/>
          </p:cNvSpPr>
          <p:nvPr/>
        </p:nvSpPr>
        <p:spPr>
          <a:xfrm>
            <a:off x="481263" y="4276316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 a challenge group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717FAF9-D88C-6E72-6D9D-E943416B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505" y="53539"/>
            <a:ext cx="582707" cy="224617"/>
          </a:xfrm>
          <a:prstGeom prst="rect">
            <a:avLst/>
          </a:prstGeom>
        </p:spPr>
      </p:pic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313B4033-1B11-0977-F833-BC2D5F208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1" y="6357480"/>
            <a:ext cx="421343" cy="3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8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Any Questions?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FDA45CE-7D70-9695-1075-AAF5C5C0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5" y="53539"/>
            <a:ext cx="582707" cy="224617"/>
          </a:xfrm>
          <a:prstGeom prst="rect">
            <a:avLst/>
          </a:prstGeom>
        </p:spPr>
      </p:pic>
      <p:pic>
        <p:nvPicPr>
          <p:cNvPr id="12" name="Picture 8" descr="Icon&#10;&#10;Description automatically generated">
            <a:extLst>
              <a:ext uri="{FF2B5EF4-FFF2-40B4-BE49-F238E27FC236}">
                <a16:creationId xmlns:a16="http://schemas.microsoft.com/office/drawing/2014/main" id="{E2178D65-9A69-9402-C5A1-654321E8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1" y="6357480"/>
            <a:ext cx="421343" cy="3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760e77b-d7e8-4625-96a0-83ca65b4e3a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5B0A14332C7419DF1A2B849A9FF0B" ma:contentTypeVersion="10" ma:contentTypeDescription="Create a new document." ma:contentTypeScope="" ma:versionID="7436f47ffe610771ff34a0811b101fa2">
  <xsd:schema xmlns:xsd="http://www.w3.org/2001/XMLSchema" xmlns:xs="http://www.w3.org/2001/XMLSchema" xmlns:p="http://schemas.microsoft.com/office/2006/metadata/properties" xmlns:ns3="e760e77b-d7e8-4625-96a0-83ca65b4e3a0" targetNamespace="http://schemas.microsoft.com/office/2006/metadata/properties" ma:root="true" ma:fieldsID="51576bb55cab4e0f04a7ed01a20c4a48" ns3:_="">
    <xsd:import namespace="e760e77b-d7e8-4625-96a0-83ca65b4e3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0e77b-d7e8-4625-96a0-83ca65b4e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e760e77b-d7e8-4625-96a0-83ca65b4e3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464D1-BCD4-4609-B94E-6CBBF2EF6773}">
  <ds:schemaRefs>
    <ds:schemaRef ds:uri="e760e77b-d7e8-4625-96a0-83ca65b4e3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eMission Application</vt:lpstr>
      <vt:lpstr>Agenda</vt:lpstr>
      <vt:lpstr>Project Workflow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Jacob Hutchinson</dc:creator>
  <cp:revision>12</cp:revision>
  <dcterms:created xsi:type="dcterms:W3CDTF">2023-03-21T23:18:07Z</dcterms:created>
  <dcterms:modified xsi:type="dcterms:W3CDTF">2023-03-22T00:45:33Z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0x0101005925B0A14332C7419DF1A2B849A9FF0B</vt:lpwstr>
  </property>
</Properties>
</file>