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8" r:id="rId2"/>
    <p:sldId id="277" r:id="rId3"/>
    <p:sldId id="279" r:id="rId4"/>
    <p:sldId id="281" r:id="rId5"/>
    <p:sldId id="284" r:id="rId6"/>
    <p:sldId id="285" r:id="rId7"/>
    <p:sldId id="286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2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9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3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6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252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7B27DF-8961-4473-A375-68D728746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FD8EDB-2312-4205-84DF-61A53F865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B30E19-C5A4-40B1-988C-0E5552A0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F1ACE0F-77DB-4E5D-9CA2-A00D93735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CDC1CDF-C479-4FEE-AE50-3487D19B6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071A1B3-6B08-4E5A-B88F-F6FAD5CD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83D88A3-5080-44CE-A00C-8FB4FE300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4F0669-EE52-4F05-825F-3B94B651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410FAF-180F-40D0-BE44-EF412024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9804" y="808056"/>
            <a:ext cx="396950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400" dirty="0" err="1"/>
              <a:t>Programa</a:t>
            </a:r>
            <a:r>
              <a:rPr lang="en-US" sz="3400" dirty="0"/>
              <a:t> </a:t>
            </a:r>
            <a:r>
              <a:rPr lang="en-US" sz="3400" dirty="0" err="1"/>
              <a:t>Fechadura</a:t>
            </a:r>
            <a:r>
              <a:rPr lang="en-US" sz="3400" dirty="0"/>
              <a:t>.</a:t>
            </a:r>
            <a:endParaRPr lang="en-US" sz="3400" dirty="0"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9803" y="2052116"/>
            <a:ext cx="3969505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337820" algn="l">
              <a:buFont typeface="Wingdings" panose="05000000000000000000" pitchFamily="2" charset="2"/>
              <a:buChar char="§"/>
            </a:pPr>
            <a:r>
              <a:rPr lang="en-US" dirty="0"/>
              <a:t>                 </a:t>
            </a:r>
            <a:r>
              <a:rPr lang="en-US" dirty="0" err="1"/>
              <a:t>Alunos</a:t>
            </a:r>
            <a:r>
              <a:rPr lang="en-US" dirty="0"/>
              <a:t>: </a:t>
            </a:r>
            <a:endParaRPr lang="pt-BR" dirty="0"/>
          </a:p>
          <a:p>
            <a:pPr indent="-337820" algn="l">
              <a:buFont typeface="Wingdings" panose="05000000000000000000" pitchFamily="2" charset="2"/>
              <a:buChar char="§"/>
            </a:pPr>
            <a:r>
              <a:rPr lang="en-US" dirty="0"/>
              <a:t>Juan Dias – RA: 2220959</a:t>
            </a:r>
            <a:endParaRPr lang="en-US" dirty="0">
              <a:cs typeface="Arial"/>
            </a:endParaRPr>
          </a:p>
          <a:p>
            <a:pPr indent="-337820" algn="l">
              <a:buFont typeface="Wingdings" panose="05000000000000000000" pitchFamily="2" charset="2"/>
              <a:buChar char="§"/>
            </a:pPr>
            <a:r>
              <a:rPr lang="en-US" dirty="0"/>
              <a:t>Eduardo Bueno – RA: 2220644</a:t>
            </a:r>
            <a:endParaRPr lang="en-US" dirty="0">
              <a:cs typeface="Arial"/>
            </a:endParaRPr>
          </a:p>
          <a:p>
            <a:pPr indent="-337820" algn="l">
              <a:buFont typeface="Wingdings" panose="05000000000000000000" pitchFamily="2" charset="2"/>
              <a:buChar char="§"/>
            </a:pPr>
            <a:r>
              <a:rPr lang="en-US" dirty="0"/>
              <a:t>Gabriel </a:t>
            </a:r>
            <a:r>
              <a:rPr lang="en-US" dirty="0" err="1"/>
              <a:t>Cavagnari</a:t>
            </a:r>
            <a:r>
              <a:rPr lang="en-US" dirty="0"/>
              <a:t>– RA: 2220433</a:t>
            </a:r>
            <a:endParaRPr lang="en-US" dirty="0">
              <a:cs typeface="Arial"/>
            </a:endParaRPr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53752EF9-BC6C-FD11-B558-058D17288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8" y="2785199"/>
            <a:ext cx="3994617" cy="128826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8F6FDA7-DB57-4D33-9702-AC641D346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80709" y="635528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Declarando</a:t>
            </a: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Type/</a:t>
            </a:r>
            <a:r>
              <a:rPr lang="en-US" sz="2800" dirty="0" err="1"/>
              <a:t>Variáveis</a:t>
            </a:r>
            <a:r>
              <a:rPr lang="en-US" sz="2800" dirty="0"/>
              <a:t>.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>
              <a:latin typeface="Arial"/>
              <a:cs typeface="Arial"/>
            </a:endParaRPr>
          </a:p>
          <a:p>
            <a:endParaRPr lang="en-US" sz="1600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336E47C-D668-67AD-F1F9-BE8DA9FB08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21" b="2"/>
          <a:stretch/>
        </p:blipFill>
        <p:spPr>
          <a:xfrm>
            <a:off x="3247634" y="2506930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021291" y="1901405"/>
            <a:ext cx="5673013" cy="15149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i="1" dirty="0" err="1">
                <a:latin typeface="Arial"/>
                <a:cs typeface="Arial"/>
              </a:rPr>
              <a:t>Utilizando</a:t>
            </a:r>
            <a:r>
              <a:rPr lang="en-US" sz="3600" i="1" dirty="0">
                <a:latin typeface="Arial"/>
                <a:cs typeface="Arial"/>
              </a:rPr>
              <a:t> </a:t>
            </a:r>
            <a:br>
              <a:rPr lang="en-US" sz="3600" i="1" dirty="0">
                <a:latin typeface="Arial"/>
                <a:cs typeface="Arial"/>
              </a:rPr>
            </a:br>
            <a:r>
              <a:rPr lang="en-US" sz="3600" i="1" dirty="0">
                <a:latin typeface="Arial"/>
                <a:cs typeface="Arial"/>
              </a:rPr>
              <a:t>Procedure</a:t>
            </a:r>
            <a:br>
              <a:rPr lang="en-US" sz="3600" i="1" dirty="0">
                <a:latin typeface="Arial"/>
                <a:cs typeface="Arial"/>
              </a:rPr>
            </a:br>
            <a:r>
              <a:rPr lang="en-US" sz="3600" i="1" dirty="0" err="1">
                <a:latin typeface="Arial"/>
                <a:cs typeface="Arial"/>
              </a:rPr>
              <a:t>Cadastro</a:t>
            </a:r>
            <a:r>
              <a:rPr lang="en-US" sz="3600" i="1" dirty="0">
                <a:latin typeface="Arial"/>
                <a:cs typeface="Arial"/>
              </a:rPr>
              <a:t>.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E7B05665-F7F5-339B-8F8B-46108157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102" y="528116"/>
            <a:ext cx="5620818" cy="5536205"/>
          </a:xfrm>
        </p:spPr>
      </p:pic>
    </p:spTree>
    <p:extLst>
      <p:ext uri="{BB962C8B-B14F-4D97-AF65-F5344CB8AC3E}">
        <p14:creationId xmlns:p14="http://schemas.microsoft.com/office/powerpoint/2010/main" val="27136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562736" y="219253"/>
            <a:ext cx="4255896" cy="2123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 err="1">
                <a:cs typeface="Arial"/>
              </a:rPr>
              <a:t>Utilizando</a:t>
            </a:r>
            <a:br>
              <a:rPr lang="en-US" sz="3200" i="1" dirty="0">
                <a:cs typeface="Arial"/>
              </a:rPr>
            </a:br>
            <a:r>
              <a:rPr lang="en-US" sz="3200" i="1" dirty="0">
                <a:cs typeface="Arial"/>
              </a:rPr>
              <a:t>Procedure</a:t>
            </a:r>
            <a:br>
              <a:rPr lang="en-US" sz="3200" i="1" dirty="0">
                <a:cs typeface="Arial"/>
              </a:rPr>
            </a:br>
            <a:r>
              <a:rPr lang="en-US" sz="3200" i="1" dirty="0" err="1">
                <a:cs typeface="Arial"/>
              </a:rPr>
              <a:t>Alterar</a:t>
            </a:r>
            <a:r>
              <a:rPr lang="en-US" sz="3200" i="1" dirty="0">
                <a:cs typeface="Arial"/>
              </a:rPr>
              <a:t>.</a:t>
            </a:r>
          </a:p>
        </p:txBody>
      </p:sp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3AF91624-6CA0-BA02-9A1D-345E27F11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95" y="226192"/>
            <a:ext cx="7348642" cy="5564959"/>
          </a:xfrm>
        </p:spPr>
      </p:pic>
      <p:pic>
        <p:nvPicPr>
          <p:cNvPr id="9" name="Imagem 9" descr="Texto&#10;&#10;Descrição gerada automaticamente">
            <a:extLst>
              <a:ext uri="{FF2B5EF4-FFF2-40B4-BE49-F238E27FC236}">
                <a16:creationId xmlns:a16="http://schemas.microsoft.com/office/drawing/2014/main" id="{1B7730E1-CC49-4D27-3349-17B9808D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022" y="3979922"/>
            <a:ext cx="2689464" cy="18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41722-0D82-C906-25E7-8A233E15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767" y="546511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1" dirty="0" err="1">
                <a:ea typeface="+mj-lt"/>
                <a:cs typeface="+mj-lt"/>
              </a:rPr>
              <a:t>Utilizando</a:t>
            </a:r>
            <a:br>
              <a:rPr lang="en-US" i="1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Procedure</a:t>
            </a:r>
            <a:br>
              <a:rPr lang="en-US" i="1" dirty="0">
                <a:ea typeface="+mj-lt"/>
                <a:cs typeface="+mj-lt"/>
              </a:rPr>
            </a:br>
            <a:r>
              <a:rPr lang="en-US" i="1" dirty="0" err="1">
                <a:ea typeface="+mj-lt"/>
                <a:cs typeface="+mj-lt"/>
              </a:rPr>
              <a:t>Apagar</a:t>
            </a:r>
            <a:r>
              <a:rPr lang="en-US" i="1" dirty="0">
                <a:ea typeface="+mj-lt"/>
                <a:cs typeface="+mj-lt"/>
              </a:rPr>
              <a:t>.</a:t>
            </a:r>
            <a:endParaRPr lang="pt-BR" dirty="0" err="1"/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224D75E8-7DB8-04B4-7EEE-442EE605F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16" y="369966"/>
            <a:ext cx="7654393" cy="5723110"/>
          </a:xfrm>
        </p:spPr>
      </p:pic>
    </p:spTree>
    <p:extLst>
      <p:ext uri="{BB962C8B-B14F-4D97-AF65-F5344CB8AC3E}">
        <p14:creationId xmlns:p14="http://schemas.microsoft.com/office/powerpoint/2010/main" val="10607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0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12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16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A61261-A58A-F9A5-A8F4-58EBB59D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7275" y="205888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i="1" dirty="0">
                <a:cs typeface="Arial"/>
              </a:rPr>
              <a:t>Definindo </a:t>
            </a:r>
            <a:br>
              <a:rPr lang="pt-BR" i="1" dirty="0">
                <a:cs typeface="Arial"/>
              </a:rPr>
            </a:br>
            <a:r>
              <a:rPr lang="pt-BR" i="1" dirty="0" err="1">
                <a:cs typeface="Arial"/>
              </a:rPr>
              <a:t>Function</a:t>
            </a:r>
            <a:r>
              <a:rPr lang="pt-BR" i="1" dirty="0">
                <a:cs typeface="Arial"/>
              </a:rPr>
              <a:t>.</a:t>
            </a:r>
            <a:endParaRPr lang="pt-BR" dirty="0"/>
          </a:p>
        </p:txBody>
      </p:sp>
      <p:sp>
        <p:nvSpPr>
          <p:cNvPr id="80" name="Content Placeholder 7">
            <a:extLst>
              <a:ext uri="{FF2B5EF4-FFF2-40B4-BE49-F238E27FC236}">
                <a16:creationId xmlns:a16="http://schemas.microsoft.com/office/drawing/2014/main" id="{5B4F9225-85AC-929D-1C4A-1C1D9CC8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9654FEA-8397-24E0-7142-2F26F3E8AE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4" r="-4" b="3687"/>
          <a:stretch/>
        </p:blipFill>
        <p:spPr>
          <a:xfrm>
            <a:off x="1134162" y="465345"/>
            <a:ext cx="8168897" cy="570259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1" name="Rectangle 22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712BB1-98C0-4A8A-835D-6829EF6A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096BC-6C6D-41F2-90AA-2578BD496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BEF840-FEAD-46CB-B5C3-4F79B523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4FBFAC-873C-4D59-814A-DCAF5D9F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28307-0123-4C8C-BCEC-91815ACE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ACDFCD-84FE-4000-A15C-27481460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AF6FA1-88A7-7FA6-7823-05810FAEB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Finalizando Programa.</a:t>
            </a:r>
            <a:endParaRPr lang="pt-BR"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C993FA-1D56-B476-161D-B740694B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8DDA6F8-A3F5-E746-64D7-EAC3CE6818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65" b="1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CBDCE7-5012-40F9-8D15-A8DB7E1C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Obrigado</a:t>
            </a:r>
            <a:r>
              <a:rPr lang="en-US" dirty="0"/>
              <a:t> pela </a:t>
            </a:r>
            <a:r>
              <a:rPr lang="en-US"/>
              <a:t>atenção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6FC9DE0-5095-75AC-5A7F-8AD515193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003" y="638995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95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Madison</vt:lpstr>
      <vt:lpstr>Programa Fechadura.</vt:lpstr>
      <vt:lpstr>Declarando  Type/Variáveis. </vt:lpstr>
      <vt:lpstr>Utilizando  Procedure Cadastro.</vt:lpstr>
      <vt:lpstr>Utilizando Procedure Alterar.</vt:lpstr>
      <vt:lpstr>Utilizando Procedure Apagar.</vt:lpstr>
      <vt:lpstr>Definindo  Function.</vt:lpstr>
      <vt:lpstr>Finalizando Programa.</vt:lpstr>
      <vt:lpstr>Obrigado pela atenção.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JUAN FERNANDES DIAS</cp:lastModifiedBy>
  <cp:revision>230</cp:revision>
  <dcterms:created xsi:type="dcterms:W3CDTF">2019-10-16T03:03:10Z</dcterms:created>
  <dcterms:modified xsi:type="dcterms:W3CDTF">2022-11-28T04:03:52Z</dcterms:modified>
</cp:coreProperties>
</file>