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CECC-C3E8-4C92-BF03-1D4DEC9E138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/>
          <p:cNvSpPr/>
          <p:nvPr/>
        </p:nvSpPr>
        <p:spPr>
          <a:xfrm>
            <a:off x="6646283" y="191041"/>
            <a:ext cx="3363087" cy="6313275"/>
          </a:xfrm>
          <a:prstGeom prst="rect">
            <a:avLst/>
          </a:prstGeom>
          <a:solidFill>
            <a:schemeClr val="accent2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86116" y="218933"/>
            <a:ext cx="3492955" cy="6285384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Arrow Connector 250"/>
          <p:cNvCxnSpPr/>
          <p:nvPr/>
        </p:nvCxnSpPr>
        <p:spPr>
          <a:xfrm flipH="1" flipV="1">
            <a:off x="2446926" y="1948922"/>
            <a:ext cx="725609" cy="165175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3562208" y="659605"/>
            <a:ext cx="784847" cy="544126"/>
          </a:xfrm>
          <a:prstGeom prst="roundRect">
            <a:avLst>
              <a:gd name="adj" fmla="val 10000"/>
            </a:avLst>
          </a:prstGeom>
          <a:blipFill rotWithShape="1">
            <a:blip r:embed="rId2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2985961"/>
              <a:satOff val="16958"/>
              <a:lumOff val="134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8" name="Rounded Rectangle 337"/>
          <p:cNvSpPr/>
          <p:nvPr/>
        </p:nvSpPr>
        <p:spPr>
          <a:xfrm>
            <a:off x="8887399" y="639175"/>
            <a:ext cx="819231" cy="517457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995320"/>
              <a:satOff val="5652"/>
              <a:lumOff val="44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9" name="Rounded Rectangle 338"/>
          <p:cNvSpPr/>
          <p:nvPr/>
        </p:nvSpPr>
        <p:spPr>
          <a:xfrm>
            <a:off x="5178729" y="692111"/>
            <a:ext cx="738952" cy="499826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1990641"/>
              <a:satOff val="11305"/>
              <a:lumOff val="89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7" name="TextBox 376"/>
          <p:cNvSpPr txBox="1"/>
          <p:nvPr/>
        </p:nvSpPr>
        <p:spPr>
          <a:xfrm>
            <a:off x="4243391" y="29052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Raster (gridded)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444013" y="1384474"/>
            <a:ext cx="266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remote sensing data; climate grids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31674" y="26845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Vector (point,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 line, polygon)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830012" y="26845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2">
                    <a:lumMod val="75000"/>
                  </a:schemeClr>
                </a:solidFill>
              </a:rPr>
              <a:t>Time series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203354" y="392910"/>
            <a:ext cx="581303" cy="10512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4" name="TextBox 213"/>
          <p:cNvSpPr txBox="1"/>
          <p:nvPr/>
        </p:nvSpPr>
        <p:spPr>
          <a:xfrm>
            <a:off x="6509198" y="1285641"/>
            <a:ext cx="19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rivers; glacier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polygons, weather station locations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452626" y="1265568"/>
            <a:ext cx="163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air temperature at a weather station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2994524" y="2514041"/>
            <a:ext cx="3445770" cy="2255909"/>
            <a:chOff x="5696726" y="703627"/>
            <a:chExt cx="854457" cy="752859"/>
          </a:xfrm>
        </p:grpSpPr>
        <p:sp>
          <p:nvSpPr>
            <p:cNvPr id="219" name="Can 218"/>
            <p:cNvSpPr/>
            <p:nvPr/>
          </p:nvSpPr>
          <p:spPr>
            <a:xfrm>
              <a:off x="5743043" y="703627"/>
              <a:ext cx="781325" cy="667386"/>
            </a:xfrm>
            <a:prstGeom prst="can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696726" y="860748"/>
              <a:ext cx="854457" cy="59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>
                  <a:solidFill>
                    <a:sysClr val="windowText" lastClr="000000"/>
                  </a:solidFill>
                </a:rPr>
                <a:t>ADAPT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simple file structure: store datasets in folders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noProof="0" dirty="0">
                  <a:solidFill>
                    <a:sysClr val="windowText" lastClr="000000"/>
                  </a:solidFill>
                </a:rPr>
                <a:t>-&gt; </a:t>
              </a:r>
              <a:r>
                <a:rPr lang="en-US" sz="1100" kern="0" noProof="0" dirty="0" err="1">
                  <a:solidFill>
                    <a:sysClr val="windowText" lastClr="000000"/>
                  </a:solidFill>
                </a:rPr>
                <a:t>es</a:t>
              </a:r>
              <a:r>
                <a:rPr lang="en-US" sz="1100" kern="0" dirty="0" err="1">
                  <a:solidFill>
                    <a:sysClr val="windowText" lastClr="000000"/>
                  </a:solidFill>
                </a:rPr>
                <a:t>pecially</a:t>
              </a:r>
              <a:r>
                <a:rPr lang="en-US" sz="1100" kern="0" dirty="0">
                  <a:solidFill>
                    <a:sysClr val="windowText" lastClr="000000"/>
                  </a:solidFill>
                </a:rPr>
                <a:t> suitable for large grids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full MODIS, Landsat archive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only approved HiMAT members can access </a:t>
              </a:r>
              <a:endParaRPr lang="en-US" sz="1100" kern="0" noProof="0" dirty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noProof="0" dirty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 descr="File:NASA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1" y="2490651"/>
            <a:ext cx="576247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/>
          <p:cNvGrpSpPr/>
          <p:nvPr/>
        </p:nvGrpSpPr>
        <p:grpSpPr>
          <a:xfrm>
            <a:off x="3007716" y="5185280"/>
            <a:ext cx="6755965" cy="1221751"/>
            <a:chOff x="5719996" y="787794"/>
            <a:chExt cx="804203" cy="531342"/>
          </a:xfrm>
          <a:solidFill>
            <a:schemeClr val="bg1">
              <a:alpha val="66000"/>
            </a:schemeClr>
          </a:solidFill>
        </p:grpSpPr>
        <p:sp>
          <p:nvSpPr>
            <p:cNvPr id="244" name="Can 243"/>
            <p:cNvSpPr/>
            <p:nvPr/>
          </p:nvSpPr>
          <p:spPr>
            <a:xfrm>
              <a:off x="5742874" y="787794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19996" y="927027"/>
              <a:ext cx="738445" cy="2610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NSIDC DAAC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long-term archive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-&gt;</a:t>
              </a:r>
              <a:r>
                <a:rPr kumimoji="0" lang="en-US" sz="110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detailed metadata</a:t>
              </a: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986117" y="1928530"/>
            <a:ext cx="702325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Share data internally to HiMAT?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-&gt; preliminary products; not for distribution; needs QC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83541" y="833466"/>
            <a:ext cx="216923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terminal access (Linux VM)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run scripts to operate on data directly within ADAPT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35" y="1632099"/>
            <a:ext cx="2475765" cy="266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0" name="TextBox 289"/>
          <p:cNvSpPr txBox="1"/>
          <p:nvPr/>
        </p:nvSpPr>
        <p:spPr>
          <a:xfrm>
            <a:off x="661011" y="4531135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secure ftp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copy needed files to local computer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 ADAPT only as a file storage service</a:t>
            </a:r>
          </a:p>
        </p:txBody>
      </p:sp>
      <p:cxnSp>
        <p:nvCxnSpPr>
          <p:cNvPr id="297" name="Straight Arrow Connector 296"/>
          <p:cNvCxnSpPr>
            <a:endCxn id="290" idx="3"/>
          </p:cNvCxnSpPr>
          <p:nvPr/>
        </p:nvCxnSpPr>
        <p:spPr>
          <a:xfrm flipH="1">
            <a:off x="2399822" y="3608317"/>
            <a:ext cx="781485" cy="14306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0254173" y="1161745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download files from himat.org and nsidc.org using web map interface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3" name="Group 332"/>
          <p:cNvGrpSpPr/>
          <p:nvPr/>
        </p:nvGrpSpPr>
        <p:grpSpPr>
          <a:xfrm>
            <a:off x="6743587" y="2467416"/>
            <a:ext cx="3015325" cy="3835618"/>
            <a:chOff x="5446909" y="606138"/>
            <a:chExt cx="781325" cy="531342"/>
          </a:xfrm>
          <a:solidFill>
            <a:schemeClr val="bg1">
              <a:alpha val="56000"/>
            </a:schemeClr>
          </a:solidFill>
        </p:grpSpPr>
        <p:sp>
          <p:nvSpPr>
            <p:cNvPr id="334" name="Can 333"/>
            <p:cNvSpPr/>
            <p:nvPr/>
          </p:nvSpPr>
          <p:spPr>
            <a:xfrm>
              <a:off x="5446909" y="606138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470053" y="719720"/>
              <a:ext cx="738445" cy="194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sysClr val="windowText" lastClr="000000"/>
                  </a:solidFill>
                </a:rPr>
                <a:t>relational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</a:t>
              </a:r>
              <a:r>
                <a:rPr kumimoji="0" lang="en-US" sz="110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existing GLIMS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kern="0" baseline="0" dirty="0">
                  <a:solidFill>
                    <a:sysClr val="windowText" lastClr="000000"/>
                  </a:solidFill>
                </a:rPr>
                <a:t>password protection on tables not ready for release in public-facing</a:t>
              </a:r>
              <a:r>
                <a:rPr lang="en-US" sz="1100" kern="0" dirty="0">
                  <a:solidFill>
                    <a:sysClr val="windowText" lastClr="000000"/>
                  </a:solidFill>
                </a:rPr>
                <a:t> GLIMS</a:t>
              </a: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10157419" y="2801797"/>
            <a:ext cx="1932317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direct connection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access data directly from remote GIS software,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Matlab</a:t>
            </a:r>
            <a:r>
              <a:rPr lang="en-US" sz="1200" kern="0" dirty="0">
                <a:solidFill>
                  <a:sysClr val="windowText" lastClr="000000"/>
                </a:solidFill>
              </a:rPr>
              <a:t>/Python scripts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0215359" y="5369938"/>
            <a:ext cx="173881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ftp access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0" name="Straight Arrow Connector 339"/>
          <p:cNvCxnSpPr>
            <a:endCxn id="328" idx="1"/>
          </p:cNvCxnSpPr>
          <p:nvPr/>
        </p:nvCxnSpPr>
        <p:spPr>
          <a:xfrm flipV="1">
            <a:off x="9758912" y="1669577"/>
            <a:ext cx="495261" cy="13647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endCxn id="332" idx="1"/>
          </p:cNvCxnSpPr>
          <p:nvPr/>
        </p:nvCxnSpPr>
        <p:spPr>
          <a:xfrm>
            <a:off x="9783758" y="3084562"/>
            <a:ext cx="373661" cy="1327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44" idx="4"/>
            <a:endCxn id="337" idx="1"/>
          </p:cNvCxnSpPr>
          <p:nvPr/>
        </p:nvCxnSpPr>
        <p:spPr>
          <a:xfrm flipV="1">
            <a:off x="9763681" y="5600771"/>
            <a:ext cx="451678" cy="1953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981541" y="4564033"/>
            <a:ext cx="702783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Share data to the world?</a:t>
            </a:r>
          </a:p>
          <a:p>
            <a:pPr lvl="0"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-&gt; full metadata, QC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101" y="2526979"/>
            <a:ext cx="475449" cy="462018"/>
          </a:xfrm>
          <a:prstGeom prst="rect">
            <a:avLst/>
          </a:prstGeom>
        </p:spPr>
      </p:pic>
      <p:pic>
        <p:nvPicPr>
          <p:cNvPr id="1030" name="Picture 6" descr="Image result for qgi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11" y="2272857"/>
            <a:ext cx="428243" cy="4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lab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90" y="3688866"/>
            <a:ext cx="619500" cy="4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8" y="326766"/>
            <a:ext cx="927474" cy="4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Image result for matlab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8" y="282915"/>
            <a:ext cx="619500" cy="4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Image result for pytho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634" y="7714198"/>
            <a:ext cx="356796" cy="17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rcgis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386" y="2252162"/>
            <a:ext cx="549635" cy="5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Image result for pytho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033" y="3715267"/>
            <a:ext cx="927474" cy="4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le:NASA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18" y="5586412"/>
            <a:ext cx="576247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541" y="535570"/>
            <a:ext cx="725393" cy="167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523" y="3165353"/>
            <a:ext cx="1818358" cy="1099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TextBox 59"/>
          <p:cNvSpPr txBox="1"/>
          <p:nvPr/>
        </p:nvSpPr>
        <p:spPr>
          <a:xfrm>
            <a:off x="321253" y="2421562"/>
            <a:ext cx="216923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Windows VM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ArcGIS, Python (notebooks)</a:t>
            </a:r>
          </a:p>
        </p:txBody>
      </p:sp>
      <p:pic>
        <p:nvPicPr>
          <p:cNvPr id="63" name="Picture 12" descr="Image result for arcgis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5" y="3128358"/>
            <a:ext cx="549635" cy="5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endCxn id="7" idx="3"/>
          </p:cNvCxnSpPr>
          <p:nvPr/>
        </p:nvCxnSpPr>
        <p:spPr>
          <a:xfrm flipH="1">
            <a:off x="2606881" y="3608317"/>
            <a:ext cx="544300" cy="1069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Image result for qgi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58" y="279291"/>
            <a:ext cx="428243" cy="4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5" y="3736369"/>
            <a:ext cx="476600" cy="4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arendta@uw.edu</dc:creator>
  <cp:lastModifiedBy>arendta@uw.edu</cp:lastModifiedBy>
  <cp:revision>6</cp:revision>
  <dcterms:created xsi:type="dcterms:W3CDTF">2017-03-07T02:31:44Z</dcterms:created>
  <dcterms:modified xsi:type="dcterms:W3CDTF">2017-03-20T01:09:52Z</dcterms:modified>
</cp:coreProperties>
</file>