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gvijay Jere" userId="16d6fff71a24e300" providerId="LiveId" clId="{C24201A2-F072-4F1E-A34A-2CEDBC5F30B3}"/>
    <pc:docChg chg="undo custSel addSld delSld modSld">
      <pc:chgData name="Digvijay Jere" userId="16d6fff71a24e300" providerId="LiveId" clId="{C24201A2-F072-4F1E-A34A-2CEDBC5F30B3}" dt="2024-10-23T14:32:06.656" v="245" actId="20577"/>
      <pc:docMkLst>
        <pc:docMk/>
      </pc:docMkLst>
      <pc:sldChg chg="modSp mod">
        <pc:chgData name="Digvijay Jere" userId="16d6fff71a24e300" providerId="LiveId" clId="{C24201A2-F072-4F1E-A34A-2CEDBC5F30B3}" dt="2024-10-23T14:27:27.184" v="223" actId="20577"/>
        <pc:sldMkLst>
          <pc:docMk/>
          <pc:sldMk cId="2252956142" sldId="256"/>
        </pc:sldMkLst>
        <pc:spChg chg="mod">
          <ac:chgData name="Digvijay Jere" userId="16d6fff71a24e300" providerId="LiveId" clId="{C24201A2-F072-4F1E-A34A-2CEDBC5F30B3}" dt="2024-10-23T14:27:16.750" v="209" actId="255"/>
          <ac:spMkLst>
            <pc:docMk/>
            <pc:sldMk cId="2252956142" sldId="256"/>
            <ac:spMk id="2" creationId="{F45A57E2-AD5D-329B-7A01-5ACA13BD0EF8}"/>
          </ac:spMkLst>
        </pc:spChg>
        <pc:spChg chg="mod">
          <ac:chgData name="Digvijay Jere" userId="16d6fff71a24e300" providerId="LiveId" clId="{C24201A2-F072-4F1E-A34A-2CEDBC5F30B3}" dt="2024-10-23T14:27:27.184" v="223" actId="20577"/>
          <ac:spMkLst>
            <pc:docMk/>
            <pc:sldMk cId="2252956142" sldId="256"/>
            <ac:spMk id="3" creationId="{CC31F02B-10D1-4245-A2E4-A19357BDFAB7}"/>
          </ac:spMkLst>
        </pc:spChg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776547867" sldId="258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2838486048" sldId="259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1772808056" sldId="260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2068675734" sldId="261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1937627433" sldId="262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2606566071" sldId="263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3734185010" sldId="264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800294707" sldId="265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2858317798" sldId="266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4013416220" sldId="267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963608165" sldId="268"/>
        </pc:sldMkLst>
      </pc:sldChg>
      <pc:sldChg chg="new del">
        <pc:chgData name="Digvijay Jere" userId="16d6fff71a24e300" providerId="LiveId" clId="{C24201A2-F072-4F1E-A34A-2CEDBC5F30B3}" dt="2024-10-23T13:58:35.577" v="14" actId="2696"/>
        <pc:sldMkLst>
          <pc:docMk/>
          <pc:sldMk cId="3166761615" sldId="269"/>
        </pc:sldMkLst>
      </pc:sldChg>
      <pc:sldChg chg="addSp delSp modSp add mod">
        <pc:chgData name="Digvijay Jere" userId="16d6fff71a24e300" providerId="LiveId" clId="{C24201A2-F072-4F1E-A34A-2CEDBC5F30B3}" dt="2024-10-23T14:05:51.308" v="102" actId="14100"/>
        <pc:sldMkLst>
          <pc:docMk/>
          <pc:sldMk cId="218688689" sldId="270"/>
        </pc:sldMkLst>
        <pc:spChg chg="mod">
          <ac:chgData name="Digvijay Jere" userId="16d6fff71a24e300" providerId="LiveId" clId="{C24201A2-F072-4F1E-A34A-2CEDBC5F30B3}" dt="2024-10-23T13:59:15.308" v="20" actId="20577"/>
          <ac:spMkLst>
            <pc:docMk/>
            <pc:sldMk cId="218688689" sldId="270"/>
            <ac:spMk id="2" creationId="{9AD09B6E-FFFC-5ACE-CDC0-7E43247944D0}"/>
          </ac:spMkLst>
        </pc:spChg>
        <pc:spChg chg="add del mod">
          <ac:chgData name="Digvijay Jere" userId="16d6fff71a24e300" providerId="LiveId" clId="{C24201A2-F072-4F1E-A34A-2CEDBC5F30B3}" dt="2024-10-23T14:05:09.320" v="97" actId="22"/>
          <ac:spMkLst>
            <pc:docMk/>
            <pc:sldMk cId="218688689" sldId="270"/>
            <ac:spMk id="6" creationId="{4154DF03-A6E1-2EDE-7739-58B262E91310}"/>
          </ac:spMkLst>
        </pc:spChg>
        <pc:spChg chg="add del mod">
          <ac:chgData name="Digvijay Jere" userId="16d6fff71a24e300" providerId="LiveId" clId="{C24201A2-F072-4F1E-A34A-2CEDBC5F30B3}" dt="2024-10-23T14:05:30.020" v="99" actId="22"/>
          <ac:spMkLst>
            <pc:docMk/>
            <pc:sldMk cId="218688689" sldId="270"/>
            <ac:spMk id="9" creationId="{1999FE8D-D003-25DA-3139-D06A4DB0F3DC}"/>
          </ac:spMkLst>
        </pc:spChg>
        <pc:picChg chg="del">
          <ac:chgData name="Digvijay Jere" userId="16d6fff71a24e300" providerId="LiveId" clId="{C24201A2-F072-4F1E-A34A-2CEDBC5F30B3}" dt="2024-10-23T13:59:18.745" v="21" actId="478"/>
          <ac:picMkLst>
            <pc:docMk/>
            <pc:sldMk cId="218688689" sldId="270"/>
            <ac:picMk id="8" creationId="{DA0EEEDD-9B1D-CF44-1B8C-5CE9496F8868}"/>
          </ac:picMkLst>
        </pc:picChg>
        <pc:picChg chg="del">
          <ac:chgData name="Digvijay Jere" userId="16d6fff71a24e300" providerId="LiveId" clId="{C24201A2-F072-4F1E-A34A-2CEDBC5F30B3}" dt="2024-10-23T13:59:21.512" v="22" actId="478"/>
          <ac:picMkLst>
            <pc:docMk/>
            <pc:sldMk cId="218688689" sldId="270"/>
            <ac:picMk id="10" creationId="{AFB07A1A-FD41-A4F5-5B33-38D67188B297}"/>
          </ac:picMkLst>
        </pc:picChg>
        <pc:picChg chg="add mod ord">
          <ac:chgData name="Digvijay Jere" userId="16d6fff71a24e300" providerId="LiveId" clId="{C24201A2-F072-4F1E-A34A-2CEDBC5F30B3}" dt="2024-10-23T14:05:14.189" v="98" actId="1076"/>
          <ac:picMkLst>
            <pc:docMk/>
            <pc:sldMk cId="218688689" sldId="270"/>
            <ac:picMk id="12" creationId="{4652F917-F665-A579-3170-48EFA2AE59E3}"/>
          </ac:picMkLst>
        </pc:picChg>
        <pc:picChg chg="add mod ord">
          <ac:chgData name="Digvijay Jere" userId="16d6fff71a24e300" providerId="LiveId" clId="{C24201A2-F072-4F1E-A34A-2CEDBC5F30B3}" dt="2024-10-23T14:05:51.308" v="102" actId="14100"/>
          <ac:picMkLst>
            <pc:docMk/>
            <pc:sldMk cId="218688689" sldId="270"/>
            <ac:picMk id="14" creationId="{42FBB9EB-0FA5-CAE1-7591-08E79627E1C7}"/>
          </ac:picMkLst>
        </pc:picChg>
      </pc:sldChg>
      <pc:sldChg chg="addSp delSp modSp add mod">
        <pc:chgData name="Digvijay Jere" userId="16d6fff71a24e300" providerId="LiveId" clId="{C24201A2-F072-4F1E-A34A-2CEDBC5F30B3}" dt="2024-10-23T14:07:08.607" v="108" actId="14100"/>
        <pc:sldMkLst>
          <pc:docMk/>
          <pc:sldMk cId="2888694061" sldId="271"/>
        </pc:sldMkLst>
        <pc:spChg chg="mod">
          <ac:chgData name="Digvijay Jere" userId="16d6fff71a24e300" providerId="LiveId" clId="{C24201A2-F072-4F1E-A34A-2CEDBC5F30B3}" dt="2024-10-23T13:59:55.944" v="26" actId="20577"/>
          <ac:spMkLst>
            <pc:docMk/>
            <pc:sldMk cId="2888694061" sldId="271"/>
            <ac:spMk id="2" creationId="{1507B5A2-C6F5-47D2-6D40-0037187605EE}"/>
          </ac:spMkLst>
        </pc:spChg>
        <pc:spChg chg="add del mod">
          <ac:chgData name="Digvijay Jere" userId="16d6fff71a24e300" providerId="LiveId" clId="{C24201A2-F072-4F1E-A34A-2CEDBC5F30B3}" dt="2024-10-23T14:06:24.110" v="103" actId="22"/>
          <ac:spMkLst>
            <pc:docMk/>
            <pc:sldMk cId="2888694061" sldId="271"/>
            <ac:spMk id="6" creationId="{8221528C-5D38-BE35-C4B9-4BB13CEA7744}"/>
          </ac:spMkLst>
        </pc:spChg>
        <pc:spChg chg="add del mod">
          <ac:chgData name="Digvijay Jere" userId="16d6fff71a24e300" providerId="LiveId" clId="{C24201A2-F072-4F1E-A34A-2CEDBC5F30B3}" dt="2024-10-23T14:07:01.078" v="106" actId="22"/>
          <ac:spMkLst>
            <pc:docMk/>
            <pc:sldMk cId="2888694061" sldId="271"/>
            <ac:spMk id="9" creationId="{A7653F4E-87C5-1395-0589-CFA1C1FC1860}"/>
          </ac:spMkLst>
        </pc:spChg>
        <pc:picChg chg="del">
          <ac:chgData name="Digvijay Jere" userId="16d6fff71a24e300" providerId="LiveId" clId="{C24201A2-F072-4F1E-A34A-2CEDBC5F30B3}" dt="2024-10-23T14:00:01.136" v="27" actId="478"/>
          <ac:picMkLst>
            <pc:docMk/>
            <pc:sldMk cId="2888694061" sldId="271"/>
            <ac:picMk id="8" creationId="{85F705C4-EDB6-25F4-BFA5-F51FF55A6767}"/>
          </ac:picMkLst>
        </pc:picChg>
        <pc:picChg chg="del">
          <ac:chgData name="Digvijay Jere" userId="16d6fff71a24e300" providerId="LiveId" clId="{C24201A2-F072-4F1E-A34A-2CEDBC5F30B3}" dt="2024-10-23T14:00:03.220" v="28" actId="478"/>
          <ac:picMkLst>
            <pc:docMk/>
            <pc:sldMk cId="2888694061" sldId="271"/>
            <ac:picMk id="10" creationId="{D8BDBA07-B729-A472-2F91-4E5630FBBC5D}"/>
          </ac:picMkLst>
        </pc:picChg>
        <pc:picChg chg="add mod ord">
          <ac:chgData name="Digvijay Jere" userId="16d6fff71a24e300" providerId="LiveId" clId="{C24201A2-F072-4F1E-A34A-2CEDBC5F30B3}" dt="2024-10-23T14:06:40.029" v="105" actId="1076"/>
          <ac:picMkLst>
            <pc:docMk/>
            <pc:sldMk cId="2888694061" sldId="271"/>
            <ac:picMk id="12" creationId="{694EA8F1-E717-4A1F-6D3C-9D27CCDCB3F9}"/>
          </ac:picMkLst>
        </pc:picChg>
        <pc:picChg chg="add mod ord">
          <ac:chgData name="Digvijay Jere" userId="16d6fff71a24e300" providerId="LiveId" clId="{C24201A2-F072-4F1E-A34A-2CEDBC5F30B3}" dt="2024-10-23T14:07:08.607" v="108" actId="14100"/>
          <ac:picMkLst>
            <pc:docMk/>
            <pc:sldMk cId="2888694061" sldId="271"/>
            <ac:picMk id="14" creationId="{5FAF3262-8ECE-C251-7493-7C8659AB6A07}"/>
          </ac:picMkLst>
        </pc:picChg>
      </pc:sldChg>
      <pc:sldChg chg="addSp delSp modSp add mod replId">
        <pc:chgData name="Digvijay Jere" userId="16d6fff71a24e300" providerId="LiveId" clId="{C24201A2-F072-4F1E-A34A-2CEDBC5F30B3}" dt="2024-10-23T14:09:09.267" v="114" actId="14100"/>
        <pc:sldMkLst>
          <pc:docMk/>
          <pc:sldMk cId="621508972" sldId="272"/>
        </pc:sldMkLst>
        <pc:spChg chg="mod">
          <ac:chgData name="Digvijay Jere" userId="16d6fff71a24e300" providerId="LiveId" clId="{C24201A2-F072-4F1E-A34A-2CEDBC5F30B3}" dt="2024-10-23T14:00:25.166" v="32" actId="20577"/>
          <ac:spMkLst>
            <pc:docMk/>
            <pc:sldMk cId="621508972" sldId="272"/>
            <ac:spMk id="2" creationId="{C6A48706-2B1A-8D94-7C64-C587A7C7F455}"/>
          </ac:spMkLst>
        </pc:spChg>
        <pc:spChg chg="add del mod">
          <ac:chgData name="Digvijay Jere" userId="16d6fff71a24e300" providerId="LiveId" clId="{C24201A2-F072-4F1E-A34A-2CEDBC5F30B3}" dt="2024-10-23T14:08:31.409" v="109" actId="22"/>
          <ac:spMkLst>
            <pc:docMk/>
            <pc:sldMk cId="621508972" sldId="272"/>
            <ac:spMk id="6" creationId="{5773062B-C209-8EC3-543B-5A3B3A520C7C}"/>
          </ac:spMkLst>
        </pc:spChg>
        <pc:spChg chg="add del mod">
          <ac:chgData name="Digvijay Jere" userId="16d6fff71a24e300" providerId="LiveId" clId="{C24201A2-F072-4F1E-A34A-2CEDBC5F30B3}" dt="2024-10-23T14:08:54.878" v="111" actId="22"/>
          <ac:spMkLst>
            <pc:docMk/>
            <pc:sldMk cId="621508972" sldId="272"/>
            <ac:spMk id="9" creationId="{992B0AEE-7C47-A55A-FE53-3F7583B28BFE}"/>
          </ac:spMkLst>
        </pc:spChg>
        <pc:picChg chg="add mod ord">
          <ac:chgData name="Digvijay Jere" userId="16d6fff71a24e300" providerId="LiveId" clId="{C24201A2-F072-4F1E-A34A-2CEDBC5F30B3}" dt="2024-10-23T14:08:37.047" v="110" actId="1076"/>
          <ac:picMkLst>
            <pc:docMk/>
            <pc:sldMk cId="621508972" sldId="272"/>
            <ac:picMk id="7" creationId="{60A6D7BF-1FAB-8B7F-9A87-33B416544DF0}"/>
          </ac:picMkLst>
        </pc:picChg>
        <pc:picChg chg="del">
          <ac:chgData name="Digvijay Jere" userId="16d6fff71a24e300" providerId="LiveId" clId="{C24201A2-F072-4F1E-A34A-2CEDBC5F30B3}" dt="2024-10-23T14:00:28.347" v="33" actId="478"/>
          <ac:picMkLst>
            <pc:docMk/>
            <pc:sldMk cId="621508972" sldId="272"/>
            <ac:picMk id="8" creationId="{56242036-2D16-C468-D148-AA88F5342B1D}"/>
          </ac:picMkLst>
        </pc:picChg>
        <pc:picChg chg="del">
          <ac:chgData name="Digvijay Jere" userId="16d6fff71a24e300" providerId="LiveId" clId="{C24201A2-F072-4F1E-A34A-2CEDBC5F30B3}" dt="2024-10-23T14:00:30.447" v="34" actId="478"/>
          <ac:picMkLst>
            <pc:docMk/>
            <pc:sldMk cId="621508972" sldId="272"/>
            <ac:picMk id="10" creationId="{4458B70B-379C-D62F-30F5-61770A4B85F5}"/>
          </ac:picMkLst>
        </pc:picChg>
        <pc:picChg chg="add mod ord">
          <ac:chgData name="Digvijay Jere" userId="16d6fff71a24e300" providerId="LiveId" clId="{C24201A2-F072-4F1E-A34A-2CEDBC5F30B3}" dt="2024-10-23T14:09:09.267" v="114" actId="14100"/>
          <ac:picMkLst>
            <pc:docMk/>
            <pc:sldMk cId="621508972" sldId="272"/>
            <ac:picMk id="10" creationId="{E2D595EF-88B3-A73A-DCAA-B0B6C0278224}"/>
          </ac:picMkLst>
        </pc:picChg>
      </pc:sldChg>
      <pc:sldChg chg="addSp delSp modSp add mod">
        <pc:chgData name="Digvijay Jere" userId="16d6fff71a24e300" providerId="LiveId" clId="{C24201A2-F072-4F1E-A34A-2CEDBC5F30B3}" dt="2024-10-23T14:12:48.416" v="129" actId="14100"/>
        <pc:sldMkLst>
          <pc:docMk/>
          <pc:sldMk cId="2140315255" sldId="273"/>
        </pc:sldMkLst>
        <pc:spChg chg="mod">
          <ac:chgData name="Digvijay Jere" userId="16d6fff71a24e300" providerId="LiveId" clId="{C24201A2-F072-4F1E-A34A-2CEDBC5F30B3}" dt="2024-10-23T14:01:01.061" v="38" actId="20577"/>
          <ac:spMkLst>
            <pc:docMk/>
            <pc:sldMk cId="2140315255" sldId="273"/>
            <ac:spMk id="2" creationId="{401C954A-F7EB-C2C6-9E25-2F895F479F72}"/>
          </ac:spMkLst>
        </pc:spChg>
        <pc:spChg chg="add del mod">
          <ac:chgData name="Digvijay Jere" userId="16d6fff71a24e300" providerId="LiveId" clId="{C24201A2-F072-4F1E-A34A-2CEDBC5F30B3}" dt="2024-10-23T14:09:55.153" v="115" actId="22"/>
          <ac:spMkLst>
            <pc:docMk/>
            <pc:sldMk cId="2140315255" sldId="273"/>
            <ac:spMk id="6" creationId="{024C1E65-ED0D-BA17-52B4-78A8D89CFDF0}"/>
          </ac:spMkLst>
        </pc:spChg>
        <pc:spChg chg="add del mod">
          <ac:chgData name="Digvijay Jere" userId="16d6fff71a24e300" providerId="LiveId" clId="{C24201A2-F072-4F1E-A34A-2CEDBC5F30B3}" dt="2024-10-23T14:10:31.737" v="118" actId="22"/>
          <ac:spMkLst>
            <pc:docMk/>
            <pc:sldMk cId="2140315255" sldId="273"/>
            <ac:spMk id="9" creationId="{B05577F2-BB8A-2D58-9505-66A1DF58D4E3}"/>
          </ac:spMkLst>
        </pc:spChg>
        <pc:spChg chg="add del mod">
          <ac:chgData name="Digvijay Jere" userId="16d6fff71a24e300" providerId="LiveId" clId="{C24201A2-F072-4F1E-A34A-2CEDBC5F30B3}" dt="2024-10-23T14:11:59.613" v="123" actId="22"/>
          <ac:spMkLst>
            <pc:docMk/>
            <pc:sldMk cId="2140315255" sldId="273"/>
            <ac:spMk id="12" creationId="{B450239C-D020-C0C7-457E-F0FB4DADF9E0}"/>
          </ac:spMkLst>
        </pc:spChg>
        <pc:spChg chg="add del mod">
          <ac:chgData name="Digvijay Jere" userId="16d6fff71a24e300" providerId="LiveId" clId="{C24201A2-F072-4F1E-A34A-2CEDBC5F30B3}" dt="2024-10-23T14:12:37.510" v="127" actId="22"/>
          <ac:spMkLst>
            <pc:docMk/>
            <pc:sldMk cId="2140315255" sldId="273"/>
            <ac:spMk id="14" creationId="{EC5E759C-DCEA-6224-7842-DA117AC66E0F}"/>
          </ac:spMkLst>
        </pc:spChg>
        <pc:picChg chg="add del mod ord">
          <ac:chgData name="Digvijay Jere" userId="16d6fff71a24e300" providerId="LiveId" clId="{C24201A2-F072-4F1E-A34A-2CEDBC5F30B3}" dt="2024-10-23T14:10:56.198" v="121" actId="478"/>
          <ac:picMkLst>
            <pc:docMk/>
            <pc:sldMk cId="2140315255" sldId="273"/>
            <ac:picMk id="7" creationId="{22629C7E-2C3F-6AB8-82A7-6A877CB149F8}"/>
          </ac:picMkLst>
        </pc:picChg>
        <pc:picChg chg="del">
          <ac:chgData name="Digvijay Jere" userId="16d6fff71a24e300" providerId="LiveId" clId="{C24201A2-F072-4F1E-A34A-2CEDBC5F30B3}" dt="2024-10-23T14:01:04.149" v="39" actId="478"/>
          <ac:picMkLst>
            <pc:docMk/>
            <pc:sldMk cId="2140315255" sldId="273"/>
            <ac:picMk id="8" creationId="{DF18AB76-82E4-0FEB-8608-C9AE8CEAC7BC}"/>
          </ac:picMkLst>
        </pc:picChg>
        <pc:picChg chg="del">
          <ac:chgData name="Digvijay Jere" userId="16d6fff71a24e300" providerId="LiveId" clId="{C24201A2-F072-4F1E-A34A-2CEDBC5F30B3}" dt="2024-10-23T14:01:05.998" v="40" actId="478"/>
          <ac:picMkLst>
            <pc:docMk/>
            <pc:sldMk cId="2140315255" sldId="273"/>
            <ac:picMk id="10" creationId="{632F8466-4CAF-5AD7-61C2-8C116EB56DC7}"/>
          </ac:picMkLst>
        </pc:picChg>
        <pc:picChg chg="add del mod ord">
          <ac:chgData name="Digvijay Jere" userId="16d6fff71a24e300" providerId="LiveId" clId="{C24201A2-F072-4F1E-A34A-2CEDBC5F30B3}" dt="2024-10-23T14:10:58.061" v="122" actId="478"/>
          <ac:picMkLst>
            <pc:docMk/>
            <pc:sldMk cId="2140315255" sldId="273"/>
            <ac:picMk id="10" creationId="{66361D98-C601-2EF6-D7CA-F18631EDFA62}"/>
          </ac:picMkLst>
        </pc:picChg>
        <pc:picChg chg="add mod ord">
          <ac:chgData name="Digvijay Jere" userId="16d6fff71a24e300" providerId="LiveId" clId="{C24201A2-F072-4F1E-A34A-2CEDBC5F30B3}" dt="2024-10-23T14:12:13.712" v="126" actId="14100"/>
          <ac:picMkLst>
            <pc:docMk/>
            <pc:sldMk cId="2140315255" sldId="273"/>
            <ac:picMk id="16" creationId="{3D391A99-F50F-38D9-25DF-61B537522C06}"/>
          </ac:picMkLst>
        </pc:picChg>
        <pc:picChg chg="add mod ord">
          <ac:chgData name="Digvijay Jere" userId="16d6fff71a24e300" providerId="LiveId" clId="{C24201A2-F072-4F1E-A34A-2CEDBC5F30B3}" dt="2024-10-23T14:12:48.416" v="129" actId="14100"/>
          <ac:picMkLst>
            <pc:docMk/>
            <pc:sldMk cId="2140315255" sldId="273"/>
            <ac:picMk id="18" creationId="{7CFF270F-349A-6F87-EF0B-6E1A2940CFCE}"/>
          </ac:picMkLst>
        </pc:picChg>
      </pc:sldChg>
      <pc:sldChg chg="addSp delSp modSp add mod replId">
        <pc:chgData name="Digvijay Jere" userId="16d6fff71a24e300" providerId="LiveId" clId="{C24201A2-F072-4F1E-A34A-2CEDBC5F30B3}" dt="2024-10-23T14:14:03.443" v="135" actId="1076"/>
        <pc:sldMkLst>
          <pc:docMk/>
          <pc:sldMk cId="237849808" sldId="274"/>
        </pc:sldMkLst>
        <pc:spChg chg="mod">
          <ac:chgData name="Digvijay Jere" userId="16d6fff71a24e300" providerId="LiveId" clId="{C24201A2-F072-4F1E-A34A-2CEDBC5F30B3}" dt="2024-10-23T14:01:24.252" v="44" actId="20577"/>
          <ac:spMkLst>
            <pc:docMk/>
            <pc:sldMk cId="237849808" sldId="274"/>
            <ac:spMk id="2" creationId="{90E27F67-8DD7-E67E-C451-646796CE6E46}"/>
          </ac:spMkLst>
        </pc:spChg>
        <pc:spChg chg="add del mod">
          <ac:chgData name="Digvijay Jere" userId="16d6fff71a24e300" providerId="LiveId" clId="{C24201A2-F072-4F1E-A34A-2CEDBC5F30B3}" dt="2024-10-23T14:13:31.102" v="130" actId="22"/>
          <ac:spMkLst>
            <pc:docMk/>
            <pc:sldMk cId="237849808" sldId="274"/>
            <ac:spMk id="6" creationId="{F9394537-EC52-7D92-496D-814A938C25EE}"/>
          </ac:spMkLst>
        </pc:spChg>
        <pc:spChg chg="add del mod">
          <ac:chgData name="Digvijay Jere" userId="16d6fff71a24e300" providerId="LiveId" clId="{C24201A2-F072-4F1E-A34A-2CEDBC5F30B3}" dt="2024-10-23T14:13:52.744" v="132" actId="22"/>
          <ac:spMkLst>
            <pc:docMk/>
            <pc:sldMk cId="237849808" sldId="274"/>
            <ac:spMk id="9" creationId="{F99146A1-4E17-28AC-7A7F-92B71BA46529}"/>
          </ac:spMkLst>
        </pc:spChg>
        <pc:picChg chg="add mod ord">
          <ac:chgData name="Digvijay Jere" userId="16d6fff71a24e300" providerId="LiveId" clId="{C24201A2-F072-4F1E-A34A-2CEDBC5F30B3}" dt="2024-10-23T14:13:34.178" v="131" actId="1076"/>
          <ac:picMkLst>
            <pc:docMk/>
            <pc:sldMk cId="237849808" sldId="274"/>
            <ac:picMk id="7" creationId="{C15F3B65-228A-30DB-74EA-AD8BDDAC7611}"/>
          </ac:picMkLst>
        </pc:picChg>
        <pc:picChg chg="del">
          <ac:chgData name="Digvijay Jere" userId="16d6fff71a24e300" providerId="LiveId" clId="{C24201A2-F072-4F1E-A34A-2CEDBC5F30B3}" dt="2024-10-23T14:04:37.994" v="95" actId="478"/>
          <ac:picMkLst>
            <pc:docMk/>
            <pc:sldMk cId="237849808" sldId="274"/>
            <ac:picMk id="8" creationId="{7011E715-049F-6AA1-DADF-0D629D00B76E}"/>
          </ac:picMkLst>
        </pc:picChg>
        <pc:picChg chg="del">
          <ac:chgData name="Digvijay Jere" userId="16d6fff71a24e300" providerId="LiveId" clId="{C24201A2-F072-4F1E-A34A-2CEDBC5F30B3}" dt="2024-10-23T14:04:39.907" v="96" actId="478"/>
          <ac:picMkLst>
            <pc:docMk/>
            <pc:sldMk cId="237849808" sldId="274"/>
            <ac:picMk id="10" creationId="{0364A13B-FEC5-295E-B45E-24C73630F229}"/>
          </ac:picMkLst>
        </pc:picChg>
        <pc:picChg chg="add mod ord">
          <ac:chgData name="Digvijay Jere" userId="16d6fff71a24e300" providerId="LiveId" clId="{C24201A2-F072-4F1E-A34A-2CEDBC5F30B3}" dt="2024-10-23T14:14:03.443" v="135" actId="1076"/>
          <ac:picMkLst>
            <pc:docMk/>
            <pc:sldMk cId="237849808" sldId="274"/>
            <ac:picMk id="10" creationId="{386AE363-7C8D-FAA5-44E1-B0ACA921F25C}"/>
          </ac:picMkLst>
        </pc:picChg>
      </pc:sldChg>
      <pc:sldChg chg="addSp delSp modSp add mod replId">
        <pc:chgData name="Digvijay Jere" userId="16d6fff71a24e300" providerId="LiveId" clId="{C24201A2-F072-4F1E-A34A-2CEDBC5F30B3}" dt="2024-10-23T14:16:01.118" v="140" actId="14100"/>
        <pc:sldMkLst>
          <pc:docMk/>
          <pc:sldMk cId="1658751431" sldId="275"/>
        </pc:sldMkLst>
        <pc:spChg chg="mod">
          <ac:chgData name="Digvijay Jere" userId="16d6fff71a24e300" providerId="LiveId" clId="{C24201A2-F072-4F1E-A34A-2CEDBC5F30B3}" dt="2024-10-23T14:01:48.483" v="48" actId="20577"/>
          <ac:spMkLst>
            <pc:docMk/>
            <pc:sldMk cId="1658751431" sldId="275"/>
            <ac:spMk id="2" creationId="{4EB1312C-27A9-2AF3-8134-4F3719596BE3}"/>
          </ac:spMkLst>
        </pc:spChg>
        <pc:spChg chg="add del mod">
          <ac:chgData name="Digvijay Jere" userId="16d6fff71a24e300" providerId="LiveId" clId="{C24201A2-F072-4F1E-A34A-2CEDBC5F30B3}" dt="2024-10-23T14:15:00.744" v="136" actId="22"/>
          <ac:spMkLst>
            <pc:docMk/>
            <pc:sldMk cId="1658751431" sldId="275"/>
            <ac:spMk id="6" creationId="{33FD6C91-3E37-C452-BE49-2E16D58FA4CA}"/>
          </ac:spMkLst>
        </pc:spChg>
        <pc:spChg chg="add del mod">
          <ac:chgData name="Digvijay Jere" userId="16d6fff71a24e300" providerId="LiveId" clId="{C24201A2-F072-4F1E-A34A-2CEDBC5F30B3}" dt="2024-10-23T14:15:48.602" v="138" actId="22"/>
          <ac:spMkLst>
            <pc:docMk/>
            <pc:sldMk cId="1658751431" sldId="275"/>
            <ac:spMk id="9" creationId="{DDDDADAE-54C2-F86D-BD12-CE1896E1D348}"/>
          </ac:spMkLst>
        </pc:spChg>
        <pc:picChg chg="add mod ord">
          <ac:chgData name="Digvijay Jere" userId="16d6fff71a24e300" providerId="LiveId" clId="{C24201A2-F072-4F1E-A34A-2CEDBC5F30B3}" dt="2024-10-23T14:15:06.369" v="137" actId="1076"/>
          <ac:picMkLst>
            <pc:docMk/>
            <pc:sldMk cId="1658751431" sldId="275"/>
            <ac:picMk id="7" creationId="{030808B8-9577-C4AC-1B8E-C6917F374EF3}"/>
          </ac:picMkLst>
        </pc:picChg>
        <pc:picChg chg="del">
          <ac:chgData name="Digvijay Jere" userId="16d6fff71a24e300" providerId="LiveId" clId="{C24201A2-F072-4F1E-A34A-2CEDBC5F30B3}" dt="2024-10-23T14:04:32.140" v="93" actId="478"/>
          <ac:picMkLst>
            <pc:docMk/>
            <pc:sldMk cId="1658751431" sldId="275"/>
            <ac:picMk id="8" creationId="{86DA871E-CC56-2149-C4B5-8202A0959D70}"/>
          </ac:picMkLst>
        </pc:picChg>
        <pc:picChg chg="add mod ord">
          <ac:chgData name="Digvijay Jere" userId="16d6fff71a24e300" providerId="LiveId" clId="{C24201A2-F072-4F1E-A34A-2CEDBC5F30B3}" dt="2024-10-23T14:16:01.118" v="140" actId="14100"/>
          <ac:picMkLst>
            <pc:docMk/>
            <pc:sldMk cId="1658751431" sldId="275"/>
            <ac:picMk id="10" creationId="{10EC5863-C5D5-23C6-9A91-ABD344EE4360}"/>
          </ac:picMkLst>
        </pc:picChg>
        <pc:picChg chg="del">
          <ac:chgData name="Digvijay Jere" userId="16d6fff71a24e300" providerId="LiveId" clId="{C24201A2-F072-4F1E-A34A-2CEDBC5F30B3}" dt="2024-10-23T14:04:33.555" v="94" actId="478"/>
          <ac:picMkLst>
            <pc:docMk/>
            <pc:sldMk cId="1658751431" sldId="275"/>
            <ac:picMk id="10" creationId="{1EB8CA94-BF26-D2F7-B994-F9F59D35B14F}"/>
          </ac:picMkLst>
        </pc:picChg>
      </pc:sldChg>
      <pc:sldChg chg="addSp delSp modSp add mod replId">
        <pc:chgData name="Digvijay Jere" userId="16d6fff71a24e300" providerId="LiveId" clId="{C24201A2-F072-4F1E-A34A-2CEDBC5F30B3}" dt="2024-10-23T14:17:30.078" v="145" actId="14100"/>
        <pc:sldMkLst>
          <pc:docMk/>
          <pc:sldMk cId="381217163" sldId="276"/>
        </pc:sldMkLst>
        <pc:spChg chg="mod">
          <ac:chgData name="Digvijay Jere" userId="16d6fff71a24e300" providerId="LiveId" clId="{C24201A2-F072-4F1E-A34A-2CEDBC5F30B3}" dt="2024-10-23T14:02:05.711" v="52" actId="20577"/>
          <ac:spMkLst>
            <pc:docMk/>
            <pc:sldMk cId="381217163" sldId="276"/>
            <ac:spMk id="2" creationId="{E1834F35-2319-2165-3A1A-95104C7D1B2B}"/>
          </ac:spMkLst>
        </pc:spChg>
        <pc:spChg chg="add del mod">
          <ac:chgData name="Digvijay Jere" userId="16d6fff71a24e300" providerId="LiveId" clId="{C24201A2-F072-4F1E-A34A-2CEDBC5F30B3}" dt="2024-10-23T14:16:51.479" v="141" actId="22"/>
          <ac:spMkLst>
            <pc:docMk/>
            <pc:sldMk cId="381217163" sldId="276"/>
            <ac:spMk id="6" creationId="{2AE34E07-0A3E-0D88-5E83-1DEA560C0A46}"/>
          </ac:spMkLst>
        </pc:spChg>
        <pc:spChg chg="add del mod">
          <ac:chgData name="Digvijay Jere" userId="16d6fff71a24e300" providerId="LiveId" clId="{C24201A2-F072-4F1E-A34A-2CEDBC5F30B3}" dt="2024-10-23T14:17:19.633" v="143" actId="22"/>
          <ac:spMkLst>
            <pc:docMk/>
            <pc:sldMk cId="381217163" sldId="276"/>
            <ac:spMk id="9" creationId="{99754452-1522-F536-CDFA-4D206C5283CF}"/>
          </ac:spMkLst>
        </pc:spChg>
        <pc:picChg chg="add mod ord">
          <ac:chgData name="Digvijay Jere" userId="16d6fff71a24e300" providerId="LiveId" clId="{C24201A2-F072-4F1E-A34A-2CEDBC5F30B3}" dt="2024-10-23T14:16:59.688" v="142" actId="1076"/>
          <ac:picMkLst>
            <pc:docMk/>
            <pc:sldMk cId="381217163" sldId="276"/>
            <ac:picMk id="7" creationId="{2809EC90-7607-9573-46EE-250416186B26}"/>
          </ac:picMkLst>
        </pc:picChg>
        <pc:picChg chg="del">
          <ac:chgData name="Digvijay Jere" userId="16d6fff71a24e300" providerId="LiveId" clId="{C24201A2-F072-4F1E-A34A-2CEDBC5F30B3}" dt="2024-10-23T14:04:25.145" v="91" actId="478"/>
          <ac:picMkLst>
            <pc:docMk/>
            <pc:sldMk cId="381217163" sldId="276"/>
            <ac:picMk id="8" creationId="{3365836C-530C-2246-6DB0-651067C51D9C}"/>
          </ac:picMkLst>
        </pc:picChg>
        <pc:picChg chg="add mod ord">
          <ac:chgData name="Digvijay Jere" userId="16d6fff71a24e300" providerId="LiveId" clId="{C24201A2-F072-4F1E-A34A-2CEDBC5F30B3}" dt="2024-10-23T14:17:30.078" v="145" actId="14100"/>
          <ac:picMkLst>
            <pc:docMk/>
            <pc:sldMk cId="381217163" sldId="276"/>
            <ac:picMk id="10" creationId="{4DF760E7-7C95-1F1B-F080-85F5F84C5D11}"/>
          </ac:picMkLst>
        </pc:picChg>
        <pc:picChg chg="del">
          <ac:chgData name="Digvijay Jere" userId="16d6fff71a24e300" providerId="LiveId" clId="{C24201A2-F072-4F1E-A34A-2CEDBC5F30B3}" dt="2024-10-23T14:04:26.647" v="92" actId="478"/>
          <ac:picMkLst>
            <pc:docMk/>
            <pc:sldMk cId="381217163" sldId="276"/>
            <ac:picMk id="10" creationId="{6C3FA656-4C71-E7DA-5816-1B8C47CF85C9}"/>
          </ac:picMkLst>
        </pc:picChg>
      </pc:sldChg>
      <pc:sldChg chg="addSp delSp modSp add mod">
        <pc:chgData name="Digvijay Jere" userId="16d6fff71a24e300" providerId="LiveId" clId="{C24201A2-F072-4F1E-A34A-2CEDBC5F30B3}" dt="2024-10-23T14:19:08.300" v="150" actId="14100"/>
        <pc:sldMkLst>
          <pc:docMk/>
          <pc:sldMk cId="2226882094" sldId="277"/>
        </pc:sldMkLst>
        <pc:spChg chg="mod">
          <ac:chgData name="Digvijay Jere" userId="16d6fff71a24e300" providerId="LiveId" clId="{C24201A2-F072-4F1E-A34A-2CEDBC5F30B3}" dt="2024-10-23T14:02:32.219" v="56" actId="20577"/>
          <ac:spMkLst>
            <pc:docMk/>
            <pc:sldMk cId="2226882094" sldId="277"/>
            <ac:spMk id="2" creationId="{E477C8E2-EBB4-54C7-F077-B054AC78EF02}"/>
          </ac:spMkLst>
        </pc:spChg>
        <pc:spChg chg="add del mod">
          <ac:chgData name="Digvijay Jere" userId="16d6fff71a24e300" providerId="LiveId" clId="{C24201A2-F072-4F1E-A34A-2CEDBC5F30B3}" dt="2024-10-23T14:18:30.821" v="146" actId="22"/>
          <ac:spMkLst>
            <pc:docMk/>
            <pc:sldMk cId="2226882094" sldId="277"/>
            <ac:spMk id="6" creationId="{8D2EA8AC-93A9-7EEB-BB48-9FD3B940FE68}"/>
          </ac:spMkLst>
        </pc:spChg>
        <pc:spChg chg="add del mod">
          <ac:chgData name="Digvijay Jere" userId="16d6fff71a24e300" providerId="LiveId" clId="{C24201A2-F072-4F1E-A34A-2CEDBC5F30B3}" dt="2024-10-23T14:18:58.312" v="148" actId="22"/>
          <ac:spMkLst>
            <pc:docMk/>
            <pc:sldMk cId="2226882094" sldId="277"/>
            <ac:spMk id="9" creationId="{7924D59C-A8DC-3694-BC4B-C0868129630D}"/>
          </ac:spMkLst>
        </pc:spChg>
        <pc:picChg chg="add mod ord">
          <ac:chgData name="Digvijay Jere" userId="16d6fff71a24e300" providerId="LiveId" clId="{C24201A2-F072-4F1E-A34A-2CEDBC5F30B3}" dt="2024-10-23T14:18:35.927" v="147" actId="1076"/>
          <ac:picMkLst>
            <pc:docMk/>
            <pc:sldMk cId="2226882094" sldId="277"/>
            <ac:picMk id="7" creationId="{172CE538-3874-406C-5E1C-284559297750}"/>
          </ac:picMkLst>
        </pc:picChg>
        <pc:picChg chg="del">
          <ac:chgData name="Digvijay Jere" userId="16d6fff71a24e300" providerId="LiveId" clId="{C24201A2-F072-4F1E-A34A-2CEDBC5F30B3}" dt="2024-10-23T14:04:20.485" v="89" actId="478"/>
          <ac:picMkLst>
            <pc:docMk/>
            <pc:sldMk cId="2226882094" sldId="277"/>
            <ac:picMk id="8" creationId="{22A462BD-2EED-74F1-7D2F-CD066E5F3411}"/>
          </ac:picMkLst>
        </pc:picChg>
        <pc:picChg chg="del">
          <ac:chgData name="Digvijay Jere" userId="16d6fff71a24e300" providerId="LiveId" clId="{C24201A2-F072-4F1E-A34A-2CEDBC5F30B3}" dt="2024-10-23T14:04:21.852" v="90" actId="478"/>
          <ac:picMkLst>
            <pc:docMk/>
            <pc:sldMk cId="2226882094" sldId="277"/>
            <ac:picMk id="10" creationId="{626626C3-3D76-67C0-2BC3-BDE70031CEEB}"/>
          </ac:picMkLst>
        </pc:picChg>
        <pc:picChg chg="add mod ord">
          <ac:chgData name="Digvijay Jere" userId="16d6fff71a24e300" providerId="LiveId" clId="{C24201A2-F072-4F1E-A34A-2CEDBC5F30B3}" dt="2024-10-23T14:19:08.300" v="150" actId="14100"/>
          <ac:picMkLst>
            <pc:docMk/>
            <pc:sldMk cId="2226882094" sldId="277"/>
            <ac:picMk id="10" creationId="{CF9B9CA2-6710-F9CC-C870-76F5BC4C0D20}"/>
          </ac:picMkLst>
        </pc:picChg>
      </pc:sldChg>
      <pc:sldChg chg="addSp delSp modSp add mod replId">
        <pc:chgData name="Digvijay Jere" userId="16d6fff71a24e300" providerId="LiveId" clId="{C24201A2-F072-4F1E-A34A-2CEDBC5F30B3}" dt="2024-10-23T14:20:47.776" v="156" actId="14100"/>
        <pc:sldMkLst>
          <pc:docMk/>
          <pc:sldMk cId="1372295260" sldId="278"/>
        </pc:sldMkLst>
        <pc:spChg chg="mod">
          <ac:chgData name="Digvijay Jere" userId="16d6fff71a24e300" providerId="LiveId" clId="{C24201A2-F072-4F1E-A34A-2CEDBC5F30B3}" dt="2024-10-23T14:02:52.237" v="61" actId="20577"/>
          <ac:spMkLst>
            <pc:docMk/>
            <pc:sldMk cId="1372295260" sldId="278"/>
            <ac:spMk id="2" creationId="{EC7CAF74-63AA-0FA9-5A3A-7ABCDB7DFBF3}"/>
          </ac:spMkLst>
        </pc:spChg>
        <pc:spChg chg="add del mod">
          <ac:chgData name="Digvijay Jere" userId="16d6fff71a24e300" providerId="LiveId" clId="{C24201A2-F072-4F1E-A34A-2CEDBC5F30B3}" dt="2024-10-23T14:20:06.798" v="151" actId="22"/>
          <ac:spMkLst>
            <pc:docMk/>
            <pc:sldMk cId="1372295260" sldId="278"/>
            <ac:spMk id="6" creationId="{AB3A45AE-8019-872E-C660-29BEEEEDBF08}"/>
          </ac:spMkLst>
        </pc:spChg>
        <pc:spChg chg="add del mod">
          <ac:chgData name="Digvijay Jere" userId="16d6fff71a24e300" providerId="LiveId" clId="{C24201A2-F072-4F1E-A34A-2CEDBC5F30B3}" dt="2024-10-23T14:20:38.033" v="154" actId="22"/>
          <ac:spMkLst>
            <pc:docMk/>
            <pc:sldMk cId="1372295260" sldId="278"/>
            <ac:spMk id="9" creationId="{2D7D2778-F8F9-04C6-5ACD-0DE66853E760}"/>
          </ac:spMkLst>
        </pc:spChg>
        <pc:picChg chg="add mod ord">
          <ac:chgData name="Digvijay Jere" userId="16d6fff71a24e300" providerId="LiveId" clId="{C24201A2-F072-4F1E-A34A-2CEDBC5F30B3}" dt="2024-10-23T14:20:15.516" v="153" actId="14100"/>
          <ac:picMkLst>
            <pc:docMk/>
            <pc:sldMk cId="1372295260" sldId="278"/>
            <ac:picMk id="7" creationId="{ACF9564C-432C-B2D7-4950-9899385FBE7F}"/>
          </ac:picMkLst>
        </pc:picChg>
        <pc:picChg chg="del">
          <ac:chgData name="Digvijay Jere" userId="16d6fff71a24e300" providerId="LiveId" clId="{C24201A2-F072-4F1E-A34A-2CEDBC5F30B3}" dt="2024-10-23T14:04:16.160" v="87" actId="478"/>
          <ac:picMkLst>
            <pc:docMk/>
            <pc:sldMk cId="1372295260" sldId="278"/>
            <ac:picMk id="8" creationId="{D351BB5B-5952-FBDC-8A4E-B3F2077F0098}"/>
          </ac:picMkLst>
        </pc:picChg>
        <pc:picChg chg="del">
          <ac:chgData name="Digvijay Jere" userId="16d6fff71a24e300" providerId="LiveId" clId="{C24201A2-F072-4F1E-A34A-2CEDBC5F30B3}" dt="2024-10-23T14:04:17.587" v="88" actId="478"/>
          <ac:picMkLst>
            <pc:docMk/>
            <pc:sldMk cId="1372295260" sldId="278"/>
            <ac:picMk id="10" creationId="{D23328C0-D666-530A-25C0-15624873D375}"/>
          </ac:picMkLst>
        </pc:picChg>
        <pc:picChg chg="add mod ord">
          <ac:chgData name="Digvijay Jere" userId="16d6fff71a24e300" providerId="LiveId" clId="{C24201A2-F072-4F1E-A34A-2CEDBC5F30B3}" dt="2024-10-23T14:20:47.776" v="156" actId="14100"/>
          <ac:picMkLst>
            <pc:docMk/>
            <pc:sldMk cId="1372295260" sldId="278"/>
            <ac:picMk id="10" creationId="{EA366602-30B8-4A8E-FCD7-25D6F6132268}"/>
          </ac:picMkLst>
        </pc:picChg>
      </pc:sldChg>
      <pc:sldChg chg="addSp delSp modSp add mod replId">
        <pc:chgData name="Digvijay Jere" userId="16d6fff71a24e300" providerId="LiveId" clId="{C24201A2-F072-4F1E-A34A-2CEDBC5F30B3}" dt="2024-10-23T14:22:48.331" v="162" actId="14100"/>
        <pc:sldMkLst>
          <pc:docMk/>
          <pc:sldMk cId="3627664804" sldId="279"/>
        </pc:sldMkLst>
        <pc:spChg chg="mod">
          <ac:chgData name="Digvijay Jere" userId="16d6fff71a24e300" providerId="LiveId" clId="{C24201A2-F072-4F1E-A34A-2CEDBC5F30B3}" dt="2024-10-23T14:03:16.335" v="68" actId="20577"/>
          <ac:spMkLst>
            <pc:docMk/>
            <pc:sldMk cId="3627664804" sldId="279"/>
            <ac:spMk id="2" creationId="{B55A2D71-C855-1C7A-717F-60D41AC70C9A}"/>
          </ac:spMkLst>
        </pc:spChg>
        <pc:spChg chg="add del mod">
          <ac:chgData name="Digvijay Jere" userId="16d6fff71a24e300" providerId="LiveId" clId="{C24201A2-F072-4F1E-A34A-2CEDBC5F30B3}" dt="2024-10-23T14:22:04.246" v="157" actId="22"/>
          <ac:spMkLst>
            <pc:docMk/>
            <pc:sldMk cId="3627664804" sldId="279"/>
            <ac:spMk id="6" creationId="{C49A86E1-F043-D541-7158-AFA1733736EC}"/>
          </ac:spMkLst>
        </pc:spChg>
        <pc:spChg chg="add del mod">
          <ac:chgData name="Digvijay Jere" userId="16d6fff71a24e300" providerId="LiveId" clId="{C24201A2-F072-4F1E-A34A-2CEDBC5F30B3}" dt="2024-10-23T14:22:40.382" v="160" actId="22"/>
          <ac:spMkLst>
            <pc:docMk/>
            <pc:sldMk cId="3627664804" sldId="279"/>
            <ac:spMk id="9" creationId="{FB29E7E8-FDE9-C3FD-477F-1A4742C9F2B1}"/>
          </ac:spMkLst>
        </pc:spChg>
        <pc:picChg chg="add mod ord">
          <ac:chgData name="Digvijay Jere" userId="16d6fff71a24e300" providerId="LiveId" clId="{C24201A2-F072-4F1E-A34A-2CEDBC5F30B3}" dt="2024-10-23T14:22:12.956" v="159" actId="14100"/>
          <ac:picMkLst>
            <pc:docMk/>
            <pc:sldMk cId="3627664804" sldId="279"/>
            <ac:picMk id="7" creationId="{B1C57F15-2F12-34EF-28B5-3FEB9C3BAAAF}"/>
          </ac:picMkLst>
        </pc:picChg>
        <pc:picChg chg="del">
          <ac:chgData name="Digvijay Jere" userId="16d6fff71a24e300" providerId="LiveId" clId="{C24201A2-F072-4F1E-A34A-2CEDBC5F30B3}" dt="2024-10-23T14:04:10.780" v="85" actId="478"/>
          <ac:picMkLst>
            <pc:docMk/>
            <pc:sldMk cId="3627664804" sldId="279"/>
            <ac:picMk id="8" creationId="{E6CA5C54-D66E-CFCA-0D74-C0C2F14E9D3B}"/>
          </ac:picMkLst>
        </pc:picChg>
        <pc:picChg chg="del">
          <ac:chgData name="Digvijay Jere" userId="16d6fff71a24e300" providerId="LiveId" clId="{C24201A2-F072-4F1E-A34A-2CEDBC5F30B3}" dt="2024-10-23T14:04:12.865" v="86" actId="478"/>
          <ac:picMkLst>
            <pc:docMk/>
            <pc:sldMk cId="3627664804" sldId="279"/>
            <ac:picMk id="10" creationId="{B5B9C5E6-F70E-3439-C6BB-7A7BF053FBFB}"/>
          </ac:picMkLst>
        </pc:picChg>
        <pc:picChg chg="add mod ord">
          <ac:chgData name="Digvijay Jere" userId="16d6fff71a24e300" providerId="LiveId" clId="{C24201A2-F072-4F1E-A34A-2CEDBC5F30B3}" dt="2024-10-23T14:22:48.331" v="162" actId="14100"/>
          <ac:picMkLst>
            <pc:docMk/>
            <pc:sldMk cId="3627664804" sldId="279"/>
            <ac:picMk id="10" creationId="{B7197678-6A56-A050-C58C-A2CAEDEAA6E9}"/>
          </ac:picMkLst>
        </pc:picChg>
      </pc:sldChg>
      <pc:sldChg chg="addSp delSp modSp add mod replId">
        <pc:chgData name="Digvijay Jere" userId="16d6fff71a24e300" providerId="LiveId" clId="{C24201A2-F072-4F1E-A34A-2CEDBC5F30B3}" dt="2024-10-23T14:24:14.436" v="167" actId="1076"/>
        <pc:sldMkLst>
          <pc:docMk/>
          <pc:sldMk cId="4361809" sldId="280"/>
        </pc:sldMkLst>
        <pc:spChg chg="mod">
          <ac:chgData name="Digvijay Jere" userId="16d6fff71a24e300" providerId="LiveId" clId="{C24201A2-F072-4F1E-A34A-2CEDBC5F30B3}" dt="2024-10-23T14:03:30.462" v="73" actId="20577"/>
          <ac:spMkLst>
            <pc:docMk/>
            <pc:sldMk cId="4361809" sldId="280"/>
            <ac:spMk id="2" creationId="{5EF2E5C4-FEF1-A546-129E-DBE484BB2528}"/>
          </ac:spMkLst>
        </pc:spChg>
        <pc:spChg chg="add del mod">
          <ac:chgData name="Digvijay Jere" userId="16d6fff71a24e300" providerId="LiveId" clId="{C24201A2-F072-4F1E-A34A-2CEDBC5F30B3}" dt="2024-10-23T14:23:26.736" v="163" actId="22"/>
          <ac:spMkLst>
            <pc:docMk/>
            <pc:sldMk cId="4361809" sldId="280"/>
            <ac:spMk id="6" creationId="{A650ED16-C375-8EE8-C668-39932C9390A0}"/>
          </ac:spMkLst>
        </pc:spChg>
        <pc:spChg chg="add del mod">
          <ac:chgData name="Digvijay Jere" userId="16d6fff71a24e300" providerId="LiveId" clId="{C24201A2-F072-4F1E-A34A-2CEDBC5F30B3}" dt="2024-10-23T14:24:07.670" v="166" actId="22"/>
          <ac:spMkLst>
            <pc:docMk/>
            <pc:sldMk cId="4361809" sldId="280"/>
            <ac:spMk id="9" creationId="{47352296-519B-328C-47FD-29FD19CD530B}"/>
          </ac:spMkLst>
        </pc:spChg>
        <pc:picChg chg="add mod ord">
          <ac:chgData name="Digvijay Jere" userId="16d6fff71a24e300" providerId="LiveId" clId="{C24201A2-F072-4F1E-A34A-2CEDBC5F30B3}" dt="2024-10-23T14:23:35.281" v="165" actId="14100"/>
          <ac:picMkLst>
            <pc:docMk/>
            <pc:sldMk cId="4361809" sldId="280"/>
            <ac:picMk id="7" creationId="{7857ABFF-6530-FE84-412C-588624422300}"/>
          </ac:picMkLst>
        </pc:picChg>
        <pc:picChg chg="del">
          <ac:chgData name="Digvijay Jere" userId="16d6fff71a24e300" providerId="LiveId" clId="{C24201A2-F072-4F1E-A34A-2CEDBC5F30B3}" dt="2024-10-23T14:04:05.682" v="83" actId="478"/>
          <ac:picMkLst>
            <pc:docMk/>
            <pc:sldMk cId="4361809" sldId="280"/>
            <ac:picMk id="8" creationId="{A9810545-C2C7-07E6-31B7-7F241C77AFAA}"/>
          </ac:picMkLst>
        </pc:picChg>
        <pc:picChg chg="del">
          <ac:chgData name="Digvijay Jere" userId="16d6fff71a24e300" providerId="LiveId" clId="{C24201A2-F072-4F1E-A34A-2CEDBC5F30B3}" dt="2024-10-23T14:04:07.644" v="84" actId="478"/>
          <ac:picMkLst>
            <pc:docMk/>
            <pc:sldMk cId="4361809" sldId="280"/>
            <ac:picMk id="10" creationId="{04F247AB-E7A6-361C-90C2-D29226773E5B}"/>
          </ac:picMkLst>
        </pc:picChg>
        <pc:picChg chg="add mod ord">
          <ac:chgData name="Digvijay Jere" userId="16d6fff71a24e300" providerId="LiveId" clId="{C24201A2-F072-4F1E-A34A-2CEDBC5F30B3}" dt="2024-10-23T14:24:14.436" v="167" actId="1076"/>
          <ac:picMkLst>
            <pc:docMk/>
            <pc:sldMk cId="4361809" sldId="280"/>
            <ac:picMk id="10" creationId="{052234CA-A4A3-30A5-7DE0-D2365F3EE320}"/>
          </ac:picMkLst>
        </pc:picChg>
      </pc:sldChg>
      <pc:sldChg chg="addSp delSp modSp add mod">
        <pc:chgData name="Digvijay Jere" userId="16d6fff71a24e300" providerId="LiveId" clId="{C24201A2-F072-4F1E-A34A-2CEDBC5F30B3}" dt="2024-10-23T14:26:43.067" v="173" actId="14100"/>
        <pc:sldMkLst>
          <pc:docMk/>
          <pc:sldMk cId="3490840921" sldId="281"/>
        </pc:sldMkLst>
        <pc:spChg chg="mod">
          <ac:chgData name="Digvijay Jere" userId="16d6fff71a24e300" providerId="LiveId" clId="{C24201A2-F072-4F1E-A34A-2CEDBC5F30B3}" dt="2024-10-23T14:03:58.252" v="80" actId="20577"/>
          <ac:spMkLst>
            <pc:docMk/>
            <pc:sldMk cId="3490840921" sldId="281"/>
            <ac:spMk id="2" creationId="{2222BAB3-BB7D-A654-8D0F-F533A4FB1980}"/>
          </ac:spMkLst>
        </pc:spChg>
        <pc:spChg chg="add del mod">
          <ac:chgData name="Digvijay Jere" userId="16d6fff71a24e300" providerId="LiveId" clId="{C24201A2-F072-4F1E-A34A-2CEDBC5F30B3}" dt="2024-10-23T14:25:14.268" v="168" actId="22"/>
          <ac:spMkLst>
            <pc:docMk/>
            <pc:sldMk cId="3490840921" sldId="281"/>
            <ac:spMk id="6" creationId="{887B72B9-3BA8-8CDF-0028-BB9753EF722E}"/>
          </ac:spMkLst>
        </pc:spChg>
        <pc:spChg chg="add del mod">
          <ac:chgData name="Digvijay Jere" userId="16d6fff71a24e300" providerId="LiveId" clId="{C24201A2-F072-4F1E-A34A-2CEDBC5F30B3}" dt="2024-10-23T14:26:22.587" v="171" actId="22"/>
          <ac:spMkLst>
            <pc:docMk/>
            <pc:sldMk cId="3490840921" sldId="281"/>
            <ac:spMk id="9" creationId="{8CB0E04A-B3C4-9289-FB51-003B9948FF34}"/>
          </ac:spMkLst>
        </pc:spChg>
        <pc:picChg chg="add mod ord">
          <ac:chgData name="Digvijay Jere" userId="16d6fff71a24e300" providerId="LiveId" clId="{C24201A2-F072-4F1E-A34A-2CEDBC5F30B3}" dt="2024-10-23T14:25:22.472" v="170" actId="14100"/>
          <ac:picMkLst>
            <pc:docMk/>
            <pc:sldMk cId="3490840921" sldId="281"/>
            <ac:picMk id="7" creationId="{8C670B6F-93F2-9A7C-131D-67B0441A7BDC}"/>
          </ac:picMkLst>
        </pc:picChg>
        <pc:picChg chg="del">
          <ac:chgData name="Digvijay Jere" userId="16d6fff71a24e300" providerId="LiveId" clId="{C24201A2-F072-4F1E-A34A-2CEDBC5F30B3}" dt="2024-10-23T14:04:01.652" v="81" actId="478"/>
          <ac:picMkLst>
            <pc:docMk/>
            <pc:sldMk cId="3490840921" sldId="281"/>
            <ac:picMk id="8" creationId="{93F849B9-82CD-9975-7855-45EE99C4A1DF}"/>
          </ac:picMkLst>
        </pc:picChg>
        <pc:picChg chg="add mod ord">
          <ac:chgData name="Digvijay Jere" userId="16d6fff71a24e300" providerId="LiveId" clId="{C24201A2-F072-4F1E-A34A-2CEDBC5F30B3}" dt="2024-10-23T14:26:43.067" v="173" actId="14100"/>
          <ac:picMkLst>
            <pc:docMk/>
            <pc:sldMk cId="3490840921" sldId="281"/>
            <ac:picMk id="10" creationId="{49E3F762-B619-C6B3-210B-399304C8549D}"/>
          </ac:picMkLst>
        </pc:picChg>
        <pc:picChg chg="del">
          <ac:chgData name="Digvijay Jere" userId="16d6fff71a24e300" providerId="LiveId" clId="{C24201A2-F072-4F1E-A34A-2CEDBC5F30B3}" dt="2024-10-23T14:04:03.020" v="82" actId="478"/>
          <ac:picMkLst>
            <pc:docMk/>
            <pc:sldMk cId="3490840921" sldId="281"/>
            <ac:picMk id="10" creationId="{53A25677-6126-747C-D708-2F9E103047B2}"/>
          </ac:picMkLst>
        </pc:picChg>
      </pc:sldChg>
      <pc:sldChg chg="addSp delSp modSp new mod">
        <pc:chgData name="Digvijay Jere" userId="16d6fff71a24e300" providerId="LiveId" clId="{C24201A2-F072-4F1E-A34A-2CEDBC5F30B3}" dt="2024-10-23T14:32:06.656" v="245" actId="20577"/>
        <pc:sldMkLst>
          <pc:docMk/>
          <pc:sldMk cId="1565127574" sldId="282"/>
        </pc:sldMkLst>
        <pc:spChg chg="mod">
          <ac:chgData name="Digvijay Jere" userId="16d6fff71a24e300" providerId="LiveId" clId="{C24201A2-F072-4F1E-A34A-2CEDBC5F30B3}" dt="2024-10-23T14:27:47.433" v="238" actId="20577"/>
          <ac:spMkLst>
            <pc:docMk/>
            <pc:sldMk cId="1565127574" sldId="282"/>
            <ac:spMk id="2" creationId="{16FF65FE-756A-8A3D-7E2E-F95E5069AFD2}"/>
          </ac:spMkLst>
        </pc:spChg>
        <pc:spChg chg="add del mod">
          <ac:chgData name="Digvijay Jere" userId="16d6fff71a24e300" providerId="LiveId" clId="{C24201A2-F072-4F1E-A34A-2CEDBC5F30B3}" dt="2024-10-23T14:32:06.656" v="245" actId="20577"/>
          <ac:spMkLst>
            <pc:docMk/>
            <pc:sldMk cId="1565127574" sldId="282"/>
            <ac:spMk id="3" creationId="{B20F5D2A-0A9F-6BD3-AA67-28E377607B21}"/>
          </ac:spMkLst>
        </pc:spChg>
        <pc:spChg chg="add mod">
          <ac:chgData name="Digvijay Jere" userId="16d6fff71a24e300" providerId="LiveId" clId="{C24201A2-F072-4F1E-A34A-2CEDBC5F30B3}" dt="2024-10-23T14:31:37.206" v="240"/>
          <ac:spMkLst>
            <pc:docMk/>
            <pc:sldMk cId="1565127574" sldId="282"/>
            <ac:spMk id="4" creationId="{9E32D616-DFE1-D86A-2175-1D510E57B5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E234-55A2-14BA-5695-E035A2F52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1FE5-B822-D08D-2D97-810A6E84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31D4-16C7-BE3C-F3F6-65AC031F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7607-B84F-CBC2-9E60-12A11B5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522E-3D50-E995-CBAC-5150AF5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1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DB6E-543E-7E8E-5AE8-2662E701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00D8B-8957-83E3-F178-BCB0F64C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A87B-102C-C698-A1ED-AC671763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6E6A-9A4C-BB98-C4A3-6E37F396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6D3F-799D-6E1F-3DB6-22EB027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A3C3E-66D7-B409-2E5E-8906D7A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4AD6B-D773-8F40-BCCE-5CCE5CC9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A200-A4D7-0B5F-EC69-15D7CB5D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4D50-8BAF-CF66-2D0C-A4511583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418F-E0B0-630E-EE7E-57D0A4E6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D85F-F14C-39CF-3024-7FFACE4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870D-6D82-1D84-4A03-9EBBF118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3500-20BC-3320-89D2-8CB19C03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0928-6299-3462-DC59-41C84D69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4D73-8DD1-E00A-F488-4FB4DD81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4C79-D768-ADA9-C5F3-FC3DFD82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6C8D-B7FE-28D9-5361-65AD7351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AC36-3FA0-4765-BFC1-9000C39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E0CE-C468-E420-57DE-D76C7C53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6DD8-E0D0-9CDF-C6B7-40AF1F31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1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B16-4644-8C32-25C2-23575F96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2D4A-FD33-FA81-8483-9D95EF93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6BC-83D2-3DBB-A331-F6CFE0A9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83B7-BE2B-F528-0361-E90F416F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82DB-FDE9-6D29-65C9-E54DEFDE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7AA2-0060-F3E5-937A-C91769FC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7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7A5B-C2A1-F22F-31DB-A22F8AE0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A103-AD59-7B4A-B645-BC460656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365F-2B2B-F2D2-DFF0-3CD185BC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03CF4-B056-F350-98EC-160D2DA6B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9508F-03A0-9F7E-3DD6-45060327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8219B-688E-AF98-B463-AD0AE4F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8EF6C-0F12-CBA8-B846-3A00A6D0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39C7B-3547-D6A9-1DDF-D5756968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E1FF-0EC1-F13F-F104-59FB3DE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6C6C-8ED1-296F-799E-5B6D5E0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B8D6-C295-16A6-F5DD-10EB849C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432E7-20C0-949E-131F-501B650B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237CD-673E-1E7A-4DA9-F7D84FD5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0E154-219F-8997-99AB-ED309FF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3313-895E-B47E-8B7B-F4CB1E0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4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9DDD-E343-0A5D-B00D-14183AD7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7CD0-345A-C711-20E1-9349039A1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C7D4-6C34-A4B1-9EE2-2FC987DE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25F70-6CE6-FB0B-84E0-4B765716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DB70-8901-0BFC-BF3A-1D47E663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1154-C27B-9991-6FC0-5D82D971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CD78-5B4A-F516-C57F-3C2F28E0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A6CBD-398C-5294-5712-F66FA4FFE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9DD60-D29D-8775-6893-0E3E9AE6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06D98-FEB4-4238-CEB2-64979FD5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F55F5-A70C-4145-ED66-23543764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B686C-4E78-24A8-956E-D27A41FB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F029A-E851-B2BE-6C23-3EE2A61A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CBA2-F3EE-A9ED-1845-112636B3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193B-0FE3-030A-175A-7583F1F0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3269-69DD-4087-9C31-28CC64E0099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EE9E-725B-BF7A-5FA8-4DDCC192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E6AF-F1D2-2C1A-696D-0B2AF983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F2DB-02EE-4302-8FC0-29E17FA4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9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57E2-AD5D-329B-7A01-5ACA13BD0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SALES REPORT FOR PIZZA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F02B-10D1-4245-A2E4-A19357BDF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5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7671-CDD9-CC63-E75A-68AE000C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F35-2319-2165-3A1A-95104C7D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Join relevant tables to find the category-wise distribution of pizzas.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4174-62C3-D030-6EAF-9A5869E5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CDF43-077B-EBFB-8451-B83B2375D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9EC90-7607-9573-46EE-250416186B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0290" y="2644072"/>
            <a:ext cx="2796782" cy="15698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F760E7-7C95-1F1B-F080-85F5F84C5D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0111" y="2644071"/>
            <a:ext cx="2033889" cy="1218459"/>
          </a:xfrm>
        </p:spPr>
      </p:pic>
    </p:spTree>
    <p:extLst>
      <p:ext uri="{BB962C8B-B14F-4D97-AF65-F5344CB8AC3E}">
        <p14:creationId xmlns:p14="http://schemas.microsoft.com/office/powerpoint/2010/main" val="38121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A4F86-EE10-0EB6-FE49-16EA02B1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C8E2-EBB4-54C7-F077-B054AC7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Group the orders by date and calculate the average number of pizzas ordered per day.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ED6E-FA6D-485B-BC58-B0273427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60DC-73A1-AE95-322D-CD743F17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CE538-3874-406C-5E1C-284559297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949" y="2763016"/>
            <a:ext cx="5113463" cy="230143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9B9CA2-6710-F9CC-C870-76F5BC4C0D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7697" y="2770485"/>
            <a:ext cx="2517227" cy="658515"/>
          </a:xfrm>
        </p:spPr>
      </p:pic>
    </p:spTree>
    <p:extLst>
      <p:ext uri="{BB962C8B-B14F-4D97-AF65-F5344CB8AC3E}">
        <p14:creationId xmlns:p14="http://schemas.microsoft.com/office/powerpoint/2010/main" val="222688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0B60-A253-B9AF-F3DF-1C8E6A35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AF74-63AA-0FA9-5A3A-7ABCDB7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Determine the top 3 most ordered pizza types based on revenue.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E686-5595-446A-9081-DE380CC44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94DE9-26F8-98AB-BA0E-C7256C842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F9564C-432C-B2D7-4950-9899385FB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3482" y="2658962"/>
            <a:ext cx="4130398" cy="25178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366602-30B8-4A8E-FCD7-25D6F61322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98764" y="2637124"/>
            <a:ext cx="3654088" cy="1067610"/>
          </a:xfrm>
        </p:spPr>
      </p:pic>
    </p:spTree>
    <p:extLst>
      <p:ext uri="{BB962C8B-B14F-4D97-AF65-F5344CB8AC3E}">
        <p14:creationId xmlns:p14="http://schemas.microsoft.com/office/powerpoint/2010/main" val="137229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70002-A35F-E631-1E95-26FE5AA3D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2D71-C855-1C7A-717F-60D41AC7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Calculate the percentage contribution of each pizza type to total revenue.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EB27-2B14-F68D-3B96-C110844D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B5740-5BCE-7E87-6EA2-07813A27C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57F15-2F12-34EF-28B5-3FEB9C3BA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197678-6A56-A050-C58C-A2CAEDEAA6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20779" y="2530434"/>
            <a:ext cx="2131889" cy="1366596"/>
          </a:xfrm>
        </p:spPr>
      </p:pic>
    </p:spTree>
    <p:extLst>
      <p:ext uri="{BB962C8B-B14F-4D97-AF65-F5344CB8AC3E}">
        <p14:creationId xmlns:p14="http://schemas.microsoft.com/office/powerpoint/2010/main" val="36276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A4005-1694-2FD9-35AF-A02DC8F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E5C4-FEF1-A546-129E-DBE484BB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Analyze the cumulative revenue generated over time.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8CA4-18DC-9AD7-E54E-BA987EEF9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7046C-6CE5-F02D-ADDB-4B55238B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7ABFF-6530-FE84-412C-588624422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95522"/>
            <a:ext cx="5157787" cy="175740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2234CA-A4A3-30A5-7DE0-D2365F3EE3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9558" y="2502620"/>
            <a:ext cx="1688471" cy="3684588"/>
          </a:xfrm>
        </p:spPr>
      </p:pic>
    </p:spTree>
    <p:extLst>
      <p:ext uri="{BB962C8B-B14F-4D97-AF65-F5344CB8AC3E}">
        <p14:creationId xmlns:p14="http://schemas.microsoft.com/office/powerpoint/2010/main" val="436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6747-E34E-6A9A-A6B1-3603A16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AB3-BB7D-A654-8D0F-F533A4FB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 Determine the top 3 most ordered pizza types based on revenue for each pizza category.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751B-8709-4C24-99DD-8161A7B61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76E4C-93BE-9456-13E4-2E2B3F9F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70B6F-93F2-9A7C-131D-67B0441A7B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19447"/>
            <a:ext cx="5157787" cy="210338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E3F762-B619-C6B3-210B-399304C854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65403" y="2581383"/>
            <a:ext cx="3107776" cy="2421864"/>
          </a:xfrm>
        </p:spPr>
      </p:pic>
    </p:spTree>
    <p:extLst>
      <p:ext uri="{BB962C8B-B14F-4D97-AF65-F5344CB8AC3E}">
        <p14:creationId xmlns:p14="http://schemas.microsoft.com/office/powerpoint/2010/main" val="34908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65FE-756A-8A3D-7E2E-F95E506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5D2A-0A9F-6BD3-AA67-28E37760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PowerPoint presentation provides us with insights into the pizza shop's sales data, allowing us to choose various business improvement strategies.</a:t>
            </a:r>
          </a:p>
          <a:p>
            <a:r>
              <a:rPr lang="en-US" dirty="0">
                <a:latin typeface="+mj-lt"/>
              </a:rPr>
              <a:t>Structured Query Language, or SQL, is the technology utilized to produce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1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1F2-D81C-9B38-CAE7-3A71F5A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dirty="0"/>
              <a:t>Retrieve the total number of orders placed.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59B4-9E92-8013-4BBB-48ABA574E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B55EC2-AC2C-C2BE-B01E-3B937481C2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891" y="2682064"/>
            <a:ext cx="2644369" cy="10059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1C61-DB87-A413-1321-532E4177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A9C8A3-B428-774D-E8D8-FB1B03E375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51178" y="2682064"/>
            <a:ext cx="1787746" cy="746935"/>
          </a:xfrm>
        </p:spPr>
      </p:pic>
    </p:spTree>
    <p:extLst>
      <p:ext uri="{BB962C8B-B14F-4D97-AF65-F5344CB8AC3E}">
        <p14:creationId xmlns:p14="http://schemas.microsoft.com/office/powerpoint/2010/main" val="101375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901A3-69E0-22A7-D56E-750F1DE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9B6E-FFFC-5ACE-CDC0-7E43247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Calculate the total revenue generated from pizza sales.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27174-F5AB-BC19-0368-7D0DB7FBC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9496F-BFE6-9073-FDAA-F23954F8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52F917-F665-A579-3170-48EFA2AE5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2550" y="2739330"/>
            <a:ext cx="3932261" cy="137934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FBB9EB-0FA5-CAE1-7591-08E79627E1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2210" y="2739330"/>
            <a:ext cx="2498427" cy="689670"/>
          </a:xfrm>
        </p:spPr>
      </p:pic>
    </p:spTree>
    <p:extLst>
      <p:ext uri="{BB962C8B-B14F-4D97-AF65-F5344CB8AC3E}">
        <p14:creationId xmlns:p14="http://schemas.microsoft.com/office/powerpoint/2010/main" val="21868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9FD7-075A-6B0D-EDA1-E796C93D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5A2-C6F5-47D2-6D40-00371876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Identify the highest-priced pizza.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FD5C-9F05-BDB2-F7D1-4177F107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59566-F20C-687B-F13E-EAF3878B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4EA8F1-E717-4A1F-6D3C-9D27CCDCB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678" y="2589916"/>
            <a:ext cx="4587638" cy="232430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FAF3262-8ECE-C251-7493-7C8659AB6A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41525" y="2589915"/>
            <a:ext cx="2955614" cy="823911"/>
          </a:xfrm>
        </p:spPr>
      </p:pic>
    </p:spTree>
    <p:extLst>
      <p:ext uri="{BB962C8B-B14F-4D97-AF65-F5344CB8AC3E}">
        <p14:creationId xmlns:p14="http://schemas.microsoft.com/office/powerpoint/2010/main" val="28886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0A31-3B0B-CB76-4662-E6482EE34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8706-2B1A-8D94-7C64-C587A7C7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Identify the most common pizza size ordered.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95AD-48E0-F1CB-7916-B81187690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7F6FC-8642-FC80-394B-C034C4AF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6D7BF-1FAB-8B7F-9A87-33B416544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760" y="2780893"/>
            <a:ext cx="5105842" cy="208044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D595EF-88B3-A73A-DCAA-B0B6C02782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2041" y="2752597"/>
            <a:ext cx="2675530" cy="1930109"/>
          </a:xfrm>
        </p:spPr>
      </p:pic>
    </p:spTree>
    <p:extLst>
      <p:ext uri="{BB962C8B-B14F-4D97-AF65-F5344CB8AC3E}">
        <p14:creationId xmlns:p14="http://schemas.microsoft.com/office/powerpoint/2010/main" val="6215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E91A-FCC7-9BE0-93A9-74BF7894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54A-F7EB-C2C6-9E25-2F895F47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List the top 5 most ordered pizza types along with their quantities.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EC1E-A393-5B74-1974-F199869D3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61D37-363E-C2A0-D7B9-533A77DAB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391A99-F50F-38D9-25DF-61B537522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4930" y="2505075"/>
            <a:ext cx="3947502" cy="2594826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CFF270F-349A-6F87-EF0B-6E1A2940CF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41609" y="2644147"/>
            <a:ext cx="3303544" cy="1447085"/>
          </a:xfrm>
        </p:spPr>
      </p:pic>
    </p:spTree>
    <p:extLst>
      <p:ext uri="{BB962C8B-B14F-4D97-AF65-F5344CB8AC3E}">
        <p14:creationId xmlns:p14="http://schemas.microsoft.com/office/powerpoint/2010/main" val="214031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5E159-956D-C27F-CB9B-6F15E134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7F67-8DD7-E67E-C451-646796CE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Join the necessary tables to find the total quantity of each pizza category ordered.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089B-31E6-5817-0C1B-51C3BCF6F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9F139-A2E9-1C21-7DC8-6B8011A6E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5F3B65-228A-30DB-74EA-AD8BDDAC7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89445"/>
            <a:ext cx="5067739" cy="22633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6AE363-7C8D-FAA5-44E1-B0ACA921F2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3892" y="2689445"/>
            <a:ext cx="2399032" cy="1294214"/>
          </a:xfrm>
        </p:spPr>
      </p:pic>
    </p:spTree>
    <p:extLst>
      <p:ext uri="{BB962C8B-B14F-4D97-AF65-F5344CB8AC3E}">
        <p14:creationId xmlns:p14="http://schemas.microsoft.com/office/powerpoint/2010/main" val="23784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9D69-0AD6-B813-1119-C1678DE9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12C-27A9-2AF3-8134-4F371959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Determine the distribution of orders by hour of the day.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3465-A329-AD43-EB74-90BD71A6C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3205-95F3-3570-DBBD-E2217FC0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0808B8-9577-C4AC-1B8E-C6917F37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89490"/>
            <a:ext cx="5157787" cy="129842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EC5863-C5D5-23C6-9A91-ABD344EE43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91666" y="2505075"/>
            <a:ext cx="1576920" cy="2705334"/>
          </a:xfrm>
        </p:spPr>
      </p:pic>
    </p:spTree>
    <p:extLst>
      <p:ext uri="{BB962C8B-B14F-4D97-AF65-F5344CB8AC3E}">
        <p14:creationId xmlns:p14="http://schemas.microsoft.com/office/powerpoint/2010/main" val="165875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SALES REPORT FOR PIZZA SHOP</vt:lpstr>
      <vt:lpstr>Introduction</vt:lpstr>
      <vt:lpstr>1. Retrieve the total number of orders placed.</vt:lpstr>
      <vt:lpstr>2. Calculate the total revenue generated from pizza sales.</vt:lpstr>
      <vt:lpstr>3. Identify the highest-priced pizza.</vt:lpstr>
      <vt:lpstr>4. Identify the most common pizza size ordered.</vt:lpstr>
      <vt:lpstr>5. List the top 5 most ordered pizza types along with their quantities.</vt:lpstr>
      <vt:lpstr>6. Join the necessary tables to find the total quantity of each pizza category ordered.</vt:lpstr>
      <vt:lpstr>7. Determine the distribution of orders by hour of the day.</vt:lpstr>
      <vt:lpstr>8. Join relevant tables to find the category-wise distribution of pizzas.</vt:lpstr>
      <vt:lpstr>9. Group the orders by date and calculate the average number of pizzas ordered per day.</vt:lpstr>
      <vt:lpstr>10. Determine the top 3 most ordered pizza types based on revenue.</vt:lpstr>
      <vt:lpstr>11. Calculate the percentage contribution of each pizza type to total revenue.</vt:lpstr>
      <vt:lpstr>12. Analyze the cumulative revenue generated over time.</vt:lpstr>
      <vt:lpstr>13. 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Digvijay Jere</dc:creator>
  <cp:lastModifiedBy>Digvijay Jere</cp:lastModifiedBy>
  <cp:revision>1</cp:revision>
  <dcterms:created xsi:type="dcterms:W3CDTF">2024-10-23T13:26:45Z</dcterms:created>
  <dcterms:modified xsi:type="dcterms:W3CDTF">2024-10-23T14:32:12Z</dcterms:modified>
</cp:coreProperties>
</file>