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4A9E8-FD58-B44C-95A5-608849421AA3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F423-428A-2245-A116-82664A53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5CF0-A10B-D446-9101-CAF8F9E3D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93A2D-9820-5849-A809-F90FC318E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E97B-EC71-FC48-9F68-59B66B5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5B8C-8BE5-C049-860D-47873D08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D952-0510-9349-A21B-4FA8B53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F6AE-2072-3D41-A02D-61E1F486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5F0FC-4FDE-0146-9BFE-38EA4BE7C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2C6B-BAE0-6745-84B8-6F0840E5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BE2F-6148-9E46-B076-D7E62FAB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67D7C-0D01-8246-94BE-9AED6CF1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0D327-7AA2-2F4D-9D60-4EF542B9A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80EBC-83FF-DA47-8824-D91A801AB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75250-D645-EC44-8A88-D922B48A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91C9-FD55-0C45-B6DE-93C4881C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3AA3-C165-1A44-A6EF-0578DF36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6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8" y="462518"/>
            <a:ext cx="10972800" cy="64710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algn="l">
              <a:defRPr sz="4000" b="1" i="0" baseline="0">
                <a:solidFill>
                  <a:srgbClr val="E95125"/>
                </a:solidFill>
                <a:latin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605373" y="1207770"/>
            <a:ext cx="10977028" cy="507030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56032" indent="-26517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2200" b="0" i="0">
                <a:solidFill>
                  <a:srgbClr val="3C5A77"/>
                </a:solidFill>
                <a:latin typeface="Helvetica"/>
              </a:defRPr>
            </a:lvl1pPr>
            <a:lvl2pPr marL="541338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2000" b="0" i="0">
                <a:solidFill>
                  <a:srgbClr val="3C5A77"/>
                </a:solidFill>
                <a:latin typeface="Helvetica"/>
              </a:defRPr>
            </a:lvl2pPr>
            <a:lvl3pPr marL="898525" indent="-2730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800" b="0" i="0">
                <a:solidFill>
                  <a:srgbClr val="3C5A77"/>
                </a:solidFill>
                <a:latin typeface="Helvetica"/>
              </a:defRPr>
            </a:lvl3pPr>
            <a:lvl4pPr marL="11652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1600" b="0" i="0">
                <a:solidFill>
                  <a:srgbClr val="3C5A77"/>
                </a:solidFill>
                <a:latin typeface="Helvetica"/>
              </a:defRPr>
            </a:lvl4pPr>
            <a:lvl5pPr marL="14319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400" b="0" i="0">
                <a:solidFill>
                  <a:srgbClr val="3C5A77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72293" y="6549549"/>
            <a:ext cx="1331423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smtClean="0">
                <a:solidFill>
                  <a:srgbClr val="E9512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latin typeface="Helvetica"/>
                <a:cs typeface="Helvetica"/>
              </a:rPr>
              <a:t>1/27/2021x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714" y="6549549"/>
            <a:ext cx="5799081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dirty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368" y="6549549"/>
            <a:ext cx="566925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i="0" baseline="0" smtClean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5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3474-F801-B04E-AC5B-949642FD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B112-6EEC-2946-9FA7-E7375DF3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DFC4-A342-B748-8A02-5934D9A5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8E784-2D9F-914A-B8E4-234C7386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61D58-B3A0-2D41-BAF8-0242091C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2465-0D89-634D-87A6-EF2513F7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61756-96C9-A34B-ACE8-AA6E9BC6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3122-F5B4-3C41-B0E9-8202D2D8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79EF-A9D8-EF4E-AAC1-E9886820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6039-4949-4A40-92CD-DABB0578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FB01-BF1E-C84F-8F05-BAF9C2F4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FEC8-F9AF-204C-BA29-8611B0DC3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463E-E5B7-2A45-9483-3BC5FE10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BCCD4-C565-C043-BBCD-AA89F36C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22CED-1731-664B-8D9C-8B9575DF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BE1D-AA93-CF45-8F73-EC32EC04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17F1-12DC-FD48-AE4C-6898E9CD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CCBC6-0183-D649-B6BC-5B6445F6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2CE9A-8C36-9E44-8441-9968CC1E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8564C-A9BA-8F42-8B0A-850E419C8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ABF58-DB51-C647-9C74-154EAEC97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5E3A4-EC67-7343-9A0B-9BE37871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C52ED-3DF0-8B4C-A46B-F8D2A309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B52D-A601-0047-AAD6-0389D0D8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3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2B8C-51DC-754D-AF8A-4899951E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10690-1590-3A4B-A7EC-D74F6A0C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3D07-B615-4C46-A0DA-538E8FA4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30A0-AFC6-AA41-A638-ED2F1A54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3587A-A8D8-6743-97E2-99552C7C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FF195-2209-AA4D-9FD6-7E48B605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20163-C143-9A42-951E-E4215A8C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17A3-C2AA-5C46-9EF5-3C8EB88E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291-DAD8-8B4E-BD9F-71C7BD31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5ED2-B797-D744-8121-9B3AFBEFC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1B8A7-6C40-9E41-B4F2-69D03040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CD5-7AD0-834E-89EC-EF546F91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9CCAE-51A0-DA40-827D-17703A92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5B62-D9AD-EC4E-97E4-D978B195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2785-C778-0E4A-9590-D8D80A73E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5E471-CB00-DE43-A5CD-AD3469C16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BF0A0-C651-434F-9BDA-5712B3C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1/27/2021x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CFD3-DC9C-E745-9C2B-4BE726BB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9A14-B0B5-654D-9F14-A0D05912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FFEC2-333E-774D-ADD0-4610AFD3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8A51-F5AA-E94C-B2B7-3523AAC5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744B6-F985-2C4A-9384-8B71AD834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1/27/2021x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1F59-1421-5841-8753-9010F1385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94BF-37D1-6041-9D6B-8F56FD394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7186-DF2D-514F-8A30-9594C605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1743272" y="1207771"/>
            <a:ext cx="8467529" cy="4995649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813C30-350B-EF4F-97AA-65D5963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06" y="1207771"/>
            <a:ext cx="8164003" cy="47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5D8ED-F57A-244C-B66E-0E9CA2C2D7FC}"/>
              </a:ext>
            </a:extLst>
          </p:cNvPr>
          <p:cNvSpPr/>
          <p:nvPr/>
        </p:nvSpPr>
        <p:spPr>
          <a:xfrm>
            <a:off x="3445661" y="3328639"/>
            <a:ext cx="1907905" cy="1009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" pitchFamily="2" charset="0"/>
              </a:rPr>
              <a:t>Rucio</a:t>
            </a:r>
            <a:r>
              <a:rPr lang="en-US" dirty="0">
                <a:latin typeface="Helvetica" pitchFamily="2" charset="0"/>
              </a:rPr>
              <a:t>:</a:t>
            </a:r>
          </a:p>
          <a:p>
            <a:pPr algn="ctr"/>
            <a:r>
              <a:rPr lang="en-US" dirty="0">
                <a:latin typeface="Helvetica" pitchFamily="2" charset="0"/>
              </a:rPr>
              <a:t>Replica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117EC-759E-CA40-AC97-F541546D0F85}"/>
              </a:ext>
            </a:extLst>
          </p:cNvPr>
          <p:cNvSpPr/>
          <p:nvPr/>
        </p:nvSpPr>
        <p:spPr>
          <a:xfrm>
            <a:off x="5488401" y="3328639"/>
            <a:ext cx="1840429" cy="1023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Data Dispatcher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E5983-239A-FC4E-92FC-90B1D6D83EE9}"/>
              </a:ext>
            </a:extLst>
          </p:cNvPr>
          <p:cNvSpPr/>
          <p:nvPr/>
        </p:nvSpPr>
        <p:spPr>
          <a:xfrm>
            <a:off x="5552704" y="2312831"/>
            <a:ext cx="1787099" cy="8848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" pitchFamily="2" charset="0"/>
              </a:rPr>
              <a:t>MetaCat</a:t>
            </a:r>
            <a:r>
              <a:rPr lang="en-US" dirty="0">
                <a:latin typeface="Helvetica" pitchFamily="2" charset="0"/>
              </a:rPr>
              <a:t>:</a:t>
            </a:r>
          </a:p>
          <a:p>
            <a:pPr algn="ctr"/>
            <a:r>
              <a:rPr lang="en-US" dirty="0">
                <a:latin typeface="Helvetica" pitchFamily="2" charset="0"/>
              </a:rPr>
              <a:t>Metadata</a:t>
            </a:r>
          </a:p>
          <a:p>
            <a:pPr algn="ctr"/>
            <a:r>
              <a:rPr lang="en-US" dirty="0">
                <a:latin typeface="Helvetica" pitchFamily="2" charset="0"/>
              </a:rPr>
              <a:t>Catalog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18AB37-FCB6-7747-993C-95A03E82A331}"/>
              </a:ext>
            </a:extLst>
          </p:cNvPr>
          <p:cNvCxnSpPr/>
          <p:nvPr/>
        </p:nvCxnSpPr>
        <p:spPr>
          <a:xfrm flipV="1">
            <a:off x="5758071" y="3429000"/>
            <a:ext cx="430695" cy="2981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032C0CBC-14EB-AD41-A0E6-22DB1D2C0853}"/>
              </a:ext>
            </a:extLst>
          </p:cNvPr>
          <p:cNvSpPr/>
          <p:nvPr/>
        </p:nvSpPr>
        <p:spPr>
          <a:xfrm>
            <a:off x="432487" y="400719"/>
            <a:ext cx="2829697" cy="1643449"/>
          </a:xfrm>
          <a:prstGeom prst="cub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itchFamily="2" charset="0"/>
              </a:rPr>
              <a:t>DAQ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9EAD0-7ED0-D24A-B5FF-CF0C1B99B027}"/>
              </a:ext>
            </a:extLst>
          </p:cNvPr>
          <p:cNvSpPr/>
          <p:nvPr/>
        </p:nvSpPr>
        <p:spPr>
          <a:xfrm>
            <a:off x="561147" y="2473521"/>
            <a:ext cx="2150076" cy="955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itchFamily="2" charset="0"/>
              </a:rPr>
              <a:t>Data Ingest /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Declaration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FA9575-B71B-E643-AA93-62211DBD9E44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 flipH="1">
            <a:off x="1636185" y="2044168"/>
            <a:ext cx="5719" cy="4293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D93423-0A18-D943-9FD7-3B6BD87CD501}"/>
              </a:ext>
            </a:extLst>
          </p:cNvPr>
          <p:cNvCxnSpPr>
            <a:cxnSpLocks/>
          </p:cNvCxnSpPr>
          <p:nvPr/>
        </p:nvCxnSpPr>
        <p:spPr>
          <a:xfrm>
            <a:off x="2739888" y="2793241"/>
            <a:ext cx="2805564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6EDF2E-402B-6A4F-91E0-CDBE9628E9D9}"/>
              </a:ext>
            </a:extLst>
          </p:cNvPr>
          <p:cNvCxnSpPr>
            <a:cxnSpLocks/>
          </p:cNvCxnSpPr>
          <p:nvPr/>
        </p:nvCxnSpPr>
        <p:spPr>
          <a:xfrm>
            <a:off x="2739888" y="3160978"/>
            <a:ext cx="734176" cy="58434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25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1743272" y="1207771"/>
            <a:ext cx="8467529" cy="4995649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813C30-350B-EF4F-97AA-65D5963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06" y="1207771"/>
            <a:ext cx="8164003" cy="47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032C0CBC-14EB-AD41-A0E6-22DB1D2C0853}"/>
              </a:ext>
            </a:extLst>
          </p:cNvPr>
          <p:cNvSpPr/>
          <p:nvPr/>
        </p:nvSpPr>
        <p:spPr>
          <a:xfrm>
            <a:off x="432487" y="400719"/>
            <a:ext cx="2829697" cy="1643449"/>
          </a:xfrm>
          <a:prstGeom prst="cub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itchFamily="2" charset="0"/>
              </a:rPr>
              <a:t>DAQ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9EAD0-7ED0-D24A-B5FF-CF0C1B99B027}"/>
              </a:ext>
            </a:extLst>
          </p:cNvPr>
          <p:cNvSpPr/>
          <p:nvPr/>
        </p:nvSpPr>
        <p:spPr>
          <a:xfrm>
            <a:off x="561147" y="2473521"/>
            <a:ext cx="2150076" cy="955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itchFamily="2" charset="0"/>
              </a:rPr>
              <a:t>Fermi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File Transfer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FA9575-B71B-E643-AA93-62211DBD9E44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 flipH="1">
            <a:off x="1636185" y="2044168"/>
            <a:ext cx="5719" cy="4293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6EDF2E-402B-6A4F-91E0-CDBE9628E9D9}"/>
              </a:ext>
            </a:extLst>
          </p:cNvPr>
          <p:cNvCxnSpPr>
            <a:cxnSpLocks/>
          </p:cNvCxnSpPr>
          <p:nvPr/>
        </p:nvCxnSpPr>
        <p:spPr>
          <a:xfrm>
            <a:off x="2629648" y="2822989"/>
            <a:ext cx="48425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5F29D0-DEBD-AA4C-9F08-9905AA1AC3D1}"/>
              </a:ext>
            </a:extLst>
          </p:cNvPr>
          <p:cNvSpPr/>
          <p:nvPr/>
        </p:nvSpPr>
        <p:spPr>
          <a:xfrm>
            <a:off x="3113903" y="2258844"/>
            <a:ext cx="4312508" cy="225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itchFamily="2" charset="0"/>
              </a:rPr>
              <a:t>SAM</a:t>
            </a:r>
          </a:p>
        </p:txBody>
      </p:sp>
    </p:spTree>
    <p:extLst>
      <p:ext uri="{BB962C8B-B14F-4D97-AF65-F5344CB8AC3E}">
        <p14:creationId xmlns:p14="http://schemas.microsoft.com/office/powerpoint/2010/main" val="155996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 Timm</dc:creator>
  <cp:lastModifiedBy>Steven C Timm</cp:lastModifiedBy>
  <cp:revision>3</cp:revision>
  <dcterms:created xsi:type="dcterms:W3CDTF">2022-03-10T03:23:40Z</dcterms:created>
  <dcterms:modified xsi:type="dcterms:W3CDTF">2022-03-10T03:49:30Z</dcterms:modified>
</cp:coreProperties>
</file>