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20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8586-55F7-EE4B-B0B6-E8622F408390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F042-63E7-AA4F-AAC8-6C1008C7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2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8586-55F7-EE4B-B0B6-E8622F408390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F042-63E7-AA4F-AAC8-6C1008C7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3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8586-55F7-EE4B-B0B6-E8622F408390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F042-63E7-AA4F-AAC8-6C1008C7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9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8586-55F7-EE4B-B0B6-E8622F408390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F042-63E7-AA4F-AAC8-6C1008C7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8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8586-55F7-EE4B-B0B6-E8622F408390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F042-63E7-AA4F-AAC8-6C1008C7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3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8586-55F7-EE4B-B0B6-E8622F408390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F042-63E7-AA4F-AAC8-6C1008C7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6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8586-55F7-EE4B-B0B6-E8622F408390}" type="datetimeFigureOut">
              <a:rPr lang="en-US" smtClean="0"/>
              <a:t>4/7/15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F042-63E7-AA4F-AAC8-6C1008C7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8586-55F7-EE4B-B0B6-E8622F408390}" type="datetimeFigureOut">
              <a:rPr lang="en-US" smtClean="0"/>
              <a:t>4/7/15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F042-63E7-AA4F-AAC8-6C1008C7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8586-55F7-EE4B-B0B6-E8622F408390}" type="datetimeFigureOut">
              <a:rPr lang="en-US" smtClean="0"/>
              <a:t>4/7/15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F042-63E7-AA4F-AAC8-6C1008C7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8586-55F7-EE4B-B0B6-E8622F408390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F042-63E7-AA4F-AAC8-6C1008C7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2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8586-55F7-EE4B-B0B6-E8622F408390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F042-63E7-AA4F-AAC8-6C1008C7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38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58586-55F7-EE4B-B0B6-E8622F408390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AF042-63E7-AA4F-AAC8-6C1008C7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3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311277" y="309066"/>
            <a:ext cx="1863659" cy="635064"/>
            <a:chOff x="1311277" y="309066"/>
            <a:chExt cx="1863659" cy="635064"/>
          </a:xfrm>
        </p:grpSpPr>
        <p:sp>
          <p:nvSpPr>
            <p:cNvPr id="4" name="Rectangle 3"/>
            <p:cNvSpPr/>
            <p:nvPr/>
          </p:nvSpPr>
          <p:spPr>
            <a:xfrm>
              <a:off x="1311277" y="309066"/>
              <a:ext cx="1863659" cy="635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9327" y="426357"/>
              <a:ext cx="1638414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Decompression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8202" y="2277945"/>
            <a:ext cx="1863659" cy="663213"/>
            <a:chOff x="1298202" y="2277945"/>
            <a:chExt cx="1863659" cy="663213"/>
          </a:xfrm>
        </p:grpSpPr>
        <p:sp>
          <p:nvSpPr>
            <p:cNvPr id="6" name="Rectangle 5"/>
            <p:cNvSpPr/>
            <p:nvPr/>
          </p:nvSpPr>
          <p:spPr>
            <a:xfrm>
              <a:off x="1298202" y="2306094"/>
              <a:ext cx="1863659" cy="635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63316" y="2277945"/>
              <a:ext cx="1553994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Filtering and</a:t>
              </a:r>
            </a:p>
            <a:p>
              <a:r>
                <a:rPr lang="en-US" dirty="0" err="1" smtClean="0"/>
                <a:t>Deconvolution</a:t>
              </a:r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84241" y="3461544"/>
            <a:ext cx="1863659" cy="635064"/>
            <a:chOff x="184241" y="3461544"/>
            <a:chExt cx="1863659" cy="635064"/>
          </a:xfrm>
        </p:grpSpPr>
        <p:sp>
          <p:nvSpPr>
            <p:cNvPr id="9" name="Rectangle 8"/>
            <p:cNvSpPr/>
            <p:nvPr/>
          </p:nvSpPr>
          <p:spPr>
            <a:xfrm>
              <a:off x="184241" y="3461544"/>
              <a:ext cx="1863659" cy="635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184" y="3557647"/>
              <a:ext cx="1213944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Hit-Finding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66750" y="4405104"/>
            <a:ext cx="1863659" cy="635064"/>
            <a:chOff x="166750" y="4405104"/>
            <a:chExt cx="1863659" cy="635064"/>
          </a:xfrm>
        </p:grpSpPr>
        <p:sp>
          <p:nvSpPr>
            <p:cNvPr id="11" name="Rectangle 10"/>
            <p:cNvSpPr/>
            <p:nvPr/>
          </p:nvSpPr>
          <p:spPr>
            <a:xfrm>
              <a:off x="166750" y="4405104"/>
              <a:ext cx="1863659" cy="635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7512" y="4514477"/>
              <a:ext cx="1651263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Disambiguation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312006" y="1284471"/>
            <a:ext cx="1863659" cy="635064"/>
            <a:chOff x="1312006" y="1284471"/>
            <a:chExt cx="1863659" cy="635064"/>
          </a:xfrm>
        </p:grpSpPr>
        <p:sp>
          <p:nvSpPr>
            <p:cNvPr id="18" name="Rectangle 17"/>
            <p:cNvSpPr/>
            <p:nvPr/>
          </p:nvSpPr>
          <p:spPr>
            <a:xfrm>
              <a:off x="1312006" y="1284471"/>
              <a:ext cx="1863659" cy="635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63315" y="1380574"/>
              <a:ext cx="1528070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Event Splitting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8966" y="5350528"/>
            <a:ext cx="1863659" cy="635064"/>
            <a:chOff x="138966" y="5350528"/>
            <a:chExt cx="1863659" cy="635064"/>
          </a:xfrm>
        </p:grpSpPr>
        <p:sp>
          <p:nvSpPr>
            <p:cNvPr id="21" name="Rectangle 20"/>
            <p:cNvSpPr/>
            <p:nvPr/>
          </p:nvSpPr>
          <p:spPr>
            <a:xfrm>
              <a:off x="138966" y="5350528"/>
              <a:ext cx="1863659" cy="635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6544" y="5461542"/>
              <a:ext cx="1439028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2D Clustering</a:t>
              </a:r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50024" y="3493390"/>
            <a:ext cx="1863659" cy="635064"/>
            <a:chOff x="2550024" y="3493390"/>
            <a:chExt cx="1863659" cy="635064"/>
          </a:xfrm>
        </p:grpSpPr>
        <p:sp>
          <p:nvSpPr>
            <p:cNvPr id="24" name="Rectangle 23"/>
            <p:cNvSpPr/>
            <p:nvPr/>
          </p:nvSpPr>
          <p:spPr>
            <a:xfrm>
              <a:off x="2550024" y="3493390"/>
              <a:ext cx="1863659" cy="635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42748" y="3617105"/>
              <a:ext cx="1420994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Flash-Finding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175183" y="215900"/>
            <a:ext cx="1863659" cy="635064"/>
            <a:chOff x="6175183" y="215900"/>
            <a:chExt cx="1863659" cy="635064"/>
          </a:xfrm>
        </p:grpSpPr>
        <p:sp>
          <p:nvSpPr>
            <p:cNvPr id="27" name="Rectangle 26"/>
            <p:cNvSpPr/>
            <p:nvPr/>
          </p:nvSpPr>
          <p:spPr>
            <a:xfrm>
              <a:off x="6175183" y="215900"/>
              <a:ext cx="1863659" cy="635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13297" y="376609"/>
              <a:ext cx="1738614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3D Track Finding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78498" y="2151418"/>
            <a:ext cx="1863659" cy="635064"/>
            <a:chOff x="6178498" y="2151418"/>
            <a:chExt cx="1863659" cy="635064"/>
          </a:xfrm>
        </p:grpSpPr>
        <p:sp>
          <p:nvSpPr>
            <p:cNvPr id="30" name="Rectangle 29"/>
            <p:cNvSpPr/>
            <p:nvPr/>
          </p:nvSpPr>
          <p:spPr>
            <a:xfrm>
              <a:off x="6178498" y="2151418"/>
              <a:ext cx="1863659" cy="635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81660" y="2261328"/>
              <a:ext cx="1146468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Shower ID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173065" y="3131818"/>
            <a:ext cx="1863659" cy="635064"/>
            <a:chOff x="6187881" y="3110651"/>
            <a:chExt cx="1863659" cy="635064"/>
          </a:xfrm>
        </p:grpSpPr>
        <p:sp>
          <p:nvSpPr>
            <p:cNvPr id="35" name="Rectangle 34"/>
            <p:cNvSpPr/>
            <p:nvPr/>
          </p:nvSpPr>
          <p:spPr>
            <a:xfrm>
              <a:off x="6187881" y="3110651"/>
              <a:ext cx="1863659" cy="635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63435" y="3234365"/>
              <a:ext cx="1287995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Calorimetry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40640" y="5646547"/>
            <a:ext cx="1863659" cy="649407"/>
            <a:chOff x="2540640" y="5646547"/>
            <a:chExt cx="1863659" cy="649407"/>
          </a:xfrm>
        </p:grpSpPr>
        <p:sp>
          <p:nvSpPr>
            <p:cNvPr id="38" name="Rectangle 37"/>
            <p:cNvSpPr/>
            <p:nvPr/>
          </p:nvSpPr>
          <p:spPr>
            <a:xfrm>
              <a:off x="2540640" y="5660890"/>
              <a:ext cx="1863659" cy="635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02389" y="5646547"/>
              <a:ext cx="1396762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Flash-Cluster</a:t>
              </a:r>
            </a:p>
            <a:p>
              <a:r>
                <a:rPr lang="en-US" dirty="0" smtClean="0"/>
                <a:t>Association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79601" y="4055348"/>
            <a:ext cx="1863659" cy="635064"/>
            <a:chOff x="6205001" y="4025715"/>
            <a:chExt cx="1863659" cy="635064"/>
          </a:xfrm>
        </p:grpSpPr>
        <p:sp>
          <p:nvSpPr>
            <p:cNvPr id="41" name="Rectangle 40"/>
            <p:cNvSpPr/>
            <p:nvPr/>
          </p:nvSpPr>
          <p:spPr>
            <a:xfrm>
              <a:off x="6205001" y="4025715"/>
              <a:ext cx="1863659" cy="635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49578" y="4163235"/>
              <a:ext cx="1146468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Particle ID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178496" y="5050119"/>
            <a:ext cx="1863659" cy="646331"/>
            <a:chOff x="6203896" y="5050119"/>
            <a:chExt cx="1863659" cy="646331"/>
          </a:xfrm>
        </p:grpSpPr>
        <p:sp>
          <p:nvSpPr>
            <p:cNvPr id="44" name="Rectangle 43"/>
            <p:cNvSpPr/>
            <p:nvPr/>
          </p:nvSpPr>
          <p:spPr>
            <a:xfrm>
              <a:off x="6203896" y="5050656"/>
              <a:ext cx="1863659" cy="635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44766" y="5050119"/>
              <a:ext cx="1812102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Event Selection</a:t>
              </a:r>
            </a:p>
            <a:p>
              <a:r>
                <a:rPr lang="en-US" dirty="0" smtClean="0"/>
                <a:t>and Classification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199850" y="6042110"/>
            <a:ext cx="1863659" cy="646331"/>
            <a:chOff x="6233716" y="6033644"/>
            <a:chExt cx="1863659" cy="646331"/>
          </a:xfrm>
        </p:grpSpPr>
        <p:sp>
          <p:nvSpPr>
            <p:cNvPr id="47" name="Rectangle 46"/>
            <p:cNvSpPr/>
            <p:nvPr/>
          </p:nvSpPr>
          <p:spPr>
            <a:xfrm>
              <a:off x="6233716" y="6034182"/>
              <a:ext cx="1863659" cy="635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343611" y="6033644"/>
              <a:ext cx="1604037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Energy</a:t>
              </a:r>
            </a:p>
            <a:p>
              <a:r>
                <a:rPr lang="en-US" dirty="0" smtClean="0"/>
                <a:t>Reconstruction</a:t>
              </a:r>
              <a:endParaRPr lang="en-US" dirty="0"/>
            </a:p>
          </p:txBody>
        </p:sp>
      </p:grpSp>
      <p:cxnSp>
        <p:nvCxnSpPr>
          <p:cNvPr id="51" name="Straight Arrow Connector 50"/>
          <p:cNvCxnSpPr>
            <a:stCxn id="4" idx="2"/>
            <a:endCxn id="18" idx="0"/>
          </p:cNvCxnSpPr>
          <p:nvPr/>
        </p:nvCxnSpPr>
        <p:spPr>
          <a:xfrm>
            <a:off x="2243107" y="944130"/>
            <a:ext cx="729" cy="34034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8" idx="2"/>
            <a:endCxn id="8" idx="0"/>
          </p:cNvCxnSpPr>
          <p:nvPr/>
        </p:nvCxnSpPr>
        <p:spPr>
          <a:xfrm flipH="1">
            <a:off x="2240313" y="1919535"/>
            <a:ext cx="3523" cy="35841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9" idx="0"/>
          </p:cNvCxnSpPr>
          <p:nvPr/>
        </p:nvCxnSpPr>
        <p:spPr>
          <a:xfrm flipH="1">
            <a:off x="1116071" y="2933699"/>
            <a:ext cx="615363" cy="52784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24" idx="0"/>
          </p:cNvCxnSpPr>
          <p:nvPr/>
        </p:nvCxnSpPr>
        <p:spPr>
          <a:xfrm>
            <a:off x="2675467" y="2933700"/>
            <a:ext cx="806387" cy="55969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9" idx="2"/>
            <a:endCxn id="11" idx="0"/>
          </p:cNvCxnSpPr>
          <p:nvPr/>
        </p:nvCxnSpPr>
        <p:spPr>
          <a:xfrm flipH="1">
            <a:off x="1098580" y="4096608"/>
            <a:ext cx="17491" cy="30849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21" idx="0"/>
          </p:cNvCxnSpPr>
          <p:nvPr/>
        </p:nvCxnSpPr>
        <p:spPr>
          <a:xfrm>
            <a:off x="1066801" y="5029200"/>
            <a:ext cx="3995" cy="3213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1" idx="3"/>
            <a:endCxn id="38" idx="1"/>
          </p:cNvCxnSpPr>
          <p:nvPr/>
        </p:nvCxnSpPr>
        <p:spPr>
          <a:xfrm>
            <a:off x="2002625" y="5668060"/>
            <a:ext cx="538015" cy="31036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4" idx="2"/>
            <a:endCxn id="39" idx="0"/>
          </p:cNvCxnSpPr>
          <p:nvPr/>
        </p:nvCxnSpPr>
        <p:spPr>
          <a:xfrm>
            <a:off x="3481854" y="4128454"/>
            <a:ext cx="18916" cy="151809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38" idx="3"/>
            <a:endCxn id="27" idx="1"/>
          </p:cNvCxnSpPr>
          <p:nvPr/>
        </p:nvCxnSpPr>
        <p:spPr>
          <a:xfrm flipV="1">
            <a:off x="4404299" y="533432"/>
            <a:ext cx="1770884" cy="544499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07" idx="2"/>
            <a:endCxn id="30" idx="0"/>
          </p:cNvCxnSpPr>
          <p:nvPr/>
        </p:nvCxnSpPr>
        <p:spPr>
          <a:xfrm>
            <a:off x="7107013" y="1841564"/>
            <a:ext cx="3315" cy="30985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35" idx="0"/>
          </p:cNvCxnSpPr>
          <p:nvPr/>
        </p:nvCxnSpPr>
        <p:spPr>
          <a:xfrm flipH="1">
            <a:off x="7104895" y="2786482"/>
            <a:ext cx="5433" cy="3453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  <a:endCxn id="41" idx="0"/>
          </p:cNvCxnSpPr>
          <p:nvPr/>
        </p:nvCxnSpPr>
        <p:spPr>
          <a:xfrm>
            <a:off x="7104895" y="3766882"/>
            <a:ext cx="6536" cy="28846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1" idx="2"/>
            <a:endCxn id="44" idx="0"/>
          </p:cNvCxnSpPr>
          <p:nvPr/>
        </p:nvCxnSpPr>
        <p:spPr>
          <a:xfrm flipH="1">
            <a:off x="7110326" y="4690412"/>
            <a:ext cx="1105" cy="36024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44" idx="2"/>
            <a:endCxn id="48" idx="0"/>
          </p:cNvCxnSpPr>
          <p:nvPr/>
        </p:nvCxnSpPr>
        <p:spPr>
          <a:xfrm>
            <a:off x="7110326" y="5685720"/>
            <a:ext cx="1438" cy="35639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175183" y="1206500"/>
            <a:ext cx="1876401" cy="635064"/>
            <a:chOff x="6175183" y="1206500"/>
            <a:chExt cx="1876401" cy="635064"/>
          </a:xfrm>
        </p:grpSpPr>
        <p:sp>
          <p:nvSpPr>
            <p:cNvPr id="107" name="Rectangle 106"/>
            <p:cNvSpPr/>
            <p:nvPr/>
          </p:nvSpPr>
          <p:spPr>
            <a:xfrm>
              <a:off x="6175183" y="1206500"/>
              <a:ext cx="1863659" cy="635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200597" y="1329109"/>
              <a:ext cx="1850987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3D Vertex Finding</a:t>
              </a:r>
              <a:endParaRPr lang="en-US" dirty="0"/>
            </a:p>
          </p:txBody>
        </p:sp>
      </p:grpSp>
      <p:cxnSp>
        <p:nvCxnSpPr>
          <p:cNvPr id="110" name="Straight Arrow Connector 109"/>
          <p:cNvCxnSpPr>
            <a:stCxn id="27" idx="2"/>
            <a:endCxn id="107" idx="0"/>
          </p:cNvCxnSpPr>
          <p:nvPr/>
        </p:nvCxnSpPr>
        <p:spPr>
          <a:xfrm>
            <a:off x="7107013" y="850964"/>
            <a:ext cx="0" cy="3555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8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36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R. Junk</dc:creator>
  <cp:lastModifiedBy>Thomas R. Junk</cp:lastModifiedBy>
  <cp:revision>9</cp:revision>
  <dcterms:created xsi:type="dcterms:W3CDTF">2015-04-06T18:34:30Z</dcterms:created>
  <dcterms:modified xsi:type="dcterms:W3CDTF">2015-04-07T14:12:22Z</dcterms:modified>
</cp:coreProperties>
</file>