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CAA2-008E-8B47-B5B5-35033531C04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196AF-6287-9140-A677-C0D5EBFC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1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96948-41AF-CD45-83E5-FEDFC2112D0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B7146-A07B-2441-AC18-D534D648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TRJ AB Reco TF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9729-1422-FA4E-A1AD-1D125072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4996" y="270753"/>
            <a:ext cx="7757399" cy="6151117"/>
            <a:chOff x="130177" y="97283"/>
            <a:chExt cx="7757399" cy="6151117"/>
          </a:xfrm>
        </p:grpSpPr>
        <p:grpSp>
          <p:nvGrpSpPr>
            <p:cNvPr id="6" name="Group 5"/>
            <p:cNvGrpSpPr/>
            <p:nvPr/>
          </p:nvGrpSpPr>
          <p:grpSpPr>
            <a:xfrm>
              <a:off x="130177" y="97283"/>
              <a:ext cx="3552823" cy="975405"/>
              <a:chOff x="130177" y="97283"/>
              <a:chExt cx="3552823" cy="97540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0177" y="97283"/>
                <a:ext cx="3552823" cy="9754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4427" y="261257"/>
                <a:ext cx="2915882" cy="64633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Generator(s) GENIE, CRY,</a:t>
                </a:r>
              </a:p>
              <a:p>
                <a:r>
                  <a:rPr lang="en-US" dirty="0" err="1" smtClean="0"/>
                  <a:t>Radiologicals</a:t>
                </a:r>
                <a:r>
                  <a:rPr lang="en-US" dirty="0" smtClean="0"/>
                  <a:t>, Text Files, etc.</a:t>
                </a:r>
                <a:endParaRPr lang="en-US" dirty="0"/>
              </a:p>
            </p:txBody>
          </p:sp>
        </p:grp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>
              <a:off x="1906589" y="1072688"/>
              <a:ext cx="0" cy="4894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974759" y="1562100"/>
              <a:ext cx="1863659" cy="635064"/>
              <a:chOff x="1311277" y="309066"/>
              <a:chExt cx="1863659" cy="6350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11277" y="309066"/>
                <a:ext cx="1863659" cy="635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66312" y="379054"/>
                <a:ext cx="955047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GEANT4</a:t>
                </a:r>
                <a:endParaRPr lang="en-US" dirty="0"/>
              </a:p>
            </p:txBody>
          </p:sp>
        </p:grp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1906589" y="2197164"/>
              <a:ext cx="729" cy="3403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45686" y="2535010"/>
              <a:ext cx="2790823" cy="635064"/>
              <a:chOff x="964786" y="306571"/>
              <a:chExt cx="2790823" cy="63506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64786" y="306571"/>
                <a:ext cx="2790823" cy="635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9327" y="426357"/>
                <a:ext cx="2149221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 Stepping Action</a:t>
                </a:r>
                <a:endParaRPr lang="en-US" dirty="0"/>
              </a:p>
            </p:txBody>
          </p:sp>
        </p:grp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 flipH="1">
              <a:off x="1478246" y="3170074"/>
              <a:ext cx="462852" cy="3403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</p:cNvCxnSpPr>
            <p:nvPr/>
          </p:nvCxnSpPr>
          <p:spPr>
            <a:xfrm>
              <a:off x="1941098" y="3170074"/>
              <a:ext cx="443743" cy="3403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30177" y="3510415"/>
              <a:ext cx="1863659" cy="635064"/>
              <a:chOff x="1311277" y="309066"/>
              <a:chExt cx="1863659" cy="63506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311277" y="309066"/>
                <a:ext cx="1863659" cy="635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370937" y="337568"/>
                <a:ext cx="1803999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Independent</a:t>
                </a:r>
              </a:p>
              <a:p>
                <a:r>
                  <a:rPr lang="en-US" sz="1400" dirty="0" smtClean="0"/>
                  <a:t>Recombination Model</a:t>
                </a:r>
                <a:endParaRPr lang="en-US" sz="1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192370" y="3510415"/>
              <a:ext cx="1863659" cy="635064"/>
              <a:chOff x="1311277" y="309066"/>
              <a:chExt cx="1863659" cy="6350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11277" y="309066"/>
                <a:ext cx="1863659" cy="635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880208" y="478343"/>
                <a:ext cx="611566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NEST</a:t>
                </a:r>
                <a:endParaRPr lang="en-US" sz="1600" dirty="0"/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>
              <a:off x="1630646" y="4130852"/>
              <a:ext cx="754195" cy="7896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414335" y="4145479"/>
              <a:ext cx="1126556" cy="82022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049899" y="4130852"/>
              <a:ext cx="0" cy="82022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65499" y="4145479"/>
              <a:ext cx="0" cy="82022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07583" y="4965700"/>
              <a:ext cx="1863659" cy="1054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4989731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Drift Electron</a:t>
              </a:r>
            </a:p>
            <a:p>
              <a:r>
                <a:rPr lang="en-US" sz="1200" dirty="0" smtClean="0"/>
                <a:t>Transport</a:t>
              </a:r>
            </a:p>
            <a:p>
              <a:r>
                <a:rPr lang="en-US" sz="1200" dirty="0" smtClean="0"/>
                <a:t>Custom, including</a:t>
              </a:r>
            </a:p>
            <a:p>
              <a:r>
                <a:rPr lang="en-US" sz="1200" dirty="0" smtClean="0"/>
                <a:t>lifetime, diffusion,</a:t>
              </a:r>
            </a:p>
            <a:p>
              <a:r>
                <a:rPr lang="en-US" sz="1200" dirty="0" smtClean="0"/>
                <a:t>and our own geometry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77668" y="4965700"/>
              <a:ext cx="1929679" cy="1039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29169" y="4989731"/>
              <a:ext cx="1402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Photon</a:t>
              </a:r>
            </a:p>
            <a:p>
              <a:r>
                <a:rPr lang="en-US" dirty="0" smtClean="0"/>
                <a:t>Transport:</a:t>
              </a:r>
            </a:p>
            <a:p>
              <a:r>
                <a:rPr lang="en-US" dirty="0" smtClean="0"/>
                <a:t>Library or G4</a:t>
              </a:r>
              <a:endParaRPr lang="en-US" dirty="0"/>
            </a:p>
          </p:txBody>
        </p:sp>
        <p:cxnSp>
          <p:nvCxnSpPr>
            <p:cNvPr id="49" name="Elbow Connector 48"/>
            <p:cNvCxnSpPr>
              <a:stCxn id="43" idx="2"/>
            </p:cNvCxnSpPr>
            <p:nvPr/>
          </p:nvCxnSpPr>
          <p:spPr>
            <a:xfrm rot="5400000" flipH="1" flipV="1">
              <a:off x="1255506" y="1446006"/>
              <a:ext cx="4457700" cy="4689887"/>
            </a:xfrm>
            <a:prstGeom prst="bentConnector4">
              <a:avLst>
                <a:gd name="adj1" fmla="val -5128"/>
                <a:gd name="adj2" fmla="val 81868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829300" y="1244567"/>
              <a:ext cx="2058276" cy="756854"/>
              <a:chOff x="1311277" y="309065"/>
              <a:chExt cx="2058276" cy="107953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11277" y="309065"/>
                <a:ext cx="2019300" cy="1079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11277" y="388898"/>
                <a:ext cx="2058276" cy="58477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Detector &amp; Electronics</a:t>
                </a:r>
              </a:p>
              <a:p>
                <a:r>
                  <a:rPr lang="en-US" sz="1600" dirty="0" smtClean="0"/>
                  <a:t>Response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Simulation</a:t>
                </a:r>
                <a:endParaRPr lang="en-US" sz="16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48318" y="2389064"/>
              <a:ext cx="1863659" cy="635064"/>
              <a:chOff x="1311277" y="309066"/>
              <a:chExt cx="1863659" cy="63506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11277" y="309066"/>
                <a:ext cx="1863659" cy="635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82759" y="390132"/>
                <a:ext cx="1656786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Noise Modeling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848318" y="3362160"/>
              <a:ext cx="1863659" cy="635064"/>
              <a:chOff x="1311277" y="309066"/>
              <a:chExt cx="1863659" cy="63506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311277" y="309066"/>
                <a:ext cx="1863659" cy="635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47859" y="441932"/>
                <a:ext cx="1243249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Digitization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848318" y="4354667"/>
              <a:ext cx="1863659" cy="635064"/>
              <a:chOff x="1311277" y="309066"/>
              <a:chExt cx="1863659" cy="63506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311277" y="309066"/>
                <a:ext cx="1863659" cy="635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584359" y="397841"/>
                <a:ext cx="1407018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Compression</a:t>
                </a:r>
                <a:endParaRPr lang="en-US" dirty="0"/>
              </a:p>
            </p:txBody>
          </p:sp>
        </p:grpSp>
        <p:cxnSp>
          <p:nvCxnSpPr>
            <p:cNvPr id="63" name="Straight Arrow Connector 62"/>
            <p:cNvCxnSpPr>
              <a:stCxn id="46" idx="2"/>
            </p:cNvCxnSpPr>
            <p:nvPr/>
          </p:nvCxnSpPr>
          <p:spPr>
            <a:xfrm>
              <a:off x="3142508" y="6005394"/>
              <a:ext cx="742" cy="2430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6846889" y="2013014"/>
              <a:ext cx="729" cy="3403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815139" y="3016314"/>
              <a:ext cx="729" cy="3403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802439" y="4006914"/>
              <a:ext cx="729" cy="3403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53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R. Junk</dc:creator>
  <cp:lastModifiedBy>Thomas R. Junk</cp:lastModifiedBy>
  <cp:revision>2</cp:revision>
  <dcterms:created xsi:type="dcterms:W3CDTF">2015-04-21T16:37:46Z</dcterms:created>
  <dcterms:modified xsi:type="dcterms:W3CDTF">2015-04-21T16:39:51Z</dcterms:modified>
</cp:coreProperties>
</file>