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943600" cy="2012315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83" y="329380"/>
            <a:ext cx="4457898" cy="700689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83" y="1057090"/>
            <a:ext cx="4457898" cy="485917"/>
          </a:xfrm>
        </p:spPr>
        <p:txBody>
          <a:bodyPr/>
          <a:lstStyle>
            <a:lvl1pPr marL="0" indent="0" algn="ctr">
              <a:buNone/>
              <a:defRPr sz="705"/>
            </a:lvl1pPr>
            <a:lvl2pPr marL="133985" indent="0" algn="ctr">
              <a:buNone/>
              <a:defRPr sz="590"/>
            </a:lvl2pPr>
            <a:lvl3pPr marL="268605" indent="0" algn="ctr">
              <a:buNone/>
              <a:defRPr sz="530"/>
            </a:lvl3pPr>
            <a:lvl4pPr marL="402590" indent="0" algn="ctr">
              <a:buNone/>
              <a:defRPr sz="470"/>
            </a:lvl4pPr>
            <a:lvl5pPr marL="536575" indent="0" algn="ctr">
              <a:buNone/>
              <a:defRPr sz="470"/>
            </a:lvl5pPr>
            <a:lvl6pPr marL="670560" indent="0" algn="ctr">
              <a:buNone/>
              <a:defRPr sz="470"/>
            </a:lvl6pPr>
            <a:lvl7pPr marL="805180" indent="0" algn="ctr">
              <a:buNone/>
              <a:defRPr sz="470"/>
            </a:lvl7pPr>
            <a:lvl8pPr marL="939165" indent="0" algn="ctr">
              <a:buNone/>
              <a:defRPr sz="470"/>
            </a:lvl8pPr>
            <a:lvl9pPr marL="1073150" indent="0" algn="ctr">
              <a:buNone/>
              <a:defRPr sz="47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8641" y="107153"/>
            <a:ext cx="5126582" cy="1705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45" y="501757"/>
            <a:ext cx="5126582" cy="837193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45" y="1346870"/>
            <a:ext cx="5126582" cy="440260"/>
          </a:xfrm>
        </p:spPr>
        <p:txBody>
          <a:bodyPr/>
          <a:lstStyle>
            <a:lvl1pPr marL="0" indent="0">
              <a:buNone/>
              <a:defRPr sz="705">
                <a:solidFill>
                  <a:schemeClr val="tx1">
                    <a:tint val="75000"/>
                  </a:schemeClr>
                </a:solidFill>
              </a:defRPr>
            </a:lvl1pPr>
            <a:lvl2pPr marL="133985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2pPr>
            <a:lvl3pPr marL="268605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3pPr>
            <a:lvl4pPr marL="40259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4pPr>
            <a:lvl5pPr marL="536575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5pPr>
            <a:lvl6pPr marL="67056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6pPr>
            <a:lvl7pPr marL="80518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7pPr>
            <a:lvl8pPr marL="939165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8pPr>
            <a:lvl9pPr marL="107315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41" y="535766"/>
            <a:ext cx="2526142" cy="127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9081" y="535766"/>
            <a:ext cx="2526142" cy="127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15" y="107153"/>
            <a:ext cx="5126582" cy="389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415" y="493371"/>
            <a:ext cx="2514533" cy="241794"/>
          </a:xfrm>
        </p:spPr>
        <p:txBody>
          <a:bodyPr anchor="b"/>
          <a:lstStyle>
            <a:lvl1pPr marL="0" indent="0">
              <a:buNone/>
              <a:defRPr sz="705" b="1"/>
            </a:lvl1pPr>
            <a:lvl2pPr marL="133985" indent="0">
              <a:buNone/>
              <a:defRPr sz="590" b="1"/>
            </a:lvl2pPr>
            <a:lvl3pPr marL="268605" indent="0">
              <a:buNone/>
              <a:defRPr sz="530" b="1"/>
            </a:lvl3pPr>
            <a:lvl4pPr marL="402590" indent="0">
              <a:buNone/>
              <a:defRPr sz="470" b="1"/>
            </a:lvl4pPr>
            <a:lvl5pPr marL="536575" indent="0">
              <a:buNone/>
              <a:defRPr sz="470" b="1"/>
            </a:lvl5pPr>
            <a:lvl6pPr marL="670560" indent="0">
              <a:buNone/>
              <a:defRPr sz="470" b="1"/>
            </a:lvl6pPr>
            <a:lvl7pPr marL="805180" indent="0">
              <a:buNone/>
              <a:defRPr sz="470" b="1"/>
            </a:lvl7pPr>
            <a:lvl8pPr marL="939165" indent="0">
              <a:buNone/>
              <a:defRPr sz="470" b="1"/>
            </a:lvl8pPr>
            <a:lvl9pPr marL="1073150" indent="0">
              <a:buNone/>
              <a:defRPr sz="47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415" y="735165"/>
            <a:ext cx="2514533" cy="1081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9081" y="493371"/>
            <a:ext cx="2526916" cy="241794"/>
          </a:xfrm>
        </p:spPr>
        <p:txBody>
          <a:bodyPr anchor="b"/>
          <a:lstStyle>
            <a:lvl1pPr marL="0" indent="0">
              <a:buNone/>
              <a:defRPr sz="705" b="1"/>
            </a:lvl1pPr>
            <a:lvl2pPr marL="133985" indent="0">
              <a:buNone/>
              <a:defRPr sz="590" b="1"/>
            </a:lvl2pPr>
            <a:lvl3pPr marL="268605" indent="0">
              <a:buNone/>
              <a:defRPr sz="530" b="1"/>
            </a:lvl3pPr>
            <a:lvl4pPr marL="402590" indent="0">
              <a:buNone/>
              <a:defRPr sz="470" b="1"/>
            </a:lvl4pPr>
            <a:lvl5pPr marL="536575" indent="0">
              <a:buNone/>
              <a:defRPr sz="470" b="1"/>
            </a:lvl5pPr>
            <a:lvl6pPr marL="670560" indent="0">
              <a:buNone/>
              <a:defRPr sz="470" b="1"/>
            </a:lvl6pPr>
            <a:lvl7pPr marL="805180" indent="0">
              <a:buNone/>
              <a:defRPr sz="470" b="1"/>
            </a:lvl7pPr>
            <a:lvl8pPr marL="939165" indent="0">
              <a:buNone/>
              <a:defRPr sz="470" b="1"/>
            </a:lvl8pPr>
            <a:lvl9pPr marL="1073150" indent="0">
              <a:buNone/>
              <a:defRPr sz="47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9081" y="735165"/>
            <a:ext cx="2526916" cy="1081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15" y="134175"/>
            <a:ext cx="1917050" cy="469611"/>
          </a:xfrm>
        </p:spPr>
        <p:txBody>
          <a:bodyPr anchor="b"/>
          <a:lstStyle>
            <a:lvl1pPr>
              <a:defRPr sz="9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6916" y="289780"/>
            <a:ext cx="3009081" cy="1430263"/>
          </a:xfrm>
        </p:spPr>
        <p:txBody>
          <a:bodyPr/>
          <a:lstStyle>
            <a:lvl1pPr marL="0" indent="0">
              <a:buNone/>
              <a:defRPr sz="940"/>
            </a:lvl1pPr>
            <a:lvl2pPr marL="133985" indent="0">
              <a:buNone/>
              <a:defRPr sz="820"/>
            </a:lvl2pPr>
            <a:lvl3pPr marL="268605" indent="0">
              <a:buNone/>
              <a:defRPr sz="705"/>
            </a:lvl3pPr>
            <a:lvl4pPr marL="402590" indent="0">
              <a:buNone/>
              <a:defRPr sz="590"/>
            </a:lvl4pPr>
            <a:lvl5pPr marL="536575" indent="0">
              <a:buNone/>
              <a:defRPr sz="590"/>
            </a:lvl5pPr>
            <a:lvl6pPr marL="670560" indent="0">
              <a:buNone/>
              <a:defRPr sz="590"/>
            </a:lvl6pPr>
            <a:lvl7pPr marL="805180" indent="0">
              <a:buNone/>
              <a:defRPr sz="590"/>
            </a:lvl7pPr>
            <a:lvl8pPr marL="939165" indent="0">
              <a:buNone/>
              <a:defRPr sz="590"/>
            </a:lvl8pPr>
            <a:lvl9pPr marL="1073150" indent="0">
              <a:buNone/>
              <a:defRPr sz="59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415" y="603785"/>
            <a:ext cx="1917050" cy="1118587"/>
          </a:xfrm>
        </p:spPr>
        <p:txBody>
          <a:bodyPr/>
          <a:lstStyle>
            <a:lvl1pPr marL="0" indent="0">
              <a:buNone/>
              <a:defRPr sz="470"/>
            </a:lvl1pPr>
            <a:lvl2pPr marL="133985" indent="0">
              <a:buNone/>
              <a:defRPr sz="415"/>
            </a:lvl2pPr>
            <a:lvl3pPr marL="268605" indent="0">
              <a:buNone/>
              <a:defRPr sz="350"/>
            </a:lvl3pPr>
            <a:lvl4pPr marL="402590" indent="0">
              <a:buNone/>
              <a:defRPr sz="290"/>
            </a:lvl4pPr>
            <a:lvl5pPr marL="536575" indent="0">
              <a:buNone/>
              <a:defRPr sz="290"/>
            </a:lvl5pPr>
            <a:lvl6pPr marL="670560" indent="0">
              <a:buNone/>
              <a:defRPr sz="290"/>
            </a:lvl6pPr>
            <a:lvl7pPr marL="805180" indent="0">
              <a:buNone/>
              <a:defRPr sz="290"/>
            </a:lvl7pPr>
            <a:lvl8pPr marL="939165" indent="0">
              <a:buNone/>
              <a:defRPr sz="290"/>
            </a:lvl8pPr>
            <a:lvl9pPr marL="1073150" indent="0">
              <a:buNone/>
              <a:defRPr sz="29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577" y="107153"/>
            <a:ext cx="1281646" cy="1705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41" y="107153"/>
            <a:ext cx="3770638" cy="1705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41" y="107153"/>
            <a:ext cx="5126582" cy="38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41" y="535766"/>
            <a:ext cx="5126582" cy="127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41" y="1865399"/>
            <a:ext cx="1337369" cy="1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905" y="1865399"/>
            <a:ext cx="2006054" cy="1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854" y="1865399"/>
            <a:ext cx="1337369" cy="107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68605" rtl="0" eaLnBrk="1" latinLnBrk="0" hangingPunct="1">
        <a:lnSpc>
          <a:spcPct val="90000"/>
        </a:lnSpc>
        <a:spcBef>
          <a:spcPct val="0"/>
        </a:spcBef>
        <a:buNone/>
        <a:defRPr sz="12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310" indent="-64135" algn="l" defTabSz="268605" rtl="0" eaLnBrk="1" latinLnBrk="0" hangingPunct="1">
        <a:lnSpc>
          <a:spcPct val="90000"/>
        </a:lnSpc>
        <a:spcBef>
          <a:spcPct val="59000"/>
        </a:spcBef>
        <a:buFont typeface="Arial" panose="020B0604020202020204" pitchFamily="34" charset="0"/>
        <a:buChar char="•"/>
        <a:defRPr sz="820" kern="1200">
          <a:solidFill>
            <a:schemeClr val="tx1"/>
          </a:solidFill>
          <a:latin typeface="+mn-lt"/>
          <a:ea typeface="+mn-ea"/>
          <a:cs typeface="+mn-cs"/>
        </a:defRPr>
      </a:lvl1pPr>
      <a:lvl2pPr marL="201295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705" kern="1200">
          <a:solidFill>
            <a:schemeClr val="tx1"/>
          </a:solidFill>
          <a:latin typeface="+mn-lt"/>
          <a:ea typeface="+mn-ea"/>
          <a:cs typeface="+mn-cs"/>
        </a:defRPr>
      </a:lvl2pPr>
      <a:lvl3pPr marL="335280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3pPr>
      <a:lvl4pPr marL="469265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4pPr>
      <a:lvl5pPr marL="603885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5pPr>
      <a:lvl6pPr marL="737870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6pPr>
      <a:lvl7pPr marL="871855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7pPr>
      <a:lvl8pPr marL="1006475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8pPr>
      <a:lvl9pPr marL="1140460" indent="-64135" algn="l" defTabSz="268605" rtl="0" eaLnBrk="1" latinLnBrk="0" hangingPunct="1">
        <a:lnSpc>
          <a:spcPct val="90000"/>
        </a:lnSpc>
        <a:spcBef>
          <a:spcPts val="145"/>
        </a:spcBef>
        <a:buFont typeface="Arial" panose="020B0604020202020204" pitchFamily="34" charset="0"/>
        <a:buChar char="•"/>
        <a:defRPr sz="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1pPr>
      <a:lvl2pPr marL="133985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2pPr>
      <a:lvl3pPr marL="268605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3pPr>
      <a:lvl4pPr marL="402590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4pPr>
      <a:lvl5pPr marL="536575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0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6pPr>
      <a:lvl7pPr marL="805180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7pPr>
      <a:lvl8pPr marL="939165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8pPr>
      <a:lvl9pPr marL="1073150" algn="l" defTabSz="268605" rtl="0" eaLnBrk="1" latinLnBrk="0" hangingPunct="1">
        <a:defRPr sz="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983326" y="715945"/>
            <a:ext cx="641355" cy="316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700" strike="noStrike" noProof="1">
                <a:solidFill>
                  <a:srgbClr val="FF0000"/>
                </a:solidFill>
                <a:latin typeface="Arial" panose="020B0604020202020204" pitchFamily="34" charset="0"/>
              </a:rPr>
              <a:t>ADC/FFT</a:t>
            </a:r>
            <a:endParaRPr lang="en-US" sz="700" strike="noStrike" noProof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3220" y="603760"/>
            <a:ext cx="665697" cy="539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935" strike="noStrike" noProof="1">
                <a:solidFill>
                  <a:srgbClr val="0070C0"/>
                </a:solidFill>
                <a:latin typeface="Arial" panose="020B0604020202020204" pitchFamily="34" charset="0"/>
              </a:rPr>
              <a:t>Raw</a:t>
            </a:r>
            <a:endParaRPr lang="en-US" sz="935" strike="noStrike" noProof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935" strike="noStrike" noProof="1">
                <a:solidFill>
                  <a:srgbClr val="0070C0"/>
                </a:solidFill>
                <a:latin typeface="Arial" panose="020B0604020202020204" pitchFamily="34" charset="0"/>
              </a:rPr>
              <a:t>Data</a:t>
            </a:r>
            <a:endParaRPr lang="en-US" sz="935" strike="noStrike" noProof="1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5" idx="6"/>
            <a:endCxn id="4" idx="1"/>
          </p:cNvCxnSpPr>
          <p:nvPr/>
        </p:nvCxnSpPr>
        <p:spPr>
          <a:xfrm>
            <a:off x="848705" y="873638"/>
            <a:ext cx="134620" cy="6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919825" y="1221832"/>
            <a:ext cx="767298" cy="27728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853A4F"/>
                </a:solidFill>
                <a:latin typeface="Arial" panose="020B0604020202020204" pitchFamily="34" charset="0"/>
              </a:rPr>
              <a:t>Vis2</a:t>
            </a:r>
            <a:endParaRPr lang="en-US" sz="665" strike="noStrike" noProof="1">
              <a:solidFill>
                <a:srgbClr val="853A4F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10" idx="0"/>
          </p:cNvCxnSpPr>
          <p:nvPr/>
        </p:nvCxnSpPr>
        <p:spPr>
          <a:xfrm flipH="1">
            <a:off x="1303791" y="1031965"/>
            <a:ext cx="635" cy="189865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919825" y="259800"/>
            <a:ext cx="768356" cy="27622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853A4F"/>
                </a:solidFill>
                <a:latin typeface="Arial" panose="020B0604020202020204" pitchFamily="34" charset="0"/>
              </a:rPr>
              <a:t>Vis1</a:t>
            </a:r>
            <a:endParaRPr lang="en-US" sz="665" strike="noStrike" noProof="1">
              <a:solidFill>
                <a:srgbClr val="853A4F"/>
              </a:solidFill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4" idx="0"/>
            <a:endCxn id="12" idx="2"/>
          </p:cNvCxnSpPr>
          <p:nvPr/>
        </p:nvCxnSpPr>
        <p:spPr>
          <a:xfrm flipV="1">
            <a:off x="1304426" y="536240"/>
            <a:ext cx="0" cy="179705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881630" y="715645"/>
            <a:ext cx="379095" cy="3162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73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SIG</a:t>
            </a:r>
            <a:endParaRPr lang="en-US" sz="73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0732" y="605877"/>
            <a:ext cx="972616" cy="539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FF0000"/>
                </a:solidFill>
                <a:latin typeface="Arial" panose="020B0604020202020204" pitchFamily="34" charset="0"/>
              </a:rPr>
              <a:t>Transform</a:t>
            </a:r>
            <a:r>
              <a:rPr lang="x-none" altLang="en-US" sz="665" strike="noStrike" noProof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sz="665" strike="noStrike" noProof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endParaRPr lang="en-US" sz="665" strike="noStrike" noProof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665" strike="noStrike" noProof="1">
                <a:solidFill>
                  <a:srgbClr val="FF0000"/>
                </a:solidFill>
                <a:latin typeface="Arial" panose="020B0604020202020204" pitchFamily="34" charset="0"/>
              </a:rPr>
              <a:t>Data</a:t>
            </a:r>
            <a:endParaRPr lang="en-US" sz="665" strike="noStrike" noProof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15" idx="2"/>
          </p:cNvCxnSpPr>
          <p:nvPr/>
        </p:nvCxnSpPr>
        <p:spPr>
          <a:xfrm>
            <a:off x="1624681" y="874272"/>
            <a:ext cx="146050" cy="19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6"/>
            <a:endCxn id="14" idx="1"/>
          </p:cNvCxnSpPr>
          <p:nvPr/>
        </p:nvCxnSpPr>
        <p:spPr>
          <a:xfrm flipV="1">
            <a:off x="2743770" y="873849"/>
            <a:ext cx="137795" cy="19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2688590" y="258445"/>
            <a:ext cx="753745" cy="27749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Vis3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4" idx="0"/>
            <a:endCxn id="18" idx="2"/>
          </p:cNvCxnSpPr>
          <p:nvPr/>
        </p:nvCxnSpPr>
        <p:spPr>
          <a:xfrm flipH="1" flipV="1">
            <a:off x="3065929" y="536240"/>
            <a:ext cx="5715" cy="1797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2687890" y="1221832"/>
            <a:ext cx="767298" cy="27728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Vis4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stCxn id="14" idx="2"/>
            <a:endCxn id="20" idx="0"/>
          </p:cNvCxnSpPr>
          <p:nvPr/>
        </p:nvCxnSpPr>
        <p:spPr>
          <a:xfrm>
            <a:off x="3071644" y="1031754"/>
            <a:ext cx="0" cy="18986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5420" y="603760"/>
            <a:ext cx="1004366" cy="539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Filtered,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de-noised,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deconvoluted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signal data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14" idx="3"/>
            <a:endCxn id="22" idx="2"/>
          </p:cNvCxnSpPr>
          <p:nvPr/>
        </p:nvCxnSpPr>
        <p:spPr>
          <a:xfrm>
            <a:off x="3260876" y="873637"/>
            <a:ext cx="3549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862146" y="715945"/>
            <a:ext cx="642413" cy="316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935" strike="noStrike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Event</a:t>
            </a:r>
            <a:endParaRPr lang="en-US" sz="935" strike="noStrike" noProof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en-US" sz="935" strike="noStrike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Display</a:t>
            </a:r>
            <a:endParaRPr lang="en-US" sz="935" strike="noStrike" noProof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stCxn id="22" idx="6"/>
            <a:endCxn id="24" idx="1"/>
          </p:cNvCxnSpPr>
          <p:nvPr/>
        </p:nvCxnSpPr>
        <p:spPr>
          <a:xfrm>
            <a:off x="4620421" y="873214"/>
            <a:ext cx="241935" cy="6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4799704" y="1221832"/>
            <a:ext cx="767298" cy="27622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Vis5</a:t>
            </a:r>
            <a:endParaRPr lang="en-US" sz="665" strike="noStrike" noProof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>
            <a:stCxn id="24" idx="2"/>
            <a:endCxn id="27" idx="0"/>
          </p:cNvCxnSpPr>
          <p:nvPr/>
        </p:nvCxnSpPr>
        <p:spPr>
          <a:xfrm>
            <a:off x="5183458" y="1032389"/>
            <a:ext cx="0" cy="1898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81315" y="258741"/>
            <a:ext cx="799048" cy="2772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00" strike="noStrike" noProof="1">
                <a:solidFill>
                  <a:srgbClr val="7030A0"/>
                </a:solidFill>
                <a:latin typeface="Arial" panose="020B0604020202020204" pitchFamily="34" charset="0"/>
              </a:rPr>
              <a:t>Vis product1</a:t>
            </a:r>
            <a:endParaRPr lang="en-US" sz="600" strike="noStrike" noProof="1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12" idx="3"/>
            <a:endCxn id="26" idx="2"/>
          </p:cNvCxnSpPr>
          <p:nvPr/>
        </p:nvCxnSpPr>
        <p:spPr>
          <a:xfrm flipV="1">
            <a:off x="1688392" y="397596"/>
            <a:ext cx="92710" cy="63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81315" y="1221832"/>
            <a:ext cx="799048" cy="276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00" strike="noStrike" noProof="1">
                <a:solidFill>
                  <a:srgbClr val="7030A0"/>
                </a:solidFill>
                <a:latin typeface="Arial" panose="020B0604020202020204" pitchFamily="34" charset="0"/>
              </a:rPr>
              <a:t>Vis product2</a:t>
            </a:r>
            <a:endParaRPr lang="en-US" sz="600" strike="noStrike" noProof="1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10" idx="3"/>
            <a:endCxn id="30" idx="2"/>
          </p:cNvCxnSpPr>
          <p:nvPr/>
        </p:nvCxnSpPr>
        <p:spPr>
          <a:xfrm flipV="1">
            <a:off x="1686911" y="1360475"/>
            <a:ext cx="93980" cy="63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564620" y="258741"/>
            <a:ext cx="1010716" cy="2772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Vis product 3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615420" y="1221832"/>
            <a:ext cx="1010716" cy="2772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rgbClr val="00B050"/>
                </a:solidFill>
                <a:latin typeface="Arial" panose="020B0604020202020204" pitchFamily="34" charset="0"/>
              </a:rPr>
              <a:t>Vis product 4</a:t>
            </a:r>
            <a:endParaRPr lang="en-US" sz="665" strike="noStrike" noProof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>
            <a:stCxn id="18" idx="3"/>
            <a:endCxn id="32" idx="2"/>
          </p:cNvCxnSpPr>
          <p:nvPr/>
        </p:nvCxnSpPr>
        <p:spPr>
          <a:xfrm>
            <a:off x="3442275" y="397384"/>
            <a:ext cx="12255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33" idx="2"/>
          </p:cNvCxnSpPr>
          <p:nvPr/>
        </p:nvCxnSpPr>
        <p:spPr>
          <a:xfrm>
            <a:off x="3454975" y="1361110"/>
            <a:ext cx="16065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30370" y="1627177"/>
            <a:ext cx="1092208" cy="276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665" strike="noStrike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Vis product 5</a:t>
            </a:r>
            <a:endParaRPr lang="en-US" sz="665" strike="noStrike" noProof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>
            <a:stCxn id="27" idx="2"/>
            <a:endCxn id="36" idx="0"/>
          </p:cNvCxnSpPr>
          <p:nvPr/>
        </p:nvCxnSpPr>
        <p:spPr>
          <a:xfrm flipH="1">
            <a:off x="5176262" y="1498059"/>
            <a:ext cx="6985" cy="128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WPS Presentation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Microsoft YaHei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Maxim Potekhin</dc:creator>
  <cp:lastModifiedBy>Maxim Potekhin</cp:lastModifiedBy>
  <cp:revision>4</cp:revision>
  <dcterms:created xsi:type="dcterms:W3CDTF">2017-07-18T18:36:00Z</dcterms:created>
  <dcterms:modified xsi:type="dcterms:W3CDTF">2017-07-19T17:15:58Z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