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8413115" cy="32004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3A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728" y="523879"/>
            <a:ext cx="6310371" cy="1114447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728" y="1681304"/>
            <a:ext cx="6310371" cy="772851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60" indent="0" algn="ctr">
              <a:buNone/>
              <a:defRPr sz="935"/>
            </a:lvl2pPr>
            <a:lvl3pPr marL="426720" indent="0" algn="ctr">
              <a:buNone/>
              <a:defRPr sz="840"/>
            </a:lvl3pPr>
            <a:lvl4pPr marL="640080" indent="0" algn="ctr">
              <a:buNone/>
              <a:defRPr sz="740"/>
            </a:lvl4pPr>
            <a:lvl5pPr marL="853440" indent="0" algn="ctr">
              <a:buNone/>
              <a:defRPr sz="740"/>
            </a:lvl5pPr>
            <a:lvl6pPr marL="1067435" indent="0" algn="ctr">
              <a:buNone/>
              <a:defRPr sz="740"/>
            </a:lvl6pPr>
            <a:lvl7pPr marL="1280160" indent="0" algn="ctr">
              <a:buNone/>
              <a:defRPr sz="740"/>
            </a:lvl7pPr>
            <a:lvl8pPr marL="1493520" indent="0" algn="ctr">
              <a:buNone/>
              <a:defRPr sz="740"/>
            </a:lvl8pPr>
            <a:lvl9pPr marL="1707515" indent="0" algn="ctr">
              <a:buNone/>
              <a:defRPr sz="74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78451" y="170427"/>
            <a:ext cx="7256927" cy="2712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068" y="798045"/>
            <a:ext cx="7256927" cy="1331556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068" y="2142198"/>
            <a:ext cx="7256927" cy="700234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6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2pPr>
            <a:lvl3pPr marL="4267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080" indent="0">
              <a:buNone/>
              <a:defRPr sz="740">
                <a:solidFill>
                  <a:schemeClr val="tx1">
                    <a:tint val="75000"/>
                  </a:schemeClr>
                </a:solidFill>
              </a:defRPr>
            </a:lvl4pPr>
            <a:lvl5pPr marL="853440" indent="0">
              <a:buNone/>
              <a:defRPr sz="740">
                <a:solidFill>
                  <a:schemeClr val="tx1">
                    <a:tint val="75000"/>
                  </a:schemeClr>
                </a:solidFill>
              </a:defRPr>
            </a:lvl5pPr>
            <a:lvl6pPr marL="1067435" indent="0">
              <a:buNone/>
              <a:defRPr sz="740">
                <a:solidFill>
                  <a:schemeClr val="tx1">
                    <a:tint val="75000"/>
                  </a:schemeClr>
                </a:solidFill>
              </a:defRPr>
            </a:lvl6pPr>
            <a:lvl7pPr marL="1280160" indent="0">
              <a:buNone/>
              <a:defRPr sz="740">
                <a:solidFill>
                  <a:schemeClr val="tx1">
                    <a:tint val="75000"/>
                  </a:schemeClr>
                </a:solidFill>
              </a:defRPr>
            </a:lvl7pPr>
            <a:lvl8pPr marL="1493520" indent="0">
              <a:buNone/>
              <a:defRPr sz="740">
                <a:solidFill>
                  <a:schemeClr val="tx1">
                    <a:tint val="75000"/>
                  </a:schemeClr>
                </a:solidFill>
              </a:defRPr>
            </a:lvl8pPr>
            <a:lvl9pPr marL="1707515" indent="0">
              <a:buNone/>
              <a:defRPr sz="7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8451" y="852137"/>
            <a:ext cx="3575877" cy="2031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9500" y="852137"/>
            <a:ext cx="3575877" cy="2031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547" y="170427"/>
            <a:ext cx="7256927" cy="6187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547" y="784707"/>
            <a:ext cx="3559443" cy="384573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60" indent="0">
              <a:buNone/>
              <a:defRPr sz="935" b="1"/>
            </a:lvl2pPr>
            <a:lvl3pPr marL="426720" indent="0">
              <a:buNone/>
              <a:defRPr sz="840" b="1"/>
            </a:lvl3pPr>
            <a:lvl4pPr marL="640080" indent="0">
              <a:buNone/>
              <a:defRPr sz="740" b="1"/>
            </a:lvl4pPr>
            <a:lvl5pPr marL="853440" indent="0">
              <a:buNone/>
              <a:defRPr sz="740" b="1"/>
            </a:lvl5pPr>
            <a:lvl6pPr marL="1067435" indent="0">
              <a:buNone/>
              <a:defRPr sz="740" b="1"/>
            </a:lvl6pPr>
            <a:lvl7pPr marL="1280160" indent="0">
              <a:buNone/>
              <a:defRPr sz="740" b="1"/>
            </a:lvl7pPr>
            <a:lvl8pPr marL="1493520" indent="0">
              <a:buNone/>
              <a:defRPr sz="740" b="1"/>
            </a:lvl8pPr>
            <a:lvl9pPr marL="1707515" indent="0">
              <a:buNone/>
              <a:defRPr sz="74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9547" y="1169280"/>
            <a:ext cx="3559443" cy="1719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59500" y="784707"/>
            <a:ext cx="3576973" cy="384573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60" indent="0">
              <a:buNone/>
              <a:defRPr sz="935" b="1"/>
            </a:lvl2pPr>
            <a:lvl3pPr marL="426720" indent="0">
              <a:buNone/>
              <a:defRPr sz="840" b="1"/>
            </a:lvl3pPr>
            <a:lvl4pPr marL="640080" indent="0">
              <a:buNone/>
              <a:defRPr sz="740" b="1"/>
            </a:lvl4pPr>
            <a:lvl5pPr marL="853440" indent="0">
              <a:buNone/>
              <a:defRPr sz="740" b="1"/>
            </a:lvl5pPr>
            <a:lvl6pPr marL="1067435" indent="0">
              <a:buNone/>
              <a:defRPr sz="740" b="1"/>
            </a:lvl6pPr>
            <a:lvl7pPr marL="1280160" indent="0">
              <a:buNone/>
              <a:defRPr sz="740" b="1"/>
            </a:lvl7pPr>
            <a:lvl8pPr marL="1493520" indent="0">
              <a:buNone/>
              <a:defRPr sz="740" b="1"/>
            </a:lvl8pPr>
            <a:lvl9pPr marL="1707515" indent="0">
              <a:buNone/>
              <a:defRPr sz="74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9500" y="1169280"/>
            <a:ext cx="3576973" cy="1719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547" y="213405"/>
            <a:ext cx="2713678" cy="746917"/>
          </a:xfrm>
        </p:spPr>
        <p:txBody>
          <a:bodyPr anchor="b"/>
          <a:lstStyle>
            <a:lvl1pPr>
              <a:defRPr sz="149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76973" y="460895"/>
            <a:ext cx="4259500" cy="2274835"/>
          </a:xfrm>
        </p:spPr>
        <p:txBody>
          <a:bodyPr/>
          <a:lstStyle>
            <a:lvl1pPr marL="0" indent="0">
              <a:buNone/>
              <a:defRPr sz="1495"/>
            </a:lvl1pPr>
            <a:lvl2pPr marL="213360" indent="0">
              <a:buNone/>
              <a:defRPr sz="1305"/>
            </a:lvl2pPr>
            <a:lvl3pPr marL="426720" indent="0">
              <a:buNone/>
              <a:defRPr sz="1120"/>
            </a:lvl3pPr>
            <a:lvl4pPr marL="640080" indent="0">
              <a:buNone/>
              <a:defRPr sz="935"/>
            </a:lvl4pPr>
            <a:lvl5pPr marL="853440" indent="0">
              <a:buNone/>
              <a:defRPr sz="935"/>
            </a:lvl5pPr>
            <a:lvl6pPr marL="1067435" indent="0">
              <a:buNone/>
              <a:defRPr sz="935"/>
            </a:lvl6pPr>
            <a:lvl7pPr marL="1280160" indent="0">
              <a:buNone/>
              <a:defRPr sz="935"/>
            </a:lvl7pPr>
            <a:lvl8pPr marL="1493520" indent="0">
              <a:buNone/>
              <a:defRPr sz="935"/>
            </a:lvl8pPr>
            <a:lvl9pPr marL="1707515" indent="0">
              <a:buNone/>
              <a:defRPr sz="93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9547" y="960321"/>
            <a:ext cx="2713678" cy="1779114"/>
          </a:xfrm>
        </p:spPr>
        <p:txBody>
          <a:bodyPr/>
          <a:lstStyle>
            <a:lvl1pPr marL="0" indent="0">
              <a:buNone/>
              <a:defRPr sz="740"/>
            </a:lvl1pPr>
            <a:lvl2pPr marL="213360" indent="0">
              <a:buNone/>
              <a:defRPr sz="655"/>
            </a:lvl2pPr>
            <a:lvl3pPr marL="426720" indent="0">
              <a:buNone/>
              <a:defRPr sz="560"/>
            </a:lvl3pPr>
            <a:lvl4pPr marL="640080" indent="0">
              <a:buNone/>
              <a:defRPr sz="465"/>
            </a:lvl4pPr>
            <a:lvl5pPr marL="853440" indent="0">
              <a:buNone/>
              <a:defRPr sz="465"/>
            </a:lvl5pPr>
            <a:lvl6pPr marL="1067435" indent="0">
              <a:buNone/>
              <a:defRPr sz="465"/>
            </a:lvl6pPr>
            <a:lvl7pPr marL="1280160" indent="0">
              <a:buNone/>
              <a:defRPr sz="465"/>
            </a:lvl7pPr>
            <a:lvl8pPr marL="1493520" indent="0">
              <a:buNone/>
              <a:defRPr sz="465"/>
            </a:lvl8pPr>
            <a:lvl9pPr marL="1707515" indent="0">
              <a:buNone/>
              <a:defRPr sz="4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21146" y="170427"/>
            <a:ext cx="1814232" cy="2712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451" y="170427"/>
            <a:ext cx="5337522" cy="271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8451" y="170427"/>
            <a:ext cx="7256927" cy="618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8451" y="852137"/>
            <a:ext cx="7256927" cy="203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8451" y="2966919"/>
            <a:ext cx="1893111" cy="17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7081" y="2966919"/>
            <a:ext cx="2839667" cy="17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2266" y="2966919"/>
            <a:ext cx="1893111" cy="17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426720" rtl="0" eaLnBrk="1" latinLnBrk="0" hangingPunct="1">
        <a:lnSpc>
          <a:spcPct val="90000"/>
        </a:lnSpc>
        <a:spcBef>
          <a:spcPct val="0"/>
        </a:spcBef>
        <a:buNone/>
        <a:defRPr sz="20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0" indent="-104140" algn="l" defTabSz="426720" rtl="0" eaLnBrk="1" latinLnBrk="0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305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indent="-104140" algn="l" defTabSz="42672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04140" algn="l" defTabSz="42672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935" kern="1200">
          <a:solidFill>
            <a:schemeClr val="tx1"/>
          </a:solidFill>
          <a:latin typeface="+mn-lt"/>
          <a:ea typeface="+mn-ea"/>
          <a:cs typeface="+mn-cs"/>
        </a:defRPr>
      </a:lvl3pPr>
      <a:lvl4pPr marL="747395" indent="-104140" algn="l" defTabSz="42672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04140" algn="l" defTabSz="42672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480" indent="-104140" algn="l" defTabSz="42672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7475" indent="-104140" algn="l" defTabSz="42672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04140" algn="l" defTabSz="42672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560" indent="-104140" algn="l" defTabSz="426720" rtl="0" eaLnBrk="1" latinLnBrk="0" hangingPunct="1">
        <a:lnSpc>
          <a:spcPct val="90000"/>
        </a:lnSpc>
        <a:spcBef>
          <a:spcPts val="23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60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20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440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7435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160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520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515" algn="l" defTabSz="42672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361333" y="1340444"/>
            <a:ext cx="962389" cy="4746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45">
                <a:solidFill>
                  <a:srgbClr val="FF0000"/>
                </a:solidFill>
              </a:rPr>
              <a:t>ADC/FFT</a:t>
            </a:r>
            <a:endParaRPr lang="en-US" sz="1245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62075" y="1173320"/>
            <a:ext cx="998797" cy="8093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45">
                <a:solidFill>
                  <a:srgbClr val="0070C0"/>
                </a:solidFill>
              </a:rPr>
              <a:t>Raw</a:t>
            </a:r>
            <a:endParaRPr lang="en-US" sz="1245">
              <a:solidFill>
                <a:srgbClr val="0070C0"/>
              </a:solidFill>
            </a:endParaRPr>
          </a:p>
          <a:p>
            <a:pPr algn="ctr"/>
            <a:r>
              <a:rPr lang="en-US" sz="1245">
                <a:solidFill>
                  <a:srgbClr val="0070C0"/>
                </a:solidFill>
              </a:rPr>
              <a:t>Data</a:t>
            </a:r>
            <a:endParaRPr lang="en-US" sz="1245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>
            <a:stCxn id="5" idx="6"/>
            <a:endCxn id="4" idx="1"/>
          </p:cNvCxnSpPr>
          <p:nvPr/>
        </p:nvCxnSpPr>
        <p:spPr>
          <a:xfrm>
            <a:off x="1160872" y="1578190"/>
            <a:ext cx="20067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mond 6"/>
          <p:cNvSpPr/>
          <p:nvPr/>
        </p:nvSpPr>
        <p:spPr>
          <a:xfrm>
            <a:off x="1266586" y="2099740"/>
            <a:ext cx="1151446" cy="41539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105">
                <a:solidFill>
                  <a:srgbClr val="853A4F"/>
                </a:solidFill>
              </a:rPr>
              <a:t>Vis2</a:t>
            </a:r>
            <a:endParaRPr lang="en-US" sz="1105">
              <a:solidFill>
                <a:srgbClr val="853A4F"/>
              </a:solidFill>
            </a:endParaRPr>
          </a:p>
        </p:txBody>
      </p:sp>
      <p:cxnSp>
        <p:nvCxnSpPr>
          <p:cNvPr id="8" name="Straight Arrow Connector 7"/>
          <p:cNvCxnSpPr>
            <a:stCxn id="4" idx="2"/>
            <a:endCxn id="7" idx="0"/>
          </p:cNvCxnSpPr>
          <p:nvPr/>
        </p:nvCxnSpPr>
        <p:spPr>
          <a:xfrm flipH="1">
            <a:off x="1842528" y="1815607"/>
            <a:ext cx="548" cy="284021"/>
          </a:xfrm>
          <a:prstGeom prst="straightConnector1">
            <a:avLst/>
          </a:prstGeom>
          <a:ln w="19050">
            <a:solidFill>
              <a:srgbClr val="853A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/>
          <p:cNvSpPr/>
          <p:nvPr/>
        </p:nvSpPr>
        <p:spPr>
          <a:xfrm>
            <a:off x="1267024" y="656156"/>
            <a:ext cx="1151446" cy="41539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105">
                <a:solidFill>
                  <a:srgbClr val="853A4F"/>
                </a:solidFill>
              </a:rPr>
              <a:t>Vis1</a:t>
            </a:r>
            <a:endParaRPr lang="en-US" sz="1105">
              <a:solidFill>
                <a:srgbClr val="853A4F"/>
              </a:solidFill>
            </a:endParaRPr>
          </a:p>
        </p:txBody>
      </p:sp>
      <p:cxnSp>
        <p:nvCxnSpPr>
          <p:cNvPr id="10" name="Straight Arrow Connector 9"/>
          <p:cNvCxnSpPr>
            <a:stCxn id="4" idx="0"/>
            <a:endCxn id="9" idx="2"/>
          </p:cNvCxnSpPr>
          <p:nvPr/>
        </p:nvCxnSpPr>
        <p:spPr>
          <a:xfrm flipV="1">
            <a:off x="1843076" y="1071775"/>
            <a:ext cx="0" cy="268669"/>
          </a:xfrm>
          <a:prstGeom prst="straightConnector1">
            <a:avLst/>
          </a:prstGeom>
          <a:ln w="19050">
            <a:solidFill>
              <a:srgbClr val="853A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993318" y="1340883"/>
            <a:ext cx="962389" cy="4746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45">
                <a:solidFill>
                  <a:srgbClr val="00B050"/>
                </a:solidFill>
              </a:rPr>
              <a:t>Sig</a:t>
            </a:r>
            <a:endParaRPr lang="en-US" sz="1245">
              <a:solidFill>
                <a:srgbClr val="00B05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59655" y="1172859"/>
            <a:ext cx="1198043" cy="8092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70">
                <a:solidFill>
                  <a:srgbClr val="FF0000"/>
                </a:solidFill>
              </a:rPr>
              <a:t>Transformed</a:t>
            </a:r>
            <a:endParaRPr lang="en-US" sz="970">
              <a:solidFill>
                <a:srgbClr val="FF0000"/>
              </a:solidFill>
            </a:endParaRPr>
          </a:p>
          <a:p>
            <a:pPr algn="ctr"/>
            <a:r>
              <a:rPr lang="en-US" sz="970">
                <a:solidFill>
                  <a:srgbClr val="FF0000"/>
                </a:solidFill>
              </a:rPr>
              <a:t>Data</a:t>
            </a:r>
            <a:endParaRPr lang="en-US" sz="97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stCxn id="4" idx="3"/>
            <a:endCxn id="14" idx="2"/>
          </p:cNvCxnSpPr>
          <p:nvPr/>
        </p:nvCxnSpPr>
        <p:spPr>
          <a:xfrm flipV="1">
            <a:off x="2323723" y="1577751"/>
            <a:ext cx="235771" cy="5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6"/>
            <a:endCxn id="11" idx="1"/>
          </p:cNvCxnSpPr>
          <p:nvPr/>
        </p:nvCxnSpPr>
        <p:spPr>
          <a:xfrm>
            <a:off x="3757656" y="1577751"/>
            <a:ext cx="235771" cy="5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/>
          <p:cNvSpPr/>
          <p:nvPr/>
        </p:nvSpPr>
        <p:spPr>
          <a:xfrm>
            <a:off x="3898571" y="656156"/>
            <a:ext cx="1151446" cy="41539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105">
                <a:solidFill>
                  <a:schemeClr val="accent6">
                    <a:lumMod val="75000"/>
                  </a:schemeClr>
                </a:solidFill>
              </a:rPr>
              <a:t>Vis3</a:t>
            </a:r>
            <a:endParaRPr lang="en-US" sz="1105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11" idx="0"/>
            <a:endCxn id="17" idx="2"/>
          </p:cNvCxnSpPr>
          <p:nvPr/>
        </p:nvCxnSpPr>
        <p:spPr>
          <a:xfrm flipH="1" flipV="1">
            <a:off x="4474513" y="1072214"/>
            <a:ext cx="548" cy="26866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mond 18"/>
          <p:cNvSpPr/>
          <p:nvPr/>
        </p:nvSpPr>
        <p:spPr>
          <a:xfrm>
            <a:off x="3898571" y="2099740"/>
            <a:ext cx="1151446" cy="41539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105">
                <a:solidFill>
                  <a:schemeClr val="accent6">
                    <a:lumMod val="75000"/>
                  </a:schemeClr>
                </a:solidFill>
              </a:rPr>
              <a:t>Vis4</a:t>
            </a:r>
            <a:endParaRPr lang="en-US" sz="1105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0" name="Straight Arrow Connector 19"/>
          <p:cNvCxnSpPr>
            <a:stCxn id="11" idx="2"/>
            <a:endCxn id="19" idx="0"/>
          </p:cNvCxnSpPr>
          <p:nvPr/>
        </p:nvCxnSpPr>
        <p:spPr>
          <a:xfrm flipH="1">
            <a:off x="4474513" y="1815498"/>
            <a:ext cx="548" cy="28402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309945" y="1172859"/>
            <a:ext cx="1440393" cy="8092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70">
                <a:solidFill>
                  <a:srgbClr val="00B050"/>
                </a:solidFill>
              </a:rPr>
              <a:t>Filtered,</a:t>
            </a:r>
            <a:endParaRPr lang="en-US" sz="970">
              <a:solidFill>
                <a:srgbClr val="00B050"/>
              </a:solidFill>
            </a:endParaRPr>
          </a:p>
          <a:p>
            <a:pPr algn="ctr"/>
            <a:r>
              <a:rPr lang="en-US" sz="970">
                <a:solidFill>
                  <a:srgbClr val="00B050"/>
                </a:solidFill>
              </a:rPr>
              <a:t>de-noised,</a:t>
            </a:r>
            <a:endParaRPr lang="en-US" sz="970">
              <a:solidFill>
                <a:srgbClr val="00B050"/>
              </a:solidFill>
            </a:endParaRPr>
          </a:p>
          <a:p>
            <a:pPr algn="ctr"/>
            <a:r>
              <a:rPr lang="en-US" sz="970">
                <a:solidFill>
                  <a:srgbClr val="00B050"/>
                </a:solidFill>
              </a:rPr>
              <a:t>deconvoluted</a:t>
            </a:r>
            <a:endParaRPr lang="en-US" sz="970">
              <a:solidFill>
                <a:srgbClr val="00B050"/>
              </a:solidFill>
            </a:endParaRPr>
          </a:p>
          <a:p>
            <a:pPr algn="ctr"/>
            <a:r>
              <a:rPr lang="en-US" sz="970">
                <a:solidFill>
                  <a:srgbClr val="00B050"/>
                </a:solidFill>
              </a:rPr>
              <a:t>signal data</a:t>
            </a:r>
            <a:endParaRPr lang="en-US" sz="970">
              <a:solidFill>
                <a:srgbClr val="00B050"/>
              </a:solidFill>
            </a:endParaRPr>
          </a:p>
        </p:txBody>
      </p:sp>
      <p:cxnSp>
        <p:nvCxnSpPr>
          <p:cNvPr id="22" name="Straight Arrow Connector 21"/>
          <p:cNvCxnSpPr>
            <a:stCxn id="11" idx="3"/>
            <a:endCxn id="21" idx="2"/>
          </p:cNvCxnSpPr>
          <p:nvPr/>
        </p:nvCxnSpPr>
        <p:spPr>
          <a:xfrm flipV="1">
            <a:off x="4955741" y="1577507"/>
            <a:ext cx="354204" cy="54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7180607" y="1340882"/>
            <a:ext cx="962389" cy="4746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45">
                <a:solidFill>
                  <a:schemeClr val="tx1"/>
                </a:solidFill>
              </a:rPr>
              <a:t>Reco</a:t>
            </a:r>
            <a:endParaRPr lang="en-US" sz="1245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1" idx="6"/>
            <a:endCxn id="23" idx="1"/>
          </p:cNvCxnSpPr>
          <p:nvPr/>
        </p:nvCxnSpPr>
        <p:spPr>
          <a:xfrm>
            <a:off x="6750339" y="1577507"/>
            <a:ext cx="430418" cy="54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mond 24"/>
          <p:cNvSpPr/>
          <p:nvPr/>
        </p:nvSpPr>
        <p:spPr>
          <a:xfrm>
            <a:off x="7085859" y="656156"/>
            <a:ext cx="1151446" cy="41539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105">
                <a:solidFill>
                  <a:schemeClr val="tx1"/>
                </a:solidFill>
              </a:rPr>
              <a:t>Vis5</a:t>
            </a:r>
            <a:endParaRPr lang="en-US" sz="1105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3" idx="0"/>
            <a:endCxn id="25" idx="2"/>
          </p:cNvCxnSpPr>
          <p:nvPr/>
        </p:nvCxnSpPr>
        <p:spPr>
          <a:xfrm flipH="1" flipV="1">
            <a:off x="7661619" y="1071971"/>
            <a:ext cx="548" cy="2686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amond 26"/>
          <p:cNvSpPr/>
          <p:nvPr/>
        </p:nvSpPr>
        <p:spPr>
          <a:xfrm>
            <a:off x="7085859" y="2099291"/>
            <a:ext cx="1151446" cy="41539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105">
                <a:solidFill>
                  <a:schemeClr val="tx1"/>
                </a:solidFill>
              </a:rPr>
              <a:t>Vis6</a:t>
            </a:r>
            <a:endParaRPr lang="en-US" sz="1105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3" idx="2"/>
            <a:endCxn id="27" idx="0"/>
          </p:cNvCxnSpPr>
          <p:nvPr/>
        </p:nvCxnSpPr>
        <p:spPr>
          <a:xfrm flipH="1">
            <a:off x="7661619" y="1815470"/>
            <a:ext cx="548" cy="2840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559050" y="655955"/>
            <a:ext cx="1198880" cy="415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70">
                <a:solidFill>
                  <a:srgbClr val="7030A0"/>
                </a:solidFill>
              </a:rPr>
              <a:t>Vis product 1</a:t>
            </a:r>
            <a:endParaRPr lang="en-US" sz="970">
              <a:solidFill>
                <a:srgbClr val="7030A0"/>
              </a:solidFill>
            </a:endParaRPr>
          </a:p>
        </p:txBody>
      </p:sp>
      <p:cxnSp>
        <p:nvCxnSpPr>
          <p:cNvPr id="3" name="Straight Arrow Connector 2"/>
          <p:cNvCxnSpPr>
            <a:stCxn id="9" idx="3"/>
            <a:endCxn id="2" idx="2"/>
          </p:cNvCxnSpPr>
          <p:nvPr/>
        </p:nvCxnSpPr>
        <p:spPr>
          <a:xfrm>
            <a:off x="2418080" y="863600"/>
            <a:ext cx="14097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559050" y="2099310"/>
            <a:ext cx="1198880" cy="415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70">
                <a:solidFill>
                  <a:srgbClr val="7030A0"/>
                </a:solidFill>
              </a:rPr>
              <a:t>Vis product 2</a:t>
            </a:r>
            <a:endParaRPr lang="en-US" sz="970">
              <a:solidFill>
                <a:srgbClr val="7030A0"/>
              </a:solidFill>
            </a:endParaRPr>
          </a:p>
        </p:txBody>
      </p:sp>
      <p:cxnSp>
        <p:nvCxnSpPr>
          <p:cNvPr id="13" name="Straight Arrow Connector 12"/>
          <p:cNvCxnSpPr>
            <a:stCxn id="7" idx="3"/>
            <a:endCxn id="12" idx="2"/>
          </p:cNvCxnSpPr>
          <p:nvPr/>
        </p:nvCxnSpPr>
        <p:spPr>
          <a:xfrm flipV="1">
            <a:off x="2418080" y="2306955"/>
            <a:ext cx="140970" cy="63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233670" y="655955"/>
            <a:ext cx="1515745" cy="415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70">
                <a:solidFill>
                  <a:schemeClr val="accent6">
                    <a:lumMod val="75000"/>
                  </a:schemeClr>
                </a:solidFill>
              </a:rPr>
              <a:t>Vis product 3</a:t>
            </a:r>
            <a:endParaRPr lang="en-US" sz="97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309870" y="2099945"/>
            <a:ext cx="1515745" cy="415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70">
                <a:solidFill>
                  <a:schemeClr val="accent6">
                    <a:lumMod val="75000"/>
                  </a:schemeClr>
                </a:solidFill>
              </a:rPr>
              <a:t>Vis product 3</a:t>
            </a:r>
            <a:endParaRPr lang="en-US" sz="97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/>
          <p:cNvCxnSpPr>
            <a:stCxn id="17" idx="3"/>
            <a:endCxn id="29" idx="2"/>
          </p:cNvCxnSpPr>
          <p:nvPr/>
        </p:nvCxnSpPr>
        <p:spPr>
          <a:xfrm>
            <a:off x="5049520" y="863600"/>
            <a:ext cx="18415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30" idx="2"/>
          </p:cNvCxnSpPr>
          <p:nvPr/>
        </p:nvCxnSpPr>
        <p:spPr>
          <a:xfrm>
            <a:off x="5049520" y="2307590"/>
            <a:ext cx="26035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WPS Presentation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Calibri</vt:lpstr>
      <vt:lpstr>Microsoft YaHei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maxim</dc:creator>
  <cp:lastModifiedBy>maxim</cp:lastModifiedBy>
  <cp:revision>15</cp:revision>
  <dcterms:created xsi:type="dcterms:W3CDTF">2016-10-19T16:18:00Z</dcterms:created>
  <dcterms:modified xsi:type="dcterms:W3CDTF">2016-10-19T18:53:05Z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1033-10.1.0.5783</vt:lpwstr>
  </property>
</Properties>
</file>