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413115" cy="32004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728" y="523879"/>
            <a:ext cx="6310371" cy="1114447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728" y="1681304"/>
            <a:ext cx="6310371" cy="77285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60" indent="0" algn="ctr">
              <a:buNone/>
              <a:defRPr sz="935"/>
            </a:lvl2pPr>
            <a:lvl3pPr marL="426720" indent="0" algn="ctr">
              <a:buNone/>
              <a:defRPr sz="840"/>
            </a:lvl3pPr>
            <a:lvl4pPr marL="640080" indent="0" algn="ctr">
              <a:buNone/>
              <a:defRPr sz="740"/>
            </a:lvl4pPr>
            <a:lvl5pPr marL="853440" indent="0" algn="ctr">
              <a:buNone/>
              <a:defRPr sz="740"/>
            </a:lvl5pPr>
            <a:lvl6pPr marL="1067435" indent="0" algn="ctr">
              <a:buNone/>
              <a:defRPr sz="740"/>
            </a:lvl6pPr>
            <a:lvl7pPr marL="1280160" indent="0" algn="ctr">
              <a:buNone/>
              <a:defRPr sz="740"/>
            </a:lvl7pPr>
            <a:lvl8pPr marL="1493520" indent="0" algn="ctr">
              <a:buNone/>
              <a:defRPr sz="740"/>
            </a:lvl8pPr>
            <a:lvl9pPr marL="1707515" indent="0" algn="ctr">
              <a:buNone/>
              <a:defRPr sz="7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8451" y="170427"/>
            <a:ext cx="7256927" cy="2712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68" y="798045"/>
            <a:ext cx="7256927" cy="133155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068" y="2142198"/>
            <a:ext cx="7256927" cy="700234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267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08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4pPr>
            <a:lvl5pPr marL="85344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5pPr>
            <a:lvl6pPr marL="106743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6pPr>
            <a:lvl7pPr marL="128016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7pPr>
            <a:lvl8pPr marL="149352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8pPr>
            <a:lvl9pPr marL="170751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451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9500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170427"/>
            <a:ext cx="7256927" cy="618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547" y="784707"/>
            <a:ext cx="355944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547" y="1169280"/>
            <a:ext cx="355944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9500" y="784707"/>
            <a:ext cx="357697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9500" y="1169280"/>
            <a:ext cx="357697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213405"/>
            <a:ext cx="2713678" cy="746917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6973" y="460895"/>
            <a:ext cx="4259500" cy="2274835"/>
          </a:xfrm>
        </p:spPr>
        <p:txBody>
          <a:bodyPr/>
          <a:lstStyle>
            <a:lvl1pPr marL="0" indent="0">
              <a:buNone/>
              <a:defRPr sz="1495"/>
            </a:lvl1pPr>
            <a:lvl2pPr marL="213360" indent="0">
              <a:buNone/>
              <a:defRPr sz="1305"/>
            </a:lvl2pPr>
            <a:lvl3pPr marL="426720" indent="0">
              <a:buNone/>
              <a:defRPr sz="1120"/>
            </a:lvl3pPr>
            <a:lvl4pPr marL="640080" indent="0">
              <a:buNone/>
              <a:defRPr sz="935"/>
            </a:lvl4pPr>
            <a:lvl5pPr marL="853440" indent="0">
              <a:buNone/>
              <a:defRPr sz="935"/>
            </a:lvl5pPr>
            <a:lvl6pPr marL="1067435" indent="0">
              <a:buNone/>
              <a:defRPr sz="935"/>
            </a:lvl6pPr>
            <a:lvl7pPr marL="1280160" indent="0">
              <a:buNone/>
              <a:defRPr sz="935"/>
            </a:lvl7pPr>
            <a:lvl8pPr marL="1493520" indent="0">
              <a:buNone/>
              <a:defRPr sz="935"/>
            </a:lvl8pPr>
            <a:lvl9pPr marL="1707515" indent="0">
              <a:buNone/>
              <a:defRPr sz="9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547" y="960321"/>
            <a:ext cx="2713678" cy="1779114"/>
          </a:xfrm>
        </p:spPr>
        <p:txBody>
          <a:bodyPr/>
          <a:lstStyle>
            <a:lvl1pPr marL="0" indent="0">
              <a:buNone/>
              <a:defRPr sz="740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7435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7515" indent="0">
              <a:buNone/>
              <a:defRPr sz="4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1146" y="170427"/>
            <a:ext cx="1814232" cy="2712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451" y="170427"/>
            <a:ext cx="5337522" cy="271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451" y="170427"/>
            <a:ext cx="7256927" cy="61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51" y="852137"/>
            <a:ext cx="7256927" cy="203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451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7081" y="2966919"/>
            <a:ext cx="2839667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266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26720" rtl="0" eaLnBrk="1" latinLnBrk="0" hangingPunct="1">
        <a:lnSpc>
          <a:spcPct val="90000"/>
        </a:lnSpc>
        <a:spcBef>
          <a:spcPct val="0"/>
        </a:spcBef>
        <a:buNone/>
        <a:defRPr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" indent="-104140" algn="l" defTabSz="42672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4739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47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6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743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51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918103" y="1995764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FF0000"/>
                </a:solidFill>
              </a:rPr>
              <a:t>F-FTS 1</a:t>
            </a:r>
            <a:endParaRPr lang="en-US" sz="1245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0010" y="1186655"/>
            <a:ext cx="998797" cy="809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70C0"/>
                </a:solidFill>
              </a:rPr>
              <a:t>Online</a:t>
            </a:r>
            <a:endParaRPr lang="en-US" sz="1245">
              <a:solidFill>
                <a:srgbClr val="0070C0"/>
              </a:solidFill>
            </a:endParaRPr>
          </a:p>
          <a:p>
            <a:pPr algn="ctr"/>
            <a:r>
              <a:rPr lang="en-US" sz="1245">
                <a:solidFill>
                  <a:srgbClr val="0070C0"/>
                </a:solidFill>
              </a:rPr>
              <a:t>Buffer</a:t>
            </a:r>
            <a:endParaRPr lang="en-US" sz="1245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14" idx="2"/>
          </p:cNvCxnSpPr>
          <p:nvPr/>
        </p:nvCxnSpPr>
        <p:spPr>
          <a:xfrm>
            <a:off x="1148715" y="1591310"/>
            <a:ext cx="793115" cy="107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14" idx="3"/>
          </p:cNvCxnSpPr>
          <p:nvPr/>
        </p:nvCxnSpPr>
        <p:spPr>
          <a:xfrm flipV="1">
            <a:off x="1880870" y="1887855"/>
            <a:ext cx="236220" cy="345440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  <a:endCxn id="5" idx="4"/>
          </p:cNvCxnSpPr>
          <p:nvPr/>
        </p:nvCxnSpPr>
        <p:spPr>
          <a:xfrm flipH="1" flipV="1">
            <a:off x="649605" y="1995805"/>
            <a:ext cx="268605" cy="237490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049708" y="1995568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B050"/>
                </a:solidFill>
              </a:rPr>
              <a:t>F-FTS 2</a:t>
            </a:r>
            <a:endParaRPr lang="en-US" sz="1245"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41800" y="1197624"/>
            <a:ext cx="119804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rgbClr val="FF0000"/>
                </a:solidFill>
              </a:rPr>
              <a:t>EOS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4" idx="6"/>
            <a:endCxn id="21" idx="2"/>
          </p:cNvCxnSpPr>
          <p:nvPr/>
        </p:nvCxnSpPr>
        <p:spPr>
          <a:xfrm flipV="1">
            <a:off x="3140075" y="1591310"/>
            <a:ext cx="782320" cy="107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922470" y="1186829"/>
            <a:ext cx="144039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00B050"/>
                </a:solidFill>
              </a:rPr>
              <a:t>FNAL dCache</a:t>
            </a:r>
            <a:endParaRPr lang="en-US" sz="970">
              <a:solidFill>
                <a:srgbClr val="00B0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072640" y="2233295"/>
            <a:ext cx="892175" cy="813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7030A0"/>
                </a:solidFill>
              </a:rPr>
              <a:t>CASTOR</a:t>
            </a:r>
            <a:endParaRPr lang="en-US" sz="97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  <a:endCxn id="2" idx="2"/>
          </p:cNvCxnSpPr>
          <p:nvPr/>
        </p:nvCxnSpPr>
        <p:spPr>
          <a:xfrm>
            <a:off x="1880870" y="2233295"/>
            <a:ext cx="191770" cy="407035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4" idx="5"/>
          </p:cNvCxnSpPr>
          <p:nvPr/>
        </p:nvCxnSpPr>
        <p:spPr>
          <a:xfrm flipH="1" flipV="1">
            <a:off x="2964815" y="1887855"/>
            <a:ext cx="85090" cy="345440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21" idx="3"/>
          </p:cNvCxnSpPr>
          <p:nvPr/>
        </p:nvCxnSpPr>
        <p:spPr>
          <a:xfrm flipV="1">
            <a:off x="4012565" y="1877060"/>
            <a:ext cx="120650" cy="356235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236720" y="2233295"/>
            <a:ext cx="892175" cy="813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>
                    <a:lumMod val="75000"/>
                  </a:schemeClr>
                </a:solidFill>
              </a:rPr>
              <a:t>Enstore</a:t>
            </a:r>
            <a:endParaRPr 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11" idx="3"/>
            <a:endCxn id="36" idx="2"/>
          </p:cNvCxnSpPr>
          <p:nvPr/>
        </p:nvCxnSpPr>
        <p:spPr>
          <a:xfrm>
            <a:off x="4012565" y="2233295"/>
            <a:ext cx="224155" cy="407035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be 37"/>
          <p:cNvSpPr/>
          <p:nvPr/>
        </p:nvSpPr>
        <p:spPr>
          <a:xfrm>
            <a:off x="2131060" y="212725"/>
            <a:ext cx="833755" cy="56261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DQM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98215" y="128270"/>
            <a:ext cx="0" cy="2890520"/>
          </a:xfrm>
          <a:prstGeom prst="line">
            <a:avLst/>
          </a:prstGeom>
          <a:ln w="222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226060" y="219075"/>
            <a:ext cx="86614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p>
            <a:r>
              <a:rPr lang="en-US"/>
              <a:t>CERN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6910070" y="2650490"/>
            <a:ext cx="12687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p>
            <a:r>
              <a:rPr lang="en-US"/>
              <a:t>FNAL/US</a:t>
            </a:r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2353945" y="775335"/>
            <a:ext cx="329565" cy="4114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811270" y="219075"/>
            <a:ext cx="1551305" cy="56261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Fermigrid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4518025" y="775335"/>
            <a:ext cx="329565" cy="411480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>
            <a:off x="5638800" y="1186815"/>
            <a:ext cx="918210" cy="808355"/>
          </a:xfrm>
          <a:prstGeom prst="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SAM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metadata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5" idx="1"/>
            <a:endCxn id="43" idx="5"/>
          </p:cNvCxnSpPr>
          <p:nvPr/>
        </p:nvCxnSpPr>
        <p:spPr>
          <a:xfrm flipH="1" flipV="1">
            <a:off x="5362575" y="429895"/>
            <a:ext cx="276225" cy="116141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1"/>
            <a:endCxn id="21" idx="6"/>
          </p:cNvCxnSpPr>
          <p:nvPr/>
        </p:nvCxnSpPr>
        <p:spPr>
          <a:xfrm flipH="1">
            <a:off x="5362575" y="1591310"/>
            <a:ext cx="2762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1"/>
            <a:endCxn id="36" idx="6"/>
          </p:cNvCxnSpPr>
          <p:nvPr/>
        </p:nvCxnSpPr>
        <p:spPr>
          <a:xfrm flipH="1">
            <a:off x="5128895" y="1591310"/>
            <a:ext cx="509905" cy="104902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6788785" y="128905"/>
            <a:ext cx="1332230" cy="2020570"/>
          </a:xfrm>
          <a:prstGeom prst="cloudCallout">
            <a:avLst>
              <a:gd name="adj1" fmla="val -21306"/>
              <a:gd name="adj2" fmla="val 1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Grid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and Cloud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Left-Right Arrow 49"/>
          <p:cNvSpPr/>
          <p:nvPr/>
        </p:nvSpPr>
        <p:spPr>
          <a:xfrm>
            <a:off x="5509260" y="368300"/>
            <a:ext cx="1344930" cy="26479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5" idx="3"/>
            <a:endCxn id="49" idx="0"/>
          </p:cNvCxnSpPr>
          <p:nvPr/>
        </p:nvCxnSpPr>
        <p:spPr>
          <a:xfrm flipV="1">
            <a:off x="6557010" y="1139190"/>
            <a:ext cx="236220" cy="45212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Presentation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 Potekhin</cp:lastModifiedBy>
  <cp:revision>23</cp:revision>
  <dcterms:created xsi:type="dcterms:W3CDTF">2016-10-19T16:18:00Z</dcterms:created>
  <dcterms:modified xsi:type="dcterms:W3CDTF">2017-04-25T18:36:24Z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