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400800" cy="36576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29" y="598616"/>
            <a:ext cx="4800777" cy="1273433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29" y="1921157"/>
            <a:ext cx="4800777" cy="883105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40" indent="0" algn="ctr">
              <a:buNone/>
              <a:defRPr sz="1070"/>
            </a:lvl2pPr>
            <a:lvl3pPr marL="487680" indent="0" algn="ctr">
              <a:buNone/>
              <a:defRPr sz="960"/>
            </a:lvl3pPr>
            <a:lvl4pPr marL="731520" indent="0" algn="ctr">
              <a:buNone/>
              <a:defRPr sz="850"/>
            </a:lvl4pPr>
            <a:lvl5pPr marL="975360" indent="0" algn="ctr">
              <a:buNone/>
              <a:defRPr sz="850"/>
            </a:lvl5pPr>
            <a:lvl6pPr marL="1219200" indent="0" algn="ctr">
              <a:buNone/>
              <a:defRPr sz="850"/>
            </a:lvl6pPr>
            <a:lvl7pPr marL="1463040" indent="0" algn="ctr">
              <a:buNone/>
              <a:defRPr sz="850"/>
            </a:lvl7pPr>
            <a:lvl8pPr marL="1706880" indent="0" algn="ctr">
              <a:buNone/>
              <a:defRPr sz="850"/>
            </a:lvl8pPr>
            <a:lvl9pPr marL="1950720" indent="0" algn="ctr">
              <a:buNone/>
              <a:defRPr sz="85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0071" y="194740"/>
            <a:ext cx="5520893" cy="3099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37" y="911894"/>
            <a:ext cx="5520893" cy="15215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37" y="2447803"/>
            <a:ext cx="5520893" cy="800129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40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2pPr>
            <a:lvl3pPr marL="4876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52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536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92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6304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688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5072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71" y="973702"/>
            <a:ext cx="2720440" cy="2320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524" y="973702"/>
            <a:ext cx="2720440" cy="2320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05" y="194740"/>
            <a:ext cx="5520893" cy="7069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5" y="896653"/>
            <a:ext cx="2707938" cy="43943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40" indent="0">
              <a:buNone/>
              <a:defRPr sz="1070" b="1"/>
            </a:lvl2pPr>
            <a:lvl3pPr marL="487680" indent="0">
              <a:buNone/>
              <a:defRPr sz="960" b="1"/>
            </a:lvl3pPr>
            <a:lvl4pPr marL="731520" indent="0">
              <a:buNone/>
              <a:defRPr sz="850" b="1"/>
            </a:lvl4pPr>
            <a:lvl5pPr marL="975360" indent="0">
              <a:buNone/>
              <a:defRPr sz="850" b="1"/>
            </a:lvl5pPr>
            <a:lvl6pPr marL="1219200" indent="0">
              <a:buNone/>
              <a:defRPr sz="850" b="1"/>
            </a:lvl6pPr>
            <a:lvl7pPr marL="1463040" indent="0">
              <a:buNone/>
              <a:defRPr sz="850" b="1"/>
            </a:lvl7pPr>
            <a:lvl8pPr marL="1706880" indent="0">
              <a:buNone/>
              <a:defRPr sz="850" b="1"/>
            </a:lvl8pPr>
            <a:lvl9pPr marL="1950720" indent="0">
              <a:buNone/>
              <a:defRPr sz="8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905" y="1336089"/>
            <a:ext cx="2707938" cy="1965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524" y="896653"/>
            <a:ext cx="2721274" cy="43943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40" indent="0">
              <a:buNone/>
              <a:defRPr sz="1070" b="1"/>
            </a:lvl2pPr>
            <a:lvl3pPr marL="487680" indent="0">
              <a:buNone/>
              <a:defRPr sz="960" b="1"/>
            </a:lvl3pPr>
            <a:lvl4pPr marL="731520" indent="0">
              <a:buNone/>
              <a:defRPr sz="850" b="1"/>
            </a:lvl4pPr>
            <a:lvl5pPr marL="975360" indent="0">
              <a:buNone/>
              <a:defRPr sz="850" b="1"/>
            </a:lvl5pPr>
            <a:lvl6pPr marL="1219200" indent="0">
              <a:buNone/>
              <a:defRPr sz="850" b="1"/>
            </a:lvl6pPr>
            <a:lvl7pPr marL="1463040" indent="0">
              <a:buNone/>
              <a:defRPr sz="850" b="1"/>
            </a:lvl7pPr>
            <a:lvl8pPr marL="1706880" indent="0">
              <a:buNone/>
              <a:defRPr sz="850" b="1"/>
            </a:lvl8pPr>
            <a:lvl9pPr marL="1950720" indent="0">
              <a:buNone/>
              <a:defRPr sz="8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524" y="1336089"/>
            <a:ext cx="2721274" cy="1965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05" y="243849"/>
            <a:ext cx="2064500" cy="853471"/>
          </a:xfrm>
        </p:spPr>
        <p:txBody>
          <a:bodyPr anchor="b"/>
          <a:lstStyle>
            <a:lvl1pPr>
              <a:defRPr sz="17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1274" y="526646"/>
            <a:ext cx="3240524" cy="2599362"/>
          </a:xfrm>
        </p:spPr>
        <p:txBody>
          <a:bodyPr/>
          <a:lstStyle>
            <a:lvl1pPr marL="0" indent="0">
              <a:buNone/>
              <a:defRPr sz="1710"/>
            </a:lvl1pPr>
            <a:lvl2pPr marL="243840" indent="0">
              <a:buNone/>
              <a:defRPr sz="1490"/>
            </a:lvl2pPr>
            <a:lvl3pPr marL="487680" indent="0">
              <a:buNone/>
              <a:defRPr sz="1280"/>
            </a:lvl3pPr>
            <a:lvl4pPr marL="731520" indent="0">
              <a:buNone/>
              <a:defRPr sz="1070"/>
            </a:lvl4pPr>
            <a:lvl5pPr marL="975360" indent="0">
              <a:buNone/>
              <a:defRPr sz="1070"/>
            </a:lvl5pPr>
            <a:lvl6pPr marL="1219200" indent="0">
              <a:buNone/>
              <a:defRPr sz="1070"/>
            </a:lvl6pPr>
            <a:lvl7pPr marL="1463040" indent="0">
              <a:buNone/>
              <a:defRPr sz="1070"/>
            </a:lvl7pPr>
            <a:lvl8pPr marL="1706880" indent="0">
              <a:buNone/>
              <a:defRPr sz="1070"/>
            </a:lvl8pPr>
            <a:lvl9pPr marL="1950720" indent="0">
              <a:buNone/>
              <a:defRPr sz="10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905" y="1097320"/>
            <a:ext cx="2064500" cy="2032922"/>
          </a:xfrm>
        </p:spPr>
        <p:txBody>
          <a:bodyPr/>
          <a:lstStyle>
            <a:lvl1pPr marL="0" indent="0">
              <a:buNone/>
              <a:defRPr sz="850"/>
            </a:lvl1pPr>
            <a:lvl2pPr marL="243840" indent="0">
              <a:buNone/>
              <a:defRPr sz="750"/>
            </a:lvl2pPr>
            <a:lvl3pPr marL="487680" indent="0">
              <a:buNone/>
              <a:defRPr sz="640"/>
            </a:lvl3pPr>
            <a:lvl4pPr marL="731520" indent="0">
              <a:buNone/>
              <a:defRPr sz="530"/>
            </a:lvl4pPr>
            <a:lvl5pPr marL="975360" indent="0">
              <a:buNone/>
              <a:defRPr sz="530"/>
            </a:lvl5pPr>
            <a:lvl6pPr marL="1219200" indent="0">
              <a:buNone/>
              <a:defRPr sz="530"/>
            </a:lvl6pPr>
            <a:lvl7pPr marL="1463040" indent="0">
              <a:buNone/>
              <a:defRPr sz="530"/>
            </a:lvl7pPr>
            <a:lvl8pPr marL="1706880" indent="0">
              <a:buNone/>
              <a:defRPr sz="530"/>
            </a:lvl8pPr>
            <a:lvl9pPr marL="1950720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741" y="194740"/>
            <a:ext cx="1380223" cy="3099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71" y="194740"/>
            <a:ext cx="4060657" cy="3099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71" y="194740"/>
            <a:ext cx="5520893" cy="706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71" y="973702"/>
            <a:ext cx="5520893" cy="232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71" y="3390178"/>
            <a:ext cx="1440233" cy="194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343" y="3390178"/>
            <a:ext cx="2160349" cy="194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731" y="3390178"/>
            <a:ext cx="1440233" cy="194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87680" rtl="0" eaLnBrk="1" latinLnBrk="0" hangingPunct="1">
        <a:lnSpc>
          <a:spcPct val="90000"/>
        </a:lnSpc>
        <a:spcBef>
          <a:spcPct val="0"/>
        </a:spcBef>
        <a:buNone/>
        <a:defRPr sz="23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20" indent="-120015" algn="l" defTabSz="48768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2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6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640" indent="-120015" algn="l" defTabSz="48768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4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36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20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4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8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2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509976" y="505514"/>
          <a:ext cx="5439410" cy="25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1096645"/>
                <a:gridCol w="1097280"/>
                <a:gridCol w="1061085"/>
                <a:gridCol w="1061720"/>
              </a:tblGrid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Input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Output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State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Type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Priority</a:t>
                      </a:r>
                      <a:endParaRPr lang="en-US" sz="1800"/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/>
                        <a:t>I</a:t>
                      </a:r>
                      <a:r>
                        <a:rPr lang="en-US" altLang="ru-RU" sz="1800" baseline="-25000"/>
                        <a:t>1</a:t>
                      </a:r>
                      <a:endParaRPr lang="en-US" altLang="ru-RU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 baseline="-25000"/>
                        <a:t>1</a:t>
                      </a:r>
                      <a:endParaRPr lang="en-US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1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T</a:t>
                      </a:r>
                      <a:r>
                        <a:rPr lang="en-US" sz="1800" baseline="-25000">
                          <a:sym typeface="+mn-ea"/>
                        </a:rPr>
                        <a:t>1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</a:t>
                      </a:r>
                      <a:r>
                        <a:rPr lang="en-US" sz="1800" baseline="-25000">
                          <a:sym typeface="+mn-ea"/>
                        </a:rPr>
                        <a:t>1</a:t>
                      </a:r>
                      <a:endParaRPr lang="en-US" sz="1800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O</a:t>
                      </a:r>
                      <a:r>
                        <a:rPr lang="en-US" altLang="ru-RU" sz="1800" baseline="-25000">
                          <a:sym typeface="+mn-ea"/>
                        </a:rPr>
                        <a:t>2</a:t>
                      </a:r>
                      <a:endParaRPr lang="en-US" altLang="ru-RU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2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T</a:t>
                      </a:r>
                      <a:r>
                        <a:rPr lang="en-US" sz="1800" baseline="-25000">
                          <a:sym typeface="+mn-ea"/>
                        </a:rPr>
                        <a:t>2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</a:t>
                      </a:r>
                      <a:r>
                        <a:rPr lang="en-US" sz="1800" baseline="-25000">
                          <a:sym typeface="+mn-ea"/>
                        </a:rPr>
                        <a:t>2</a:t>
                      </a:r>
                      <a:endParaRPr lang="en-US" sz="1800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...</a:t>
                      </a:r>
                      <a:endParaRPr lang="en-US" sz="1800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N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N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T</a:t>
                      </a:r>
                      <a:r>
                        <a:rPr lang="en-US" sz="1800" baseline="-25000">
                          <a:sym typeface="+mn-ea"/>
                        </a:rPr>
                        <a:t>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</a:t>
                      </a:r>
                      <a:r>
                        <a:rPr lang="en-US" sz="1800" baseline="-25000">
                          <a:sym typeface="+mn-ea"/>
                        </a:rPr>
                        <a:t>N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Presentation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13</cp:revision>
  <dcterms:created xsi:type="dcterms:W3CDTF">2016-10-20T18:26:43Z</dcterms:created>
  <dcterms:modified xsi:type="dcterms:W3CDTF">2016-10-20T21:48:01Z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