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13115" cy="32004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728" y="523879"/>
            <a:ext cx="6310371" cy="1114447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728" y="1681304"/>
            <a:ext cx="6310371" cy="77285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0"/>
            </a:lvl4pPr>
            <a:lvl5pPr marL="853440" indent="0" algn="ctr">
              <a:buNone/>
              <a:defRPr sz="740"/>
            </a:lvl5pPr>
            <a:lvl6pPr marL="1067435" indent="0" algn="ctr">
              <a:buNone/>
              <a:defRPr sz="740"/>
            </a:lvl6pPr>
            <a:lvl7pPr marL="1280160" indent="0" algn="ctr">
              <a:buNone/>
              <a:defRPr sz="740"/>
            </a:lvl7pPr>
            <a:lvl8pPr marL="1493520" indent="0" algn="ctr">
              <a:buNone/>
              <a:defRPr sz="740"/>
            </a:lvl8pPr>
            <a:lvl9pPr marL="1707515" indent="0" algn="ctr">
              <a:buNone/>
              <a:defRPr sz="7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8451" y="170427"/>
            <a:ext cx="7256927" cy="2712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68" y="798045"/>
            <a:ext cx="7256927" cy="133155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68" y="2142198"/>
            <a:ext cx="7256927" cy="70023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5pPr>
            <a:lvl6pPr marL="106743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8pPr>
            <a:lvl9pPr marL="170751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451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9500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170427"/>
            <a:ext cx="7256927" cy="618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547" y="784707"/>
            <a:ext cx="355944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547" y="1169280"/>
            <a:ext cx="355944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9500" y="784707"/>
            <a:ext cx="357697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9500" y="1169280"/>
            <a:ext cx="357697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213405"/>
            <a:ext cx="2713678" cy="746917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6973" y="460895"/>
            <a:ext cx="4259500" cy="2274835"/>
          </a:xfrm>
        </p:spPr>
        <p:txBody>
          <a:bodyPr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7435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7515" indent="0">
              <a:buNone/>
              <a:defRPr sz="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547" y="960321"/>
            <a:ext cx="2713678" cy="1779114"/>
          </a:xfrm>
        </p:spPr>
        <p:txBody>
          <a:bodyPr/>
          <a:lstStyle>
            <a:lvl1pPr marL="0" indent="0">
              <a:buNone/>
              <a:defRPr sz="740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7435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7515" indent="0">
              <a:buNone/>
              <a:defRPr sz="4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1146" y="170427"/>
            <a:ext cx="1814232" cy="2712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451" y="170427"/>
            <a:ext cx="5337522" cy="271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451" y="170427"/>
            <a:ext cx="7256927" cy="61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51" y="852137"/>
            <a:ext cx="7256927" cy="203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451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7081" y="2966919"/>
            <a:ext cx="2839667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266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414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739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47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743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51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61333" y="1340444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FF0000"/>
                </a:solidFill>
              </a:rPr>
              <a:t>ADC/FFT</a:t>
            </a:r>
            <a:endParaRPr lang="en-US" sz="1245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2075" y="1173320"/>
            <a:ext cx="998797" cy="809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70C0"/>
                </a:solidFill>
              </a:rPr>
              <a:t>Raw</a:t>
            </a:r>
            <a:endParaRPr lang="en-US" sz="1245">
              <a:solidFill>
                <a:srgbClr val="0070C0"/>
              </a:solidFill>
            </a:endParaRPr>
          </a:p>
          <a:p>
            <a:pPr algn="ctr"/>
            <a:r>
              <a:rPr lang="en-US" sz="1245">
                <a:solidFill>
                  <a:srgbClr val="0070C0"/>
                </a:solidFill>
              </a:rPr>
              <a:t>Data</a:t>
            </a:r>
            <a:endParaRPr lang="en-US" sz="1245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4" idx="1"/>
          </p:cNvCxnSpPr>
          <p:nvPr/>
        </p:nvCxnSpPr>
        <p:spPr>
          <a:xfrm>
            <a:off x="1160872" y="1578190"/>
            <a:ext cx="20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266586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Vis2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flipH="1">
            <a:off x="1842528" y="1815607"/>
            <a:ext cx="548" cy="284021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1267024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Vis1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  <a:endCxn id="9" idx="2"/>
          </p:cNvCxnSpPr>
          <p:nvPr/>
        </p:nvCxnSpPr>
        <p:spPr>
          <a:xfrm flipV="1">
            <a:off x="1843076" y="1071775"/>
            <a:ext cx="0" cy="268669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93318" y="1340883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B050"/>
                </a:solidFill>
              </a:rPr>
              <a:t>Sig</a:t>
            </a:r>
            <a:endParaRPr lang="en-US" sz="1245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59655" y="1172859"/>
            <a:ext cx="119804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FF0000"/>
                </a:solidFill>
              </a:rPr>
              <a:t>Transformed</a:t>
            </a:r>
            <a:endParaRPr lang="en-US" sz="970">
              <a:solidFill>
                <a:srgbClr val="FF0000"/>
              </a:solidFill>
            </a:endParaRPr>
          </a:p>
          <a:p>
            <a:pPr algn="ctr"/>
            <a:r>
              <a:rPr lang="en-US" sz="970">
                <a:solidFill>
                  <a:srgbClr val="FF0000"/>
                </a:solidFill>
              </a:rPr>
              <a:t>Data</a:t>
            </a:r>
            <a:endParaRPr lang="en-US" sz="97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4" idx="2"/>
          </p:cNvCxnSpPr>
          <p:nvPr/>
        </p:nvCxnSpPr>
        <p:spPr>
          <a:xfrm flipV="1">
            <a:off x="2323723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6"/>
            <a:endCxn id="11" idx="1"/>
          </p:cNvCxnSpPr>
          <p:nvPr/>
        </p:nvCxnSpPr>
        <p:spPr>
          <a:xfrm>
            <a:off x="3757656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898571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Vis3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  <a:endCxn id="17" idx="2"/>
          </p:cNvCxnSpPr>
          <p:nvPr/>
        </p:nvCxnSpPr>
        <p:spPr>
          <a:xfrm flipH="1" flipV="1">
            <a:off x="4474513" y="1072214"/>
            <a:ext cx="548" cy="2686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898571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Vis4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  <a:endCxn id="19" idx="0"/>
          </p:cNvCxnSpPr>
          <p:nvPr/>
        </p:nvCxnSpPr>
        <p:spPr>
          <a:xfrm flipH="1">
            <a:off x="4474513" y="1815498"/>
            <a:ext cx="548" cy="284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9945" y="1172859"/>
            <a:ext cx="144039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00B050"/>
                </a:solidFill>
              </a:rPr>
              <a:t>Filtered,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de-noised,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deconvoluted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signal data</a:t>
            </a:r>
            <a:endParaRPr lang="en-US" sz="97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21" idx="2"/>
          </p:cNvCxnSpPr>
          <p:nvPr/>
        </p:nvCxnSpPr>
        <p:spPr>
          <a:xfrm flipV="1">
            <a:off x="4955741" y="1577507"/>
            <a:ext cx="354204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180607" y="1340882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chemeClr val="tx1"/>
                </a:solidFill>
              </a:rPr>
              <a:t>Reco</a:t>
            </a:r>
            <a:endParaRPr lang="en-US" sz="1245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6"/>
            <a:endCxn id="23" idx="1"/>
          </p:cNvCxnSpPr>
          <p:nvPr/>
        </p:nvCxnSpPr>
        <p:spPr>
          <a:xfrm>
            <a:off x="6750339" y="1577507"/>
            <a:ext cx="430418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7085859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tx1"/>
                </a:solidFill>
              </a:rPr>
              <a:t>Vis5</a:t>
            </a:r>
            <a:endParaRPr lang="en-US" sz="1105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  <a:endCxn id="25" idx="2"/>
          </p:cNvCxnSpPr>
          <p:nvPr/>
        </p:nvCxnSpPr>
        <p:spPr>
          <a:xfrm flipH="1" flipV="1">
            <a:off x="7661619" y="1071971"/>
            <a:ext cx="548" cy="268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085859" y="2099291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tx1"/>
                </a:solidFill>
              </a:rPr>
              <a:t>Vis6</a:t>
            </a:r>
            <a:endParaRPr lang="en-US" sz="1105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7661619" y="1815470"/>
            <a:ext cx="548" cy="284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14</cp:revision>
  <dcterms:created xsi:type="dcterms:W3CDTF">2016-10-19T16:18:45Z</dcterms:created>
  <dcterms:modified xsi:type="dcterms:W3CDTF">2016-10-19T17:04:05Z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