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0972800" cy="6490335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20" y="1062283"/>
            <a:ext cx="8229720" cy="2259793"/>
          </a:xfrm>
        </p:spPr>
        <p:txBody>
          <a:bodyPr anchor="b"/>
          <a:lstStyle>
            <a:lvl1pPr algn="ctr">
              <a:defRPr sz="56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20" y="3409223"/>
            <a:ext cx="8229720" cy="1567130"/>
          </a:xfrm>
        </p:spPr>
        <p:txBody>
          <a:bodyPr/>
          <a:lstStyle>
            <a:lvl1pPr marL="0" indent="0" algn="ctr">
              <a:buNone/>
              <a:defRPr sz="2270"/>
            </a:lvl1pPr>
            <a:lvl2pPr marL="432435" indent="0" algn="ctr">
              <a:buNone/>
              <a:defRPr sz="1895"/>
            </a:lvl2pPr>
            <a:lvl3pPr marL="865505" indent="0" algn="ctr">
              <a:buNone/>
              <a:defRPr sz="1705"/>
            </a:lvl3pPr>
            <a:lvl4pPr marL="1297940" indent="0" algn="ctr">
              <a:buNone/>
              <a:defRPr sz="1515"/>
            </a:lvl4pPr>
            <a:lvl5pPr marL="1731010" indent="0" algn="ctr">
              <a:buNone/>
              <a:defRPr sz="1515"/>
            </a:lvl5pPr>
            <a:lvl6pPr marL="2163445" indent="0" algn="ctr">
              <a:buNone/>
              <a:defRPr sz="1515"/>
            </a:lvl6pPr>
            <a:lvl7pPr marL="2596515" indent="0" algn="ctr">
              <a:buNone/>
              <a:defRPr sz="1515"/>
            </a:lvl7pPr>
            <a:lvl8pPr marL="3028950" indent="0" algn="ctr">
              <a:buNone/>
              <a:defRPr sz="1515"/>
            </a:lvl8pPr>
            <a:lvl9pPr marL="3462020" indent="0" algn="ctr">
              <a:buNone/>
              <a:defRPr sz="151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54392" y="345580"/>
            <a:ext cx="9464180" cy="55007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77" y="1618217"/>
            <a:ext cx="9464180" cy="2700032"/>
          </a:xfrm>
        </p:spPr>
        <p:txBody>
          <a:bodyPr anchor="b"/>
          <a:lstStyle>
            <a:lvl1pPr>
              <a:defRPr sz="56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77" y="4343792"/>
            <a:ext cx="9464180" cy="1419883"/>
          </a:xfrm>
        </p:spPr>
        <p:txBody>
          <a:bodyPr/>
          <a:lstStyle>
            <a:lvl1pPr marL="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1pPr>
            <a:lvl2pPr marL="432435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2pPr>
            <a:lvl3pPr marL="865505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3pPr>
            <a:lvl4pPr marL="1297940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4pPr>
            <a:lvl5pPr marL="1731010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5pPr>
            <a:lvl6pPr marL="2163445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6pPr>
            <a:lvl7pPr marL="2596515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7pPr>
            <a:lvl8pPr marL="3028950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8pPr>
            <a:lvl9pPr marL="3462020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92" y="1727900"/>
            <a:ext cx="4663508" cy="41184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5062" y="1727900"/>
            <a:ext cx="4663508" cy="41184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21" y="345580"/>
            <a:ext cx="9464180" cy="12546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21" y="1591171"/>
            <a:ext cx="4642076" cy="779808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2435" indent="0">
              <a:buNone/>
              <a:defRPr sz="1895" b="1"/>
            </a:lvl2pPr>
            <a:lvl3pPr marL="865505" indent="0">
              <a:buNone/>
              <a:defRPr sz="1705" b="1"/>
            </a:lvl3pPr>
            <a:lvl4pPr marL="1297940" indent="0">
              <a:buNone/>
              <a:defRPr sz="1515" b="1"/>
            </a:lvl4pPr>
            <a:lvl5pPr marL="1731010" indent="0">
              <a:buNone/>
              <a:defRPr sz="1515" b="1"/>
            </a:lvl5pPr>
            <a:lvl6pPr marL="2163445" indent="0">
              <a:buNone/>
              <a:defRPr sz="1515" b="1"/>
            </a:lvl6pPr>
            <a:lvl7pPr marL="2596515" indent="0">
              <a:buNone/>
              <a:defRPr sz="1515" b="1"/>
            </a:lvl7pPr>
            <a:lvl8pPr marL="3028950" indent="0">
              <a:buNone/>
              <a:defRPr sz="1515" b="1"/>
            </a:lvl8pPr>
            <a:lvl9pPr marL="3462020" indent="0">
              <a:buNone/>
              <a:defRPr sz="151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21" y="2370980"/>
            <a:ext cx="4642076" cy="34873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5062" y="1591171"/>
            <a:ext cx="4664937" cy="779808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2435" indent="0">
              <a:buNone/>
              <a:defRPr sz="1895" b="1"/>
            </a:lvl2pPr>
            <a:lvl3pPr marL="865505" indent="0">
              <a:buNone/>
              <a:defRPr sz="1705" b="1"/>
            </a:lvl3pPr>
            <a:lvl4pPr marL="1297940" indent="0">
              <a:buNone/>
              <a:defRPr sz="1515" b="1"/>
            </a:lvl4pPr>
            <a:lvl5pPr marL="1731010" indent="0">
              <a:buNone/>
              <a:defRPr sz="1515" b="1"/>
            </a:lvl5pPr>
            <a:lvl6pPr marL="2163445" indent="0">
              <a:buNone/>
              <a:defRPr sz="1515" b="1"/>
            </a:lvl6pPr>
            <a:lvl7pPr marL="2596515" indent="0">
              <a:buNone/>
              <a:defRPr sz="1515" b="1"/>
            </a:lvl7pPr>
            <a:lvl8pPr marL="3028950" indent="0">
              <a:buNone/>
              <a:defRPr sz="1515" b="1"/>
            </a:lvl8pPr>
            <a:lvl9pPr marL="3462020" indent="0">
              <a:buNone/>
              <a:defRPr sz="151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5062" y="2370980"/>
            <a:ext cx="4664937" cy="34873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21" y="432726"/>
            <a:ext cx="3539065" cy="1514543"/>
          </a:xfrm>
        </p:spPr>
        <p:txBody>
          <a:bodyPr anchor="b"/>
          <a:lstStyle>
            <a:lvl1pPr>
              <a:defRPr sz="303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4937" y="934569"/>
            <a:ext cx="5555062" cy="4612743"/>
          </a:xfrm>
        </p:spPr>
        <p:txBody>
          <a:bodyPr/>
          <a:lstStyle>
            <a:lvl1pPr marL="0" indent="0">
              <a:buNone/>
              <a:defRPr sz="3030"/>
            </a:lvl1pPr>
            <a:lvl2pPr marL="432435" indent="0">
              <a:buNone/>
              <a:defRPr sz="2650"/>
            </a:lvl2pPr>
            <a:lvl3pPr marL="865505" indent="0">
              <a:buNone/>
              <a:defRPr sz="2270"/>
            </a:lvl3pPr>
            <a:lvl4pPr marL="1297940" indent="0">
              <a:buNone/>
              <a:defRPr sz="1895"/>
            </a:lvl4pPr>
            <a:lvl5pPr marL="1731010" indent="0">
              <a:buNone/>
              <a:defRPr sz="1895"/>
            </a:lvl5pPr>
            <a:lvl6pPr marL="2163445" indent="0">
              <a:buNone/>
              <a:defRPr sz="1895"/>
            </a:lvl6pPr>
            <a:lvl7pPr marL="2596515" indent="0">
              <a:buNone/>
              <a:defRPr sz="1895"/>
            </a:lvl7pPr>
            <a:lvl8pPr marL="3028950" indent="0">
              <a:buNone/>
              <a:defRPr sz="1895"/>
            </a:lvl8pPr>
            <a:lvl9pPr marL="3462020" indent="0">
              <a:buNone/>
              <a:defRPr sz="18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21" y="1947269"/>
            <a:ext cx="3539065" cy="3607556"/>
          </a:xfrm>
        </p:spPr>
        <p:txBody>
          <a:bodyPr/>
          <a:lstStyle>
            <a:lvl1pPr marL="0" indent="0">
              <a:buNone/>
              <a:defRPr sz="1515"/>
            </a:lvl1pPr>
            <a:lvl2pPr marL="432435" indent="0">
              <a:buNone/>
              <a:defRPr sz="1325"/>
            </a:lvl2pPr>
            <a:lvl3pPr marL="865505" indent="0">
              <a:buNone/>
              <a:defRPr sz="1135"/>
            </a:lvl3pPr>
            <a:lvl4pPr marL="1297940" indent="0">
              <a:buNone/>
              <a:defRPr sz="945"/>
            </a:lvl4pPr>
            <a:lvl5pPr marL="1731010" indent="0">
              <a:buNone/>
              <a:defRPr sz="945"/>
            </a:lvl5pPr>
            <a:lvl6pPr marL="2163445" indent="0">
              <a:buNone/>
              <a:defRPr sz="945"/>
            </a:lvl6pPr>
            <a:lvl7pPr marL="2596515" indent="0">
              <a:buNone/>
              <a:defRPr sz="945"/>
            </a:lvl7pPr>
            <a:lvl8pPr marL="3028950" indent="0">
              <a:buNone/>
              <a:defRPr sz="945"/>
            </a:lvl8pPr>
            <a:lvl9pPr marL="3462020" indent="0">
              <a:buNone/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526" y="345580"/>
            <a:ext cx="2366044" cy="5500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92" y="345580"/>
            <a:ext cx="6960972" cy="55007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92" y="345580"/>
            <a:ext cx="9464180" cy="1254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92" y="1727900"/>
            <a:ext cx="9464180" cy="4118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92" y="6016099"/>
            <a:ext cx="2468916" cy="345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94" y="6016099"/>
            <a:ext cx="3703374" cy="345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654" y="6016099"/>
            <a:ext cx="2468916" cy="345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865505" rtl="0" eaLnBrk="1" latinLnBrk="0" hangingPunct="1">
        <a:lnSpc>
          <a:spcPct val="90000"/>
        </a:lnSpc>
        <a:spcBef>
          <a:spcPct val="0"/>
        </a:spcBef>
        <a:buNone/>
        <a:defRPr sz="41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5900" algn="l" defTabSz="86550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1pPr>
      <a:lvl2pPr marL="648970" indent="-215900" algn="l" defTabSz="86550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2pPr>
      <a:lvl3pPr marL="1082040" indent="-215900" algn="l" defTabSz="86550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4475" indent="-215900" algn="l" defTabSz="86550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47545" indent="-215900" algn="l" defTabSz="86550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79980" indent="-215900" algn="l" defTabSz="86550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2415" indent="-215900" algn="l" defTabSz="86550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45485" indent="-215900" algn="l" defTabSz="86550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77920" indent="-215900" algn="l" defTabSz="86550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550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2435" algn="l" defTabSz="86550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5505" algn="l" defTabSz="86550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297940" algn="l" defTabSz="86550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1010" algn="l" defTabSz="86550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3445" algn="l" defTabSz="86550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596515" algn="l" defTabSz="86550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28950" algn="l" defTabSz="86550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2020" algn="l" defTabSz="86550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635080" y="812764"/>
          <a:ext cx="2761615" cy="550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750"/>
                <a:gridCol w="920115"/>
                <a:gridCol w="920750"/>
              </a:tblGrid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Input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Output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State</a:t>
                      </a:r>
                      <a:endParaRPr lang="en-US" sz="1800"/>
                    </a:p>
                  </a:txBody>
                  <a:tcPr/>
                </a:tc>
              </a:tr>
              <a:tr h="607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/>
                        <a:t>I</a:t>
                      </a:r>
                      <a:r>
                        <a:rPr lang="en-US" altLang="ru-RU" sz="1800" baseline="-25000"/>
                        <a:t>11</a:t>
                      </a:r>
                      <a:endParaRPr lang="en-US" altLang="ru-RU" sz="1800" baseline="-25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 baseline="-25000"/>
                        <a:t>11</a:t>
                      </a:r>
                      <a:endParaRPr lang="en-US" sz="1800" baseline="-25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11</a:t>
                      </a:r>
                      <a:endParaRPr lang="en-US" sz="1800"/>
                    </a:p>
                  </a:txBody>
                  <a:tcPr/>
                </a:tc>
              </a:tr>
              <a:tr h="6083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12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O</a:t>
                      </a:r>
                      <a:r>
                        <a:rPr lang="en-US" altLang="ru-RU" sz="1800" baseline="-25000">
                          <a:sym typeface="+mn-ea"/>
                        </a:rPr>
                        <a:t>12</a:t>
                      </a:r>
                      <a:endParaRPr lang="en-US" altLang="ru-RU" sz="18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12</a:t>
                      </a:r>
                      <a:endParaRPr lang="en-US" sz="1800"/>
                    </a:p>
                  </a:txBody>
                  <a:tcPr/>
                </a:tc>
              </a:tr>
              <a:tr h="607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6083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607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607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6083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6070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2i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</a:t>
                      </a:r>
                      <a:r>
                        <a:rPr lang="en-US" sz="1800" baseline="-25000">
                          <a:sym typeface="+mn-ea"/>
                        </a:rPr>
                        <a:t>2i</a:t>
                      </a:r>
                      <a:endParaRPr lang="en-US" sz="18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1i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131390" y="812764"/>
          <a:ext cx="2698115" cy="328295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923925"/>
                <a:gridCol w="897890"/>
                <a:gridCol w="876300"/>
              </a:tblGrid>
              <a:tr h="642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Input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Output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State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529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21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</a:t>
                      </a:r>
                      <a:r>
                        <a:rPr lang="en-US" sz="1800" baseline="-25000">
                          <a:sym typeface="+mn-ea"/>
                        </a:rPr>
                        <a:t>21</a:t>
                      </a:r>
                      <a:endParaRPr lang="en-US" sz="18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21</a:t>
                      </a:r>
                      <a:endParaRPr lang="en-US" sz="1800"/>
                    </a:p>
                  </a:txBody>
                  <a:tcPr/>
                </a:tc>
              </a:tr>
              <a:tr h="527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22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</a:t>
                      </a:r>
                      <a:r>
                        <a:rPr lang="en-US" sz="1800" baseline="-25000">
                          <a:sym typeface="+mn-ea"/>
                        </a:rPr>
                        <a:t>22</a:t>
                      </a:r>
                      <a:endParaRPr lang="en-US" sz="18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22</a:t>
                      </a:r>
                      <a:endParaRPr lang="en-US" sz="1800"/>
                    </a:p>
                  </a:txBody>
                  <a:tcPr/>
                </a:tc>
              </a:tr>
              <a:tr h="527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528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527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2j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</a:t>
                      </a:r>
                      <a:r>
                        <a:rPr lang="en-US" sz="1800" baseline="-25000">
                          <a:sym typeface="+mn-ea"/>
                        </a:rPr>
                        <a:t>2j</a:t>
                      </a:r>
                      <a:endParaRPr lang="en-US" sz="18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2j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7519115" y="812764"/>
          <a:ext cx="2734945" cy="2770505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912495"/>
                <a:gridCol w="909955"/>
                <a:gridCol w="912495"/>
              </a:tblGrid>
              <a:tr h="642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Input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Output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State</a:t>
                      </a:r>
                      <a:endParaRPr 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31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</a:t>
                      </a:r>
                      <a:r>
                        <a:rPr lang="en-US" sz="1800" baseline="-25000">
                          <a:sym typeface="+mn-ea"/>
                        </a:rPr>
                        <a:t>31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31</a:t>
                      </a:r>
                      <a:endParaRPr lang="en-US" sz="1800"/>
                    </a:p>
                  </a:txBody>
                  <a:tcPr/>
                </a:tc>
              </a:tr>
              <a:tr h="5321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32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</a:t>
                      </a:r>
                      <a:r>
                        <a:rPr lang="en-US" sz="1800" baseline="-25000">
                          <a:sym typeface="+mn-ea"/>
                        </a:rPr>
                        <a:t>32</a:t>
                      </a:r>
                      <a:endParaRPr lang="en-US" sz="18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5321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800"/>
                    </a:p>
                  </a:txBody>
                  <a:tcPr/>
                </a:tc>
              </a:tr>
              <a:tr h="5321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ru-RU" sz="1800">
                          <a:sym typeface="+mn-ea"/>
                        </a:rPr>
                        <a:t>I</a:t>
                      </a:r>
                      <a:r>
                        <a:rPr lang="en-US" altLang="ru-RU" sz="1800" baseline="-25000">
                          <a:sym typeface="+mn-ea"/>
                        </a:rPr>
                        <a:t>3k</a:t>
                      </a:r>
                      <a:endParaRPr lang="en-US" altLang="ru-RU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</a:t>
                      </a:r>
                      <a:r>
                        <a:rPr lang="en-US" sz="1800" baseline="-25000">
                          <a:sym typeface="+mn-ea"/>
                        </a:rPr>
                        <a:t>3k</a:t>
                      </a:r>
                      <a:endParaRPr lang="en-US" sz="1800" baseline="-25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</a:t>
                      </a:r>
                      <a:r>
                        <a:rPr lang="en-US" sz="1800" baseline="-25000">
                          <a:sym typeface="+mn-ea"/>
                        </a:rPr>
                        <a:t>3k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674370" y="346710"/>
            <a:ext cx="2682875" cy="368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Type 1 (N</a:t>
            </a:r>
            <a:r>
              <a:rPr lang="en-US" baseline="-25000"/>
              <a:t>jobs</a:t>
            </a:r>
            <a:r>
              <a:rPr lang="en-US"/>
              <a:t>=i)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131310" y="346710"/>
            <a:ext cx="2682875" cy="368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Type 2 </a:t>
            </a:r>
            <a:r>
              <a:rPr lang="en-US">
                <a:sym typeface="+mn-ea"/>
              </a:rPr>
              <a:t> (N</a:t>
            </a:r>
            <a:r>
              <a:rPr lang="en-US" baseline="-25000">
                <a:sym typeface="+mn-ea"/>
              </a:rPr>
              <a:t>jobs</a:t>
            </a:r>
            <a:r>
              <a:rPr lang="en-US">
                <a:sym typeface="+mn-ea"/>
              </a:rPr>
              <a:t>=j)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519035" y="346710"/>
            <a:ext cx="2682875" cy="368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Type 3 </a:t>
            </a:r>
            <a:r>
              <a:rPr lang="en-US">
                <a:sym typeface="+mn-ea"/>
              </a:rPr>
              <a:t> (N</a:t>
            </a:r>
            <a:r>
              <a:rPr lang="en-US" baseline="-25000">
                <a:sym typeface="+mn-ea"/>
              </a:rPr>
              <a:t>jobs</a:t>
            </a:r>
            <a:r>
              <a:rPr lang="en-US">
                <a:sym typeface="+mn-ea"/>
              </a:rPr>
              <a:t>=k)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37185" y="1624294"/>
            <a:ext cx="20999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30955" y="1643344"/>
            <a:ext cx="2020570" cy="88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37185" y="2205319"/>
            <a:ext cx="20999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37185" y="2773009"/>
            <a:ext cx="20999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90950" y="2205319"/>
            <a:ext cx="20999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WPS Presentation</Application>
  <PresentationFormat>Widescreen</PresentationFormat>
  <Paragraphs>110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maxim</dc:creator>
  <cp:lastModifiedBy>maxim</cp:lastModifiedBy>
  <cp:revision>11</cp:revision>
  <dcterms:created xsi:type="dcterms:W3CDTF">2016-10-20T18:26:00Z</dcterms:created>
  <dcterms:modified xsi:type="dcterms:W3CDTF">2016-10-20T23:14:28Z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